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9" r:id="rId4"/>
    <p:sldId id="258" r:id="rId5"/>
    <p:sldId id="261" r:id="rId6"/>
    <p:sldId id="260" r:id="rId7"/>
    <p:sldId id="263" r:id="rId8"/>
    <p:sldId id="281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4" r:id="rId18"/>
    <p:sldId id="273" r:id="rId19"/>
    <p:sldId id="278" r:id="rId20"/>
    <p:sldId id="275" r:id="rId21"/>
    <p:sldId id="284" r:id="rId22"/>
    <p:sldId id="277" r:id="rId23"/>
    <p:sldId id="276" r:id="rId24"/>
    <p:sldId id="279" r:id="rId25"/>
    <p:sldId id="280" r:id="rId26"/>
    <p:sldId id="282" r:id="rId27"/>
    <p:sldId id="27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51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nge_dk\offline%20data\Back-up%20oude%20laptop\PhD\Maasvlakte%202\Open%20stalen%20buispalen\Lehane%20v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homestore.directory.intra\winhomes\Projects\11204500\11204951\B.%20Measurements%20and%20calculations\1g%20proeven\Eerste%20globale%20analyse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nge_dk\offline%20data\Back-up%20oude%20laptop\PhD\database%20v3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nge_dk\offline%20data\Back-up%20oude%20laptop\PhD\database%20v3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nge_dk\offline%20data\Back-up%20oude%20laptop\PhD\database%20v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nge_dk\offline%20data\Back-up%20oude%20laptop\PhD\database%20v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nge_dk\offline%20data\Back-up%20oude%20laptop\PhD\database%20v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nge_dk\offline%20data\Back-up%20oude%20laptop\PhD\database%20v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homestore.directory.intra\winhomes\Projects\11204500\11204951\B.%20Measurements%20and%20calculations\1g%20proeven\Dynamica%20heien%20(met%20koker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homestore.directory.intra\winhomes\Projects\11204500\11204951\F.%20Other%20information\van%20Ahmed\Slides%20Dirk\Analyse%20voor%20Geotechniekdag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homestore.directory.intra\winhomes\Projects\11204500\11204951\F.%20Other%20information\van%20Ahmed\Slides%20Dirk\Analyse%20voor%20Geotechniekdag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homestore.directory.intra\winhomes\Projects\11204500\11204951\B.%20Measurements%20and%20calculations\1g%20proeven\Eerste%20globale%20analyse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1"/>
          <c:order val="0"/>
          <c:tx>
            <c:v>NEN 9997-1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'Base mobilization'!$G$5:$G$35</c:f>
              <c:numCache>
                <c:formatCode>General</c:formatCode>
                <c:ptCount val="31"/>
                <c:pt idx="0">
                  <c:v>0</c:v>
                </c:pt>
                <c:pt idx="1">
                  <c:v>6.5000000000000002E-2</c:v>
                </c:pt>
                <c:pt idx="2">
                  <c:v>0.12</c:v>
                </c:pt>
                <c:pt idx="3">
                  <c:v>0.21</c:v>
                </c:pt>
                <c:pt idx="4">
                  <c:v>0.27</c:v>
                </c:pt>
                <c:pt idx="5">
                  <c:v>0.31</c:v>
                </c:pt>
                <c:pt idx="6">
                  <c:v>0.34</c:v>
                </c:pt>
                <c:pt idx="7">
                  <c:v>0.47</c:v>
                </c:pt>
                <c:pt idx="8">
                  <c:v>0.55000000000000004</c:v>
                </c:pt>
                <c:pt idx="9">
                  <c:v>0.6</c:v>
                </c:pt>
                <c:pt idx="10">
                  <c:v>0.66</c:v>
                </c:pt>
                <c:pt idx="11">
                  <c:v>0.7</c:v>
                </c:pt>
                <c:pt idx="12">
                  <c:v>0.74</c:v>
                </c:pt>
                <c:pt idx="13">
                  <c:v>0.77500000000000002</c:v>
                </c:pt>
                <c:pt idx="14">
                  <c:v>0.80500000000000005</c:v>
                </c:pt>
                <c:pt idx="15">
                  <c:v>0.83</c:v>
                </c:pt>
                <c:pt idx="16">
                  <c:v>0.88</c:v>
                </c:pt>
                <c:pt idx="17">
                  <c:v>0.92</c:v>
                </c:pt>
                <c:pt idx="18">
                  <c:v>0.95</c:v>
                </c:pt>
                <c:pt idx="19">
                  <c:v>0.97499999999999998</c:v>
                </c:pt>
                <c:pt idx="20">
                  <c:v>0.99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</c:numCache>
            </c:numRef>
          </c:xVal>
          <c:yVal>
            <c:numRef>
              <c:f>'Base mobilization'!$H$5:$H$35</c:f>
              <c:numCache>
                <c:formatCode>General</c:formatCode>
                <c:ptCount val="31"/>
                <c:pt idx="0">
                  <c:v>0</c:v>
                </c:pt>
                <c:pt idx="1">
                  <c:v>5.0000000000000001E-4</c:v>
                </c:pt>
                <c:pt idx="2">
                  <c:v>1E-3</c:v>
                </c:pt>
                <c:pt idx="3">
                  <c:v>2E-3</c:v>
                </c:pt>
                <c:pt idx="4">
                  <c:v>3.0000000000000001E-3</c:v>
                </c:pt>
                <c:pt idx="5">
                  <c:v>4.0000000000000001E-3</c:v>
                </c:pt>
                <c:pt idx="6">
                  <c:v>5.0000000000000001E-3</c:v>
                </c:pt>
                <c:pt idx="7">
                  <c:v>0.01</c:v>
                </c:pt>
                <c:pt idx="8">
                  <c:v>1.4999999999999999E-2</c:v>
                </c:pt>
                <c:pt idx="9">
                  <c:v>1.9E-2</c:v>
                </c:pt>
                <c:pt idx="10">
                  <c:v>2.5000000000000001E-2</c:v>
                </c:pt>
                <c:pt idx="11">
                  <c:v>0.03</c:v>
                </c:pt>
                <c:pt idx="12">
                  <c:v>3.5000000000000003E-2</c:v>
                </c:pt>
                <c:pt idx="13">
                  <c:v>0.04</c:v>
                </c:pt>
                <c:pt idx="14">
                  <c:v>4.4999999999999998E-2</c:v>
                </c:pt>
                <c:pt idx="15">
                  <c:v>0.05</c:v>
                </c:pt>
                <c:pt idx="16">
                  <c:v>0.06</c:v>
                </c:pt>
                <c:pt idx="17">
                  <c:v>7.0000000000000007E-2</c:v>
                </c:pt>
                <c:pt idx="18">
                  <c:v>0.08</c:v>
                </c:pt>
                <c:pt idx="19">
                  <c:v>0.09</c:v>
                </c:pt>
                <c:pt idx="20">
                  <c:v>0.1</c:v>
                </c:pt>
                <c:pt idx="21">
                  <c:v>0.11</c:v>
                </c:pt>
                <c:pt idx="22">
                  <c:v>0.12</c:v>
                </c:pt>
                <c:pt idx="23">
                  <c:v>0.13</c:v>
                </c:pt>
                <c:pt idx="24">
                  <c:v>0.14000000000000001</c:v>
                </c:pt>
                <c:pt idx="25">
                  <c:v>0.15</c:v>
                </c:pt>
                <c:pt idx="26">
                  <c:v>0.16</c:v>
                </c:pt>
                <c:pt idx="27">
                  <c:v>0.17</c:v>
                </c:pt>
                <c:pt idx="28">
                  <c:v>0.18</c:v>
                </c:pt>
                <c:pt idx="29">
                  <c:v>0.19</c:v>
                </c:pt>
                <c:pt idx="30">
                  <c:v>0.2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4CC-4E84-AE86-3EEC216C83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5207392"/>
        <c:axId val="425209360"/>
      </c:scatterChart>
      <c:valAx>
        <c:axId val="425207392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i="1"/>
                  <a:t>q</a:t>
                </a:r>
                <a:r>
                  <a:rPr lang="en-US" b="1" i="1" baseline="-25000"/>
                  <a:t>b</a:t>
                </a:r>
                <a:r>
                  <a:rPr lang="en-US" b="1" i="0"/>
                  <a:t>/</a:t>
                </a:r>
                <a:r>
                  <a:rPr lang="en-US" b="1" i="1"/>
                  <a:t>q</a:t>
                </a:r>
                <a:r>
                  <a:rPr lang="en-US" b="1" i="1" baseline="-25000"/>
                  <a:t>b;max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5209360"/>
        <c:crosses val="autoZero"/>
        <c:crossBetween val="midCat"/>
      </c:valAx>
      <c:valAx>
        <c:axId val="425209360"/>
        <c:scaling>
          <c:orientation val="maxMin"/>
          <c:max val="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 i="1"/>
                  <a:t>w</a:t>
                </a:r>
                <a:r>
                  <a:rPr lang="en-GB" b="1" i="1" baseline="-25000"/>
                  <a:t>b</a:t>
                </a:r>
                <a:r>
                  <a:rPr lang="en-GB" b="1" i="0"/>
                  <a:t>/</a:t>
                </a:r>
                <a:r>
                  <a:rPr lang="en-GB" b="1" i="1"/>
                  <a:t>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52073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10</a:t>
            </a:r>
            <a:r>
              <a:rPr lang="en-GB" baseline="0"/>
              <a:t> mm/s</a:t>
            </a:r>
            <a:endParaRPr lang="en-GB"/>
          </a:p>
        </c:rich>
      </c:tx>
      <c:layout>
        <c:manualLayout>
          <c:xMode val="edge"/>
          <c:yMode val="edge"/>
          <c:x val="0.74674999999999991"/>
          <c:y val="0.26388888888888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25 x 25 mm flat ended pile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Sheet4!$H$5:$H$114</c:f>
              <c:numCache>
                <c:formatCode>General</c:formatCode>
                <c:ptCount val="110"/>
                <c:pt idx="0">
                  <c:v>-0.18</c:v>
                </c:pt>
                <c:pt idx="1">
                  <c:v>1.0498749999999999</c:v>
                </c:pt>
                <c:pt idx="2">
                  <c:v>2.4118750000000002</c:v>
                </c:pt>
                <c:pt idx="3">
                  <c:v>3.0727500000000001</c:v>
                </c:pt>
                <c:pt idx="4">
                  <c:v>3.7651249999999998</c:v>
                </c:pt>
                <c:pt idx="5">
                  <c:v>5.1372499999999999</c:v>
                </c:pt>
                <c:pt idx="6">
                  <c:v>5.3631250000000001</c:v>
                </c:pt>
                <c:pt idx="7">
                  <c:v>6.3766249999999998</c:v>
                </c:pt>
                <c:pt idx="8">
                  <c:v>7.8402500000000002</c:v>
                </c:pt>
                <c:pt idx="9">
                  <c:v>7.2288750000000004</c:v>
                </c:pt>
                <c:pt idx="10">
                  <c:v>8.2931249999999999</c:v>
                </c:pt>
                <c:pt idx="11">
                  <c:v>9.1696249999999999</c:v>
                </c:pt>
                <c:pt idx="12">
                  <c:v>9.7073750000000008</c:v>
                </c:pt>
                <c:pt idx="13">
                  <c:v>10.1745</c:v>
                </c:pt>
                <c:pt idx="15">
                  <c:v>10.82175</c:v>
                </c:pt>
                <c:pt idx="16">
                  <c:v>11.308125</c:v>
                </c:pt>
                <c:pt idx="17">
                  <c:v>12.517625000000001</c:v>
                </c:pt>
                <c:pt idx="18">
                  <c:v>12.506625</c:v>
                </c:pt>
                <c:pt idx="20">
                  <c:v>14.374625</c:v>
                </c:pt>
                <c:pt idx="21">
                  <c:v>14.537875</c:v>
                </c:pt>
                <c:pt idx="22">
                  <c:v>15.387625</c:v>
                </c:pt>
                <c:pt idx="23">
                  <c:v>15.168875</c:v>
                </c:pt>
                <c:pt idx="24">
                  <c:v>15.86525</c:v>
                </c:pt>
                <c:pt idx="25">
                  <c:v>16.385000000000002</c:v>
                </c:pt>
                <c:pt idx="26">
                  <c:v>17.260874999999999</c:v>
                </c:pt>
                <c:pt idx="27">
                  <c:v>17.630749999999999</c:v>
                </c:pt>
                <c:pt idx="28">
                  <c:v>16.743874999999999</c:v>
                </c:pt>
                <c:pt idx="29">
                  <c:v>16.972750000000001</c:v>
                </c:pt>
                <c:pt idx="30">
                  <c:v>17.80725</c:v>
                </c:pt>
                <c:pt idx="31">
                  <c:v>18.169499999999999</c:v>
                </c:pt>
                <c:pt idx="33">
                  <c:v>18.805499999999999</c:v>
                </c:pt>
                <c:pt idx="34">
                  <c:v>19.498750000000001</c:v>
                </c:pt>
                <c:pt idx="35">
                  <c:v>19.711500000000001</c:v>
                </c:pt>
                <c:pt idx="36">
                  <c:v>19.570125000000001</c:v>
                </c:pt>
                <c:pt idx="37">
                  <c:v>19.806000000000001</c:v>
                </c:pt>
                <c:pt idx="39">
                  <c:v>19.47625</c:v>
                </c:pt>
                <c:pt idx="40">
                  <c:v>21.021125000000001</c:v>
                </c:pt>
                <c:pt idx="41">
                  <c:v>20.990749999999998</c:v>
                </c:pt>
                <c:pt idx="42">
                  <c:v>20.364750000000001</c:v>
                </c:pt>
                <c:pt idx="43">
                  <c:v>20.581875</c:v>
                </c:pt>
                <c:pt idx="44">
                  <c:v>21.513000000000002</c:v>
                </c:pt>
                <c:pt idx="45">
                  <c:v>21.471</c:v>
                </c:pt>
                <c:pt idx="46">
                  <c:v>21.809374999999999</c:v>
                </c:pt>
                <c:pt idx="47">
                  <c:v>21.648</c:v>
                </c:pt>
                <c:pt idx="48">
                  <c:v>21.238125</c:v>
                </c:pt>
                <c:pt idx="49">
                  <c:v>22.22025</c:v>
                </c:pt>
                <c:pt idx="50">
                  <c:v>22.228750000000002</c:v>
                </c:pt>
                <c:pt idx="51">
                  <c:v>23.431750000000001</c:v>
                </c:pt>
                <c:pt idx="52">
                  <c:v>23.733374999999999</c:v>
                </c:pt>
                <c:pt idx="53">
                  <c:v>24.00075</c:v>
                </c:pt>
                <c:pt idx="54">
                  <c:v>24.876625000000001</c:v>
                </c:pt>
                <c:pt idx="55">
                  <c:v>25.108499999999999</c:v>
                </c:pt>
                <c:pt idx="56">
                  <c:v>24.964749999999999</c:v>
                </c:pt>
                <c:pt idx="57">
                  <c:v>25.173999999999999</c:v>
                </c:pt>
                <c:pt idx="58">
                  <c:v>25.50075</c:v>
                </c:pt>
                <c:pt idx="59">
                  <c:v>25.58175</c:v>
                </c:pt>
                <c:pt idx="60">
                  <c:v>26.003125000000001</c:v>
                </c:pt>
                <c:pt idx="61">
                  <c:v>26.203375000000001</c:v>
                </c:pt>
                <c:pt idx="62">
                  <c:v>25.900625000000002</c:v>
                </c:pt>
                <c:pt idx="63">
                  <c:v>26.36975</c:v>
                </c:pt>
                <c:pt idx="64">
                  <c:v>26.210875000000001</c:v>
                </c:pt>
                <c:pt idx="65">
                  <c:v>26.455874999999999</c:v>
                </c:pt>
                <c:pt idx="69">
                  <c:v>26.409125</c:v>
                </c:pt>
                <c:pt idx="70">
                  <c:v>26.957374999999999</c:v>
                </c:pt>
                <c:pt idx="71">
                  <c:v>26.300625</c:v>
                </c:pt>
                <c:pt idx="72">
                  <c:v>26.574874999999999</c:v>
                </c:pt>
                <c:pt idx="73">
                  <c:v>27.718375000000002</c:v>
                </c:pt>
                <c:pt idx="76">
                  <c:v>27.279875000000001</c:v>
                </c:pt>
                <c:pt idx="77">
                  <c:v>28.117750000000001</c:v>
                </c:pt>
                <c:pt idx="79">
                  <c:v>26.584875</c:v>
                </c:pt>
                <c:pt idx="80">
                  <c:v>28.38625</c:v>
                </c:pt>
                <c:pt idx="83">
                  <c:v>26.534749999999999</c:v>
                </c:pt>
                <c:pt idx="84">
                  <c:v>26.779250000000001</c:v>
                </c:pt>
                <c:pt idx="87">
                  <c:v>27.796375000000001</c:v>
                </c:pt>
                <c:pt idx="90">
                  <c:v>27.661375</c:v>
                </c:pt>
                <c:pt idx="91">
                  <c:v>26.034125</c:v>
                </c:pt>
                <c:pt idx="93">
                  <c:v>28.522500000000001</c:v>
                </c:pt>
                <c:pt idx="94">
                  <c:v>26.822749999999999</c:v>
                </c:pt>
                <c:pt idx="96">
                  <c:v>26.736000000000001</c:v>
                </c:pt>
                <c:pt idx="97">
                  <c:v>28.2605</c:v>
                </c:pt>
                <c:pt idx="99">
                  <c:v>27.355250000000002</c:v>
                </c:pt>
                <c:pt idx="100">
                  <c:v>28.172625</c:v>
                </c:pt>
                <c:pt idx="102">
                  <c:v>27.252375000000001</c:v>
                </c:pt>
                <c:pt idx="103">
                  <c:v>28.570125000000001</c:v>
                </c:pt>
                <c:pt idx="105">
                  <c:v>27.623750000000001</c:v>
                </c:pt>
                <c:pt idx="106">
                  <c:v>27.727625</c:v>
                </c:pt>
                <c:pt idx="109">
                  <c:v>29.047875000000001</c:v>
                </c:pt>
              </c:numCache>
            </c:numRef>
          </c:xVal>
          <c:yVal>
            <c:numRef>
              <c:f>Sheet4!$J$5:$J$114</c:f>
              <c:numCache>
                <c:formatCode>General</c:formatCode>
                <c:ptCount val="110"/>
                <c:pt idx="0">
                  <c:v>0</c:v>
                </c:pt>
                <c:pt idx="1">
                  <c:v>-0.10745755426606489</c:v>
                </c:pt>
                <c:pt idx="2">
                  <c:v>-0.21491510853212978</c:v>
                </c:pt>
                <c:pt idx="3">
                  <c:v>-0.32237266279819465</c:v>
                </c:pt>
                <c:pt idx="4">
                  <c:v>-0.42983021706425889</c:v>
                </c:pt>
                <c:pt idx="5">
                  <c:v>-0.53728777133032624</c:v>
                </c:pt>
                <c:pt idx="6">
                  <c:v>-0.64474532559639008</c:v>
                </c:pt>
                <c:pt idx="7">
                  <c:v>-0.75220287986245404</c:v>
                </c:pt>
                <c:pt idx="8">
                  <c:v>-0.85966043412851778</c:v>
                </c:pt>
                <c:pt idx="9">
                  <c:v>-0.96711798839458518</c:v>
                </c:pt>
                <c:pt idx="10">
                  <c:v>-1.0745755426606489</c:v>
                </c:pt>
                <c:pt idx="11">
                  <c:v>-1.1820330969267128</c:v>
                </c:pt>
                <c:pt idx="12">
                  <c:v>-1.2894906511927802</c:v>
                </c:pt>
                <c:pt idx="13">
                  <c:v>-1.396948205458844</c:v>
                </c:pt>
                <c:pt idx="15">
                  <c:v>-1.6118633139909753</c:v>
                </c:pt>
                <c:pt idx="16">
                  <c:v>-1.7193208682570393</c:v>
                </c:pt>
                <c:pt idx="17">
                  <c:v>-1.8267784225231027</c:v>
                </c:pt>
                <c:pt idx="18">
                  <c:v>-1.9342359767891704</c:v>
                </c:pt>
                <c:pt idx="20">
                  <c:v>-2.1491510853212978</c:v>
                </c:pt>
                <c:pt idx="21">
                  <c:v>-2.2566086395873617</c:v>
                </c:pt>
                <c:pt idx="22">
                  <c:v>-2.3640661938534291</c:v>
                </c:pt>
                <c:pt idx="23">
                  <c:v>-2.4715237481194929</c:v>
                </c:pt>
                <c:pt idx="24">
                  <c:v>-2.5789813023855568</c:v>
                </c:pt>
                <c:pt idx="25">
                  <c:v>-2.6864388566516242</c:v>
                </c:pt>
                <c:pt idx="26">
                  <c:v>-2.793896410917688</c:v>
                </c:pt>
                <c:pt idx="27">
                  <c:v>-2.9013539651837519</c:v>
                </c:pt>
                <c:pt idx="28">
                  <c:v>-3.0088115194498162</c:v>
                </c:pt>
                <c:pt idx="29">
                  <c:v>-3.1162690737158836</c:v>
                </c:pt>
                <c:pt idx="30">
                  <c:v>-3.223726627981947</c:v>
                </c:pt>
                <c:pt idx="31">
                  <c:v>-3.3311841822480104</c:v>
                </c:pt>
                <c:pt idx="33">
                  <c:v>-3.5460992907801421</c:v>
                </c:pt>
                <c:pt idx="34">
                  <c:v>-3.6535568450462055</c:v>
                </c:pt>
                <c:pt idx="35">
                  <c:v>-3.7610143993122698</c:v>
                </c:pt>
                <c:pt idx="36">
                  <c:v>-3.8684719535783332</c:v>
                </c:pt>
                <c:pt idx="37">
                  <c:v>-3.9759295078443975</c:v>
                </c:pt>
                <c:pt idx="39">
                  <c:v>-4.1908446163765252</c:v>
                </c:pt>
                <c:pt idx="40">
                  <c:v>-4.2983021706425886</c:v>
                </c:pt>
                <c:pt idx="41">
                  <c:v>-4.4057597249086529</c:v>
                </c:pt>
                <c:pt idx="42">
                  <c:v>-4.5132172791747163</c:v>
                </c:pt>
                <c:pt idx="43">
                  <c:v>-4.6206748334407806</c:v>
                </c:pt>
                <c:pt idx="44">
                  <c:v>-4.728132387706844</c:v>
                </c:pt>
                <c:pt idx="45">
                  <c:v>-4.8355899419729083</c:v>
                </c:pt>
                <c:pt idx="46">
                  <c:v>-4.9430474962389717</c:v>
                </c:pt>
                <c:pt idx="47">
                  <c:v>-5.050505050505036</c:v>
                </c:pt>
                <c:pt idx="48">
                  <c:v>-5.1579626047710994</c:v>
                </c:pt>
                <c:pt idx="49">
                  <c:v>-5.2654201590371983</c:v>
                </c:pt>
                <c:pt idx="50">
                  <c:v>-5.3728777133032626</c:v>
                </c:pt>
                <c:pt idx="51">
                  <c:v>-5.6737588652482271</c:v>
                </c:pt>
                <c:pt idx="52">
                  <c:v>-5.7812164195142914</c:v>
                </c:pt>
                <c:pt idx="53">
                  <c:v>-5.888673973780354</c:v>
                </c:pt>
                <c:pt idx="54">
                  <c:v>-5.9961315280464182</c:v>
                </c:pt>
                <c:pt idx="55">
                  <c:v>-6.1035890823124825</c:v>
                </c:pt>
                <c:pt idx="56">
                  <c:v>-6.2110466365785468</c:v>
                </c:pt>
                <c:pt idx="57">
                  <c:v>-6.3185041908446102</c:v>
                </c:pt>
                <c:pt idx="58">
                  <c:v>-6.4259617451106736</c:v>
                </c:pt>
                <c:pt idx="59">
                  <c:v>-6.5334192993767379</c:v>
                </c:pt>
                <c:pt idx="60">
                  <c:v>-6.6408768536428022</c:v>
                </c:pt>
                <c:pt idx="61">
                  <c:v>-6.7483344079088656</c:v>
                </c:pt>
                <c:pt idx="62">
                  <c:v>-6.8557919621749299</c:v>
                </c:pt>
                <c:pt idx="63">
                  <c:v>-6.9632495164409933</c:v>
                </c:pt>
                <c:pt idx="64">
                  <c:v>-7.0707070707070567</c:v>
                </c:pt>
                <c:pt idx="65">
                  <c:v>-7.178164624973121</c:v>
                </c:pt>
                <c:pt idx="69">
                  <c:v>-8.1237911025145042</c:v>
                </c:pt>
                <c:pt idx="70">
                  <c:v>-8.2312486567805685</c:v>
                </c:pt>
                <c:pt idx="71">
                  <c:v>-8.3387062110466328</c:v>
                </c:pt>
                <c:pt idx="72">
                  <c:v>-8.4461637653126953</c:v>
                </c:pt>
                <c:pt idx="73">
                  <c:v>-8.5536213195787596</c:v>
                </c:pt>
                <c:pt idx="76">
                  <c:v>-8.8759939823769507</c:v>
                </c:pt>
                <c:pt idx="77">
                  <c:v>-8.983451536643015</c:v>
                </c:pt>
                <c:pt idx="79">
                  <c:v>-9.1983666451751418</c:v>
                </c:pt>
                <c:pt idx="80">
                  <c:v>-9.3058241994412061</c:v>
                </c:pt>
                <c:pt idx="83">
                  <c:v>-10.143993122716525</c:v>
                </c:pt>
                <c:pt idx="84">
                  <c:v>-10.251450676982589</c:v>
                </c:pt>
                <c:pt idx="87">
                  <c:v>-10.57382333978078</c:v>
                </c:pt>
                <c:pt idx="90">
                  <c:v>-10.896196002578973</c:v>
                </c:pt>
                <c:pt idx="91">
                  <c:v>-11.003653556845036</c:v>
                </c:pt>
                <c:pt idx="93">
                  <c:v>-11.218568665377164</c:v>
                </c:pt>
                <c:pt idx="94">
                  <c:v>-12.056737588652483</c:v>
                </c:pt>
                <c:pt idx="96">
                  <c:v>-12.271652697184612</c:v>
                </c:pt>
                <c:pt idx="97">
                  <c:v>-12.379110251450674</c:v>
                </c:pt>
                <c:pt idx="99">
                  <c:v>-12.594025359982803</c:v>
                </c:pt>
                <c:pt idx="100">
                  <c:v>-12.701482914248865</c:v>
                </c:pt>
                <c:pt idx="102">
                  <c:v>-12.916398022780994</c:v>
                </c:pt>
                <c:pt idx="103">
                  <c:v>-13.023855577047057</c:v>
                </c:pt>
                <c:pt idx="105">
                  <c:v>-13.238770685579185</c:v>
                </c:pt>
                <c:pt idx="106">
                  <c:v>-13.346228239845248</c:v>
                </c:pt>
                <c:pt idx="109">
                  <c:v>-13.668600902643474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81F-4402-9FA2-33C9F6A7FFBF}"/>
            </c:ext>
          </c:extLst>
        </c:ser>
        <c:ser>
          <c:idx val="1"/>
          <c:order val="1"/>
          <c:tx>
            <c:v>16 mm cone penetrometer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Sheet4!$AV$5:$AV$30071</c:f>
              <c:numCache>
                <c:formatCode>General</c:formatCode>
                <c:ptCount val="30067"/>
                <c:pt idx="0">
                  <c:v>7.33604815814205E-2</c:v>
                </c:pt>
                <c:pt idx="1">
                  <c:v>7.4603879574326001E-2</c:v>
                </c:pt>
                <c:pt idx="2">
                  <c:v>7.4255728136312399E-2</c:v>
                </c:pt>
                <c:pt idx="3">
                  <c:v>7.5001766932055694E-2</c:v>
                </c:pt>
                <c:pt idx="4">
                  <c:v>7.6394372684109799E-2</c:v>
                </c:pt>
                <c:pt idx="5">
                  <c:v>7.6344636764393597E-2</c:v>
                </c:pt>
                <c:pt idx="6">
                  <c:v>7.4454671815177301E-2</c:v>
                </c:pt>
                <c:pt idx="7">
                  <c:v>6.9331872084406901E-2</c:v>
                </c:pt>
                <c:pt idx="8">
                  <c:v>7.0276854559015098E-2</c:v>
                </c:pt>
                <c:pt idx="9">
                  <c:v>7.3012330143406995E-2</c:v>
                </c:pt>
                <c:pt idx="10">
                  <c:v>7.3261009741988098E-2</c:v>
                </c:pt>
                <c:pt idx="11">
                  <c:v>7.2962594223690794E-2</c:v>
                </c:pt>
                <c:pt idx="12">
                  <c:v>7.43054640560286E-2</c:v>
                </c:pt>
                <c:pt idx="13">
                  <c:v>7.4852559172906993E-2</c:v>
                </c:pt>
                <c:pt idx="14">
                  <c:v>7.5150974691204298E-2</c:v>
                </c:pt>
                <c:pt idx="15">
                  <c:v>7.8135129874177395E-2</c:v>
                </c:pt>
                <c:pt idx="16">
                  <c:v>7.5001766932055694E-2</c:v>
                </c:pt>
                <c:pt idx="17">
                  <c:v>7.1619724391352904E-2</c:v>
                </c:pt>
                <c:pt idx="18">
                  <c:v>7.1669460311069105E-2</c:v>
                </c:pt>
                <c:pt idx="19">
                  <c:v>7.4106520377163795E-2</c:v>
                </c:pt>
                <c:pt idx="20">
                  <c:v>7.5051502851771895E-2</c:v>
                </c:pt>
                <c:pt idx="21">
                  <c:v>7.5598597968650302E-2</c:v>
                </c:pt>
                <c:pt idx="22">
                  <c:v>7.5797541647515204E-2</c:v>
                </c:pt>
                <c:pt idx="23">
                  <c:v>7.54991261292179E-2</c:v>
                </c:pt>
                <c:pt idx="24">
                  <c:v>7.5698069808082705E-2</c:v>
                </c:pt>
                <c:pt idx="25">
                  <c:v>7.1868403989933993E-2</c:v>
                </c:pt>
                <c:pt idx="26">
                  <c:v>7.6543580443258402E-2</c:v>
                </c:pt>
                <c:pt idx="27">
                  <c:v>7.4355199975744898E-2</c:v>
                </c:pt>
                <c:pt idx="28">
                  <c:v>7.4753087333474605E-2</c:v>
                </c:pt>
                <c:pt idx="29">
                  <c:v>7.2962594223690794E-2</c:v>
                </c:pt>
                <c:pt idx="30">
                  <c:v>7.3559425260285402E-2</c:v>
                </c:pt>
                <c:pt idx="31">
                  <c:v>7.5101238771488096E-2</c:v>
                </c:pt>
                <c:pt idx="32">
                  <c:v>7.2465235026528602E-2</c:v>
                </c:pt>
                <c:pt idx="33">
                  <c:v>7.4852559172906993E-2</c:v>
                </c:pt>
                <c:pt idx="34">
                  <c:v>7.2067347668798895E-2</c:v>
                </c:pt>
                <c:pt idx="35">
                  <c:v>7.2465235026528602E-2</c:v>
                </c:pt>
                <c:pt idx="36">
                  <c:v>7.13213088730556E-2</c:v>
                </c:pt>
                <c:pt idx="37">
                  <c:v>7.5698069808082705E-2</c:v>
                </c:pt>
                <c:pt idx="38">
                  <c:v>7.6294900844677299E-2</c:v>
                </c:pt>
                <c:pt idx="39">
                  <c:v>7.7090675560136795E-2</c:v>
                </c:pt>
                <c:pt idx="40">
                  <c:v>7.3857840778582706E-2</c:v>
                </c:pt>
                <c:pt idx="41">
                  <c:v>7.5648333888366504E-2</c:v>
                </c:pt>
                <c:pt idx="42">
                  <c:v>7.3808104858866505E-2</c:v>
                </c:pt>
                <c:pt idx="43">
                  <c:v>7.3957312618015095E-2</c:v>
                </c:pt>
                <c:pt idx="44">
                  <c:v>7.2763650544825906E-2</c:v>
                </c:pt>
                <c:pt idx="45">
                  <c:v>7.4007048537731407E-2</c:v>
                </c:pt>
                <c:pt idx="46">
                  <c:v>7.5300182450352998E-2</c:v>
                </c:pt>
                <c:pt idx="47">
                  <c:v>7.1918139909650194E-2</c:v>
                </c:pt>
                <c:pt idx="48">
                  <c:v>7.3758368939150304E-2</c:v>
                </c:pt>
                <c:pt idx="49">
                  <c:v>7.2067347668798895E-2</c:v>
                </c:pt>
                <c:pt idx="50">
                  <c:v>7.8682224991055802E-2</c:v>
                </c:pt>
                <c:pt idx="51">
                  <c:v>7.7140411479852997E-2</c:v>
                </c:pt>
                <c:pt idx="52">
                  <c:v>7.4504407734893502E-2</c:v>
                </c:pt>
                <c:pt idx="53">
                  <c:v>7.7886450275596306E-2</c:v>
                </c:pt>
                <c:pt idx="54">
                  <c:v>7.5648333888366504E-2</c:v>
                </c:pt>
                <c:pt idx="55">
                  <c:v>7.4852559172906993E-2</c:v>
                </c:pt>
                <c:pt idx="56">
                  <c:v>7.9080112348785495E-2</c:v>
                </c:pt>
                <c:pt idx="57">
                  <c:v>7.8383809472758498E-2</c:v>
                </c:pt>
                <c:pt idx="58">
                  <c:v>7.13213088730556E-2</c:v>
                </c:pt>
                <c:pt idx="59">
                  <c:v>7.0923421515325893E-2</c:v>
                </c:pt>
                <c:pt idx="60">
                  <c:v>7.6294900844677299E-2</c:v>
                </c:pt>
                <c:pt idx="61">
                  <c:v>7.6195429005244897E-2</c:v>
                </c:pt>
                <c:pt idx="62">
                  <c:v>7.4952031012339507E-2</c:v>
                </c:pt>
                <c:pt idx="63">
                  <c:v>7.6941467800988206E-2</c:v>
                </c:pt>
                <c:pt idx="64">
                  <c:v>7.3062066063123196E-2</c:v>
                </c:pt>
                <c:pt idx="65">
                  <c:v>7.4902295092623306E-2</c:v>
                </c:pt>
                <c:pt idx="66">
                  <c:v>7.6394372684109799E-2</c:v>
                </c:pt>
                <c:pt idx="67">
                  <c:v>7.6145693085528696E-2</c:v>
                </c:pt>
                <c:pt idx="68">
                  <c:v>7.4056784457447594E-2</c:v>
                </c:pt>
                <c:pt idx="69">
                  <c:v>7.4753087333474605E-2</c:v>
                </c:pt>
                <c:pt idx="70">
                  <c:v>7.4554143654609703E-2</c:v>
                </c:pt>
                <c:pt idx="71">
                  <c:v>7.4355199975744898E-2</c:v>
                </c:pt>
                <c:pt idx="72">
                  <c:v>7.3857840778582706E-2</c:v>
                </c:pt>
                <c:pt idx="73">
                  <c:v>7.5001766932055694E-2</c:v>
                </c:pt>
                <c:pt idx="74">
                  <c:v>7.4852559172906993E-2</c:v>
                </c:pt>
                <c:pt idx="75">
                  <c:v>7.4952031012339507E-2</c:v>
                </c:pt>
                <c:pt idx="76">
                  <c:v>7.5300182450352998E-2</c:v>
                </c:pt>
                <c:pt idx="77">
                  <c:v>7.3609161180001603E-2</c:v>
                </c:pt>
                <c:pt idx="78">
                  <c:v>7.5897013486947607E-2</c:v>
                </c:pt>
                <c:pt idx="79">
                  <c:v>7.8582753151623302E-2</c:v>
                </c:pt>
                <c:pt idx="80">
                  <c:v>7.3808104858866505E-2</c:v>
                </c:pt>
                <c:pt idx="81">
                  <c:v>7.6493844523542201E-2</c:v>
                </c:pt>
                <c:pt idx="82">
                  <c:v>7.4454671815177301E-2</c:v>
                </c:pt>
                <c:pt idx="83">
                  <c:v>7.4902295092623306E-2</c:v>
                </c:pt>
                <c:pt idx="84">
                  <c:v>7.22662913476637E-2</c:v>
                </c:pt>
                <c:pt idx="85">
                  <c:v>7.4106520377163795E-2</c:v>
                </c:pt>
                <c:pt idx="86">
                  <c:v>7.6245164924961098E-2</c:v>
                </c:pt>
                <c:pt idx="87">
                  <c:v>7.2912858303974606E-2</c:v>
                </c:pt>
                <c:pt idx="88">
                  <c:v>7.2962594223690794E-2</c:v>
                </c:pt>
                <c:pt idx="89">
                  <c:v>7.5300182450352998E-2</c:v>
                </c:pt>
                <c:pt idx="90">
                  <c:v>7.6095957165812494E-2</c:v>
                </c:pt>
                <c:pt idx="91">
                  <c:v>7.5200710610920596E-2</c:v>
                </c:pt>
                <c:pt idx="92">
                  <c:v>7.2067347668798895E-2</c:v>
                </c:pt>
                <c:pt idx="93">
                  <c:v>6.9232400244974499E-2</c:v>
                </c:pt>
                <c:pt idx="94">
                  <c:v>7.1669460311069105E-2</c:v>
                </c:pt>
                <c:pt idx="95">
                  <c:v>7.4106520377163795E-2</c:v>
                </c:pt>
                <c:pt idx="96">
                  <c:v>7.2067347668798895E-2</c:v>
                </c:pt>
                <c:pt idx="97">
                  <c:v>7.5598597968650302E-2</c:v>
                </c:pt>
                <c:pt idx="98">
                  <c:v>7.5847277567231405E-2</c:v>
                </c:pt>
                <c:pt idx="99">
                  <c:v>7.4007048537731407E-2</c:v>
                </c:pt>
                <c:pt idx="100">
                  <c:v>7.6792260041839505E-2</c:v>
                </c:pt>
                <c:pt idx="101">
                  <c:v>7.3758368939150304E-2</c:v>
                </c:pt>
                <c:pt idx="102">
                  <c:v>7.2166819508231297E-2</c:v>
                </c:pt>
                <c:pt idx="103">
                  <c:v>7.5847277567231405E-2</c:v>
                </c:pt>
                <c:pt idx="104">
                  <c:v>7.6941467800988206E-2</c:v>
                </c:pt>
                <c:pt idx="105">
                  <c:v>7.5051502851771895E-2</c:v>
                </c:pt>
                <c:pt idx="106">
                  <c:v>7.3211273822271897E-2</c:v>
                </c:pt>
                <c:pt idx="107">
                  <c:v>7.2365763187096199E-2</c:v>
                </c:pt>
                <c:pt idx="108">
                  <c:v>7.3658897099717804E-2</c:v>
                </c:pt>
                <c:pt idx="109">
                  <c:v>7.4603879574326001E-2</c:v>
                </c:pt>
                <c:pt idx="110">
                  <c:v>7.3758368939150304E-2</c:v>
                </c:pt>
                <c:pt idx="111">
                  <c:v>7.5051502851771895E-2</c:v>
                </c:pt>
                <c:pt idx="112">
                  <c:v>7.3857840778582706E-2</c:v>
                </c:pt>
                <c:pt idx="113">
                  <c:v>7.5300182450352998E-2</c:v>
                </c:pt>
                <c:pt idx="114">
                  <c:v>7.6643052282690902E-2</c:v>
                </c:pt>
                <c:pt idx="115">
                  <c:v>7.5598597968650302E-2</c:v>
                </c:pt>
                <c:pt idx="116">
                  <c:v>7.5946749406663794E-2</c:v>
                </c:pt>
                <c:pt idx="117">
                  <c:v>7.7786978436163903E-2</c:v>
                </c:pt>
                <c:pt idx="118">
                  <c:v>7.4603879574326001E-2</c:v>
                </c:pt>
                <c:pt idx="119">
                  <c:v>7.5001766932055694E-2</c:v>
                </c:pt>
                <c:pt idx="120">
                  <c:v>7.3907576698298894E-2</c:v>
                </c:pt>
                <c:pt idx="121">
                  <c:v>7.43054640560286E-2</c:v>
                </c:pt>
                <c:pt idx="122">
                  <c:v>7.5001766932055694E-2</c:v>
                </c:pt>
                <c:pt idx="123">
                  <c:v>7.5648333888366504E-2</c:v>
                </c:pt>
                <c:pt idx="124">
                  <c:v>7.4952031012339507E-2</c:v>
                </c:pt>
                <c:pt idx="125">
                  <c:v>7.6145693085528696E-2</c:v>
                </c:pt>
                <c:pt idx="126">
                  <c:v>7.7040939640420594E-2</c:v>
                </c:pt>
                <c:pt idx="127">
                  <c:v>7.6344636764393597E-2</c:v>
                </c:pt>
                <c:pt idx="128">
                  <c:v>7.7985922115028694E-2</c:v>
                </c:pt>
                <c:pt idx="129">
                  <c:v>7.4603879574326001E-2</c:v>
                </c:pt>
                <c:pt idx="130">
                  <c:v>7.2166819508231297E-2</c:v>
                </c:pt>
                <c:pt idx="131">
                  <c:v>7.7289619239001697E-2</c:v>
                </c:pt>
                <c:pt idx="132">
                  <c:v>7.6841995961555706E-2</c:v>
                </c:pt>
                <c:pt idx="133">
                  <c:v>7.5648333888366504E-2</c:v>
                </c:pt>
                <c:pt idx="134">
                  <c:v>7.4007048537731407E-2</c:v>
                </c:pt>
                <c:pt idx="135">
                  <c:v>7.4355199975744898E-2</c:v>
                </c:pt>
                <c:pt idx="136">
                  <c:v>7.1072629274474497E-2</c:v>
                </c:pt>
                <c:pt idx="137">
                  <c:v>7.4355199975744898E-2</c:v>
                </c:pt>
                <c:pt idx="138">
                  <c:v>7.4554143654609703E-2</c:v>
                </c:pt>
                <c:pt idx="139">
                  <c:v>7.5150974691204298E-2</c:v>
                </c:pt>
                <c:pt idx="140">
                  <c:v>7.5747805727799003E-2</c:v>
                </c:pt>
                <c:pt idx="141">
                  <c:v>7.44049358954611E-2</c:v>
                </c:pt>
                <c:pt idx="142">
                  <c:v>7.3907576698298894E-2</c:v>
                </c:pt>
                <c:pt idx="143">
                  <c:v>7.2166819508231297E-2</c:v>
                </c:pt>
                <c:pt idx="144">
                  <c:v>7.2713914625109705E-2</c:v>
                </c:pt>
                <c:pt idx="145">
                  <c:v>7.3211273822271897E-2</c:v>
                </c:pt>
                <c:pt idx="146">
                  <c:v>7.3111801982839397E-2</c:v>
                </c:pt>
                <c:pt idx="147">
                  <c:v>7.4007048537731407E-2</c:v>
                </c:pt>
                <c:pt idx="148">
                  <c:v>7.3211273822271897E-2</c:v>
                </c:pt>
                <c:pt idx="149">
                  <c:v>7.4603879574326001E-2</c:v>
                </c:pt>
                <c:pt idx="150">
                  <c:v>7.4554143654609703E-2</c:v>
                </c:pt>
                <c:pt idx="151">
                  <c:v>7.7190147399569295E-2</c:v>
                </c:pt>
                <c:pt idx="152">
                  <c:v>7.6742524122123304E-2</c:v>
                </c:pt>
                <c:pt idx="153">
                  <c:v>7.7289619239001697E-2</c:v>
                </c:pt>
                <c:pt idx="154">
                  <c:v>7.22662913476637E-2</c:v>
                </c:pt>
                <c:pt idx="155">
                  <c:v>7.3609161180001603E-2</c:v>
                </c:pt>
                <c:pt idx="156">
                  <c:v>7.4504407734893502E-2</c:v>
                </c:pt>
                <c:pt idx="157">
                  <c:v>7.4653615494042203E-2</c:v>
                </c:pt>
                <c:pt idx="158">
                  <c:v>7.3609161180001603E-2</c:v>
                </c:pt>
                <c:pt idx="159">
                  <c:v>7.3062066063123196E-2</c:v>
                </c:pt>
                <c:pt idx="160">
                  <c:v>7.3907576698298894E-2</c:v>
                </c:pt>
                <c:pt idx="161">
                  <c:v>7.8085393954461194E-2</c:v>
                </c:pt>
                <c:pt idx="162">
                  <c:v>7.5847277567231405E-2</c:v>
                </c:pt>
                <c:pt idx="163">
                  <c:v>7.6294900844677299E-2</c:v>
                </c:pt>
                <c:pt idx="164">
                  <c:v>7.7190147399569295E-2</c:v>
                </c:pt>
                <c:pt idx="165">
                  <c:v>7.5051502851771895E-2</c:v>
                </c:pt>
                <c:pt idx="166">
                  <c:v>7.5051502851771895E-2</c:v>
                </c:pt>
                <c:pt idx="167">
                  <c:v>7.6991203720704393E-2</c:v>
                </c:pt>
                <c:pt idx="168">
                  <c:v>7.3609161180001603E-2</c:v>
                </c:pt>
                <c:pt idx="169">
                  <c:v>7.1221837033623198E-2</c:v>
                </c:pt>
                <c:pt idx="170">
                  <c:v>7.3808104858866505E-2</c:v>
                </c:pt>
                <c:pt idx="171">
                  <c:v>7.5449390209501602E-2</c:v>
                </c:pt>
                <c:pt idx="172">
                  <c:v>7.2763650544825906E-2</c:v>
                </c:pt>
                <c:pt idx="173">
                  <c:v>7.6543580443258402E-2</c:v>
                </c:pt>
                <c:pt idx="174">
                  <c:v>7.5250446530636797E-2</c:v>
                </c:pt>
                <c:pt idx="175">
                  <c:v>7.3758368939150304E-2</c:v>
                </c:pt>
                <c:pt idx="176">
                  <c:v>7.5598597968650302E-2</c:v>
                </c:pt>
                <c:pt idx="177">
                  <c:v>7.5101238771488096E-2</c:v>
                </c:pt>
                <c:pt idx="178">
                  <c:v>7.5001766932055694E-2</c:v>
                </c:pt>
                <c:pt idx="179">
                  <c:v>7.7488562917866502E-2</c:v>
                </c:pt>
                <c:pt idx="180">
                  <c:v>7.8135129874177395E-2</c:v>
                </c:pt>
                <c:pt idx="181">
                  <c:v>7.6841995961555706E-2</c:v>
                </c:pt>
                <c:pt idx="182">
                  <c:v>7.8881168669920607E-2</c:v>
                </c:pt>
                <c:pt idx="183">
                  <c:v>7.4603879574326001E-2</c:v>
                </c:pt>
                <c:pt idx="184">
                  <c:v>7.5598597968650302E-2</c:v>
                </c:pt>
                <c:pt idx="185">
                  <c:v>7.3261009741988098E-2</c:v>
                </c:pt>
                <c:pt idx="186">
                  <c:v>7.3857840778582706E-2</c:v>
                </c:pt>
                <c:pt idx="187">
                  <c:v>7.4255728136312399E-2</c:v>
                </c:pt>
                <c:pt idx="188">
                  <c:v>7.4255728136312399E-2</c:v>
                </c:pt>
                <c:pt idx="189">
                  <c:v>7.43054640560286E-2</c:v>
                </c:pt>
                <c:pt idx="190">
                  <c:v>7.5250446530636797E-2</c:v>
                </c:pt>
                <c:pt idx="191">
                  <c:v>7.44049358954611E-2</c:v>
                </c:pt>
                <c:pt idx="192">
                  <c:v>7.5300182450352998E-2</c:v>
                </c:pt>
                <c:pt idx="193">
                  <c:v>7.7886450275596306E-2</c:v>
                </c:pt>
                <c:pt idx="194">
                  <c:v>7.43054640560286E-2</c:v>
                </c:pt>
                <c:pt idx="195">
                  <c:v>7.5349918370069199E-2</c:v>
                </c:pt>
                <c:pt idx="196">
                  <c:v>7.5200710610920596E-2</c:v>
                </c:pt>
                <c:pt idx="197">
                  <c:v>7.5101238771488096E-2</c:v>
                </c:pt>
                <c:pt idx="198">
                  <c:v>7.24154991068124E-2</c:v>
                </c:pt>
                <c:pt idx="199">
                  <c:v>7.4902295092623306E-2</c:v>
                </c:pt>
                <c:pt idx="200">
                  <c:v>7.5349918370069199E-2</c:v>
                </c:pt>
                <c:pt idx="201">
                  <c:v>7.5797541647515204E-2</c:v>
                </c:pt>
                <c:pt idx="202">
                  <c:v>7.5996485326379995E-2</c:v>
                </c:pt>
                <c:pt idx="203">
                  <c:v>7.6444108603826E-2</c:v>
                </c:pt>
                <c:pt idx="204">
                  <c:v>7.8035658034744895E-2</c:v>
                </c:pt>
                <c:pt idx="205">
                  <c:v>7.7936186195312507E-2</c:v>
                </c:pt>
                <c:pt idx="206">
                  <c:v>7.6145693085528696E-2</c:v>
                </c:pt>
                <c:pt idx="207">
                  <c:v>7.5001766932055694E-2</c:v>
                </c:pt>
                <c:pt idx="208">
                  <c:v>7.3211273822271897E-2</c:v>
                </c:pt>
                <c:pt idx="209">
                  <c:v>7.4007048537731407E-2</c:v>
                </c:pt>
                <c:pt idx="210">
                  <c:v>7.3857840778582706E-2</c:v>
                </c:pt>
                <c:pt idx="211">
                  <c:v>7.2316027267379998E-2</c:v>
                </c:pt>
                <c:pt idx="212">
                  <c:v>7.5847277567231405E-2</c:v>
                </c:pt>
                <c:pt idx="213">
                  <c:v>7.6941467800988206E-2</c:v>
                </c:pt>
                <c:pt idx="214">
                  <c:v>7.5897013486947607E-2</c:v>
                </c:pt>
                <c:pt idx="215">
                  <c:v>7.4703351413758404E-2</c:v>
                </c:pt>
                <c:pt idx="216">
                  <c:v>7.3857840778582706E-2</c:v>
                </c:pt>
                <c:pt idx="217">
                  <c:v>7.5200710610920596E-2</c:v>
                </c:pt>
                <c:pt idx="218">
                  <c:v>7.3658897099717804E-2</c:v>
                </c:pt>
                <c:pt idx="219">
                  <c:v>7.2813386464542093E-2</c:v>
                </c:pt>
                <c:pt idx="220">
                  <c:v>7.2763650544825906E-2</c:v>
                </c:pt>
                <c:pt idx="221">
                  <c:v>7.5349918370069199E-2</c:v>
                </c:pt>
                <c:pt idx="222">
                  <c:v>7.7438826998150301E-2</c:v>
                </c:pt>
                <c:pt idx="223">
                  <c:v>7.2067347668798895E-2</c:v>
                </c:pt>
                <c:pt idx="224">
                  <c:v>7.1967875829366396E-2</c:v>
                </c:pt>
                <c:pt idx="225">
                  <c:v>7.2564706865961101E-2</c:v>
                </c:pt>
                <c:pt idx="226">
                  <c:v>7.3410217501136701E-2</c:v>
                </c:pt>
                <c:pt idx="227">
                  <c:v>7.3310745661704299E-2</c:v>
                </c:pt>
                <c:pt idx="228">
                  <c:v>7.3410217501136701E-2</c:v>
                </c:pt>
                <c:pt idx="229">
                  <c:v>7.3509689340569201E-2</c:v>
                </c:pt>
                <c:pt idx="230">
                  <c:v>7.4653615494042203E-2</c:v>
                </c:pt>
                <c:pt idx="231">
                  <c:v>7.4703351413758404E-2</c:v>
                </c:pt>
                <c:pt idx="232">
                  <c:v>7.6543580443258402E-2</c:v>
                </c:pt>
                <c:pt idx="233">
                  <c:v>7.2763650544825906E-2</c:v>
                </c:pt>
                <c:pt idx="234">
                  <c:v>7.3857840778582706E-2</c:v>
                </c:pt>
                <c:pt idx="235">
                  <c:v>7.3310745661704299E-2</c:v>
                </c:pt>
                <c:pt idx="236">
                  <c:v>7.54991261292179E-2</c:v>
                </c:pt>
                <c:pt idx="237">
                  <c:v>7.5001766932055694E-2</c:v>
                </c:pt>
                <c:pt idx="238">
                  <c:v>7.5150974691204298E-2</c:v>
                </c:pt>
                <c:pt idx="239">
                  <c:v>7.3609161180001603E-2</c:v>
                </c:pt>
                <c:pt idx="240">
                  <c:v>7.3261009741988098E-2</c:v>
                </c:pt>
                <c:pt idx="241">
                  <c:v>7.6344636764393597E-2</c:v>
                </c:pt>
                <c:pt idx="242">
                  <c:v>7.5250446530636797E-2</c:v>
                </c:pt>
                <c:pt idx="243">
                  <c:v>7.2912858303974606E-2</c:v>
                </c:pt>
                <c:pt idx="244">
                  <c:v>7.6493844523542201E-2</c:v>
                </c:pt>
                <c:pt idx="245">
                  <c:v>7.7985922115028694E-2</c:v>
                </c:pt>
                <c:pt idx="246">
                  <c:v>7.7140411479852997E-2</c:v>
                </c:pt>
                <c:pt idx="247">
                  <c:v>7.5996485326379995E-2</c:v>
                </c:pt>
                <c:pt idx="248">
                  <c:v>7.5200710610920596E-2</c:v>
                </c:pt>
                <c:pt idx="249">
                  <c:v>7.4156256296879997E-2</c:v>
                </c:pt>
                <c:pt idx="250">
                  <c:v>7.7239883319285496E-2</c:v>
                </c:pt>
                <c:pt idx="251">
                  <c:v>7.6742524122123304E-2</c:v>
                </c:pt>
                <c:pt idx="252">
                  <c:v>7.3161537902555696E-2</c:v>
                </c:pt>
                <c:pt idx="253">
                  <c:v>7.6593316362974603E-2</c:v>
                </c:pt>
                <c:pt idx="254">
                  <c:v>7.3111801982839397E-2</c:v>
                </c:pt>
                <c:pt idx="255">
                  <c:v>7.43054640560286E-2</c:v>
                </c:pt>
                <c:pt idx="256">
                  <c:v>7.6046221246096293E-2</c:v>
                </c:pt>
                <c:pt idx="257">
                  <c:v>7.33604815814205E-2</c:v>
                </c:pt>
                <c:pt idx="258">
                  <c:v>7.54991261292179E-2</c:v>
                </c:pt>
                <c:pt idx="259">
                  <c:v>7.7886450275596306E-2</c:v>
                </c:pt>
                <c:pt idx="260">
                  <c:v>7.4156256296879997E-2</c:v>
                </c:pt>
                <c:pt idx="261">
                  <c:v>7.1619724391352904E-2</c:v>
                </c:pt>
                <c:pt idx="262">
                  <c:v>7.4454671815177301E-2</c:v>
                </c:pt>
                <c:pt idx="263">
                  <c:v>7.2316027267379998E-2</c:v>
                </c:pt>
                <c:pt idx="264">
                  <c:v>7.4554143654609703E-2</c:v>
                </c:pt>
                <c:pt idx="265">
                  <c:v>7.4952031012339507E-2</c:v>
                </c:pt>
                <c:pt idx="266">
                  <c:v>7.4106520377163795E-2</c:v>
                </c:pt>
                <c:pt idx="267">
                  <c:v>7.6493844523542201E-2</c:v>
                </c:pt>
                <c:pt idx="268">
                  <c:v>7.4902295092623306E-2</c:v>
                </c:pt>
                <c:pt idx="269">
                  <c:v>7.3857840778582706E-2</c:v>
                </c:pt>
                <c:pt idx="270">
                  <c:v>7.2813386464542093E-2</c:v>
                </c:pt>
                <c:pt idx="271">
                  <c:v>7.2614442785677302E-2</c:v>
                </c:pt>
                <c:pt idx="272">
                  <c:v>7.2664178705393503E-2</c:v>
                </c:pt>
                <c:pt idx="273">
                  <c:v>7.6394372684109799E-2</c:v>
                </c:pt>
                <c:pt idx="274">
                  <c:v>7.6643052282690902E-2</c:v>
                </c:pt>
                <c:pt idx="275">
                  <c:v>7.4255728136312399E-2</c:v>
                </c:pt>
                <c:pt idx="276">
                  <c:v>7.3559425260285402E-2</c:v>
                </c:pt>
                <c:pt idx="277">
                  <c:v>7.4255728136312399E-2</c:v>
                </c:pt>
                <c:pt idx="278">
                  <c:v>7.5051502851771895E-2</c:v>
                </c:pt>
                <c:pt idx="279">
                  <c:v>7.5300182450352998E-2</c:v>
                </c:pt>
                <c:pt idx="280">
                  <c:v>7.5698069808082705E-2</c:v>
                </c:pt>
                <c:pt idx="281">
                  <c:v>7.4355199975744898E-2</c:v>
                </c:pt>
                <c:pt idx="282">
                  <c:v>7.2365763187096199E-2</c:v>
                </c:pt>
                <c:pt idx="283">
                  <c:v>7.54991261292179E-2</c:v>
                </c:pt>
                <c:pt idx="284">
                  <c:v>7.6344636764393597E-2</c:v>
                </c:pt>
                <c:pt idx="285">
                  <c:v>7.2564706865961101E-2</c:v>
                </c:pt>
                <c:pt idx="286">
                  <c:v>7.3857840778582706E-2</c:v>
                </c:pt>
                <c:pt idx="287">
                  <c:v>7.3907576698298894E-2</c:v>
                </c:pt>
                <c:pt idx="288">
                  <c:v>7.2465235026528602E-2</c:v>
                </c:pt>
                <c:pt idx="289">
                  <c:v>7.5200710610920596E-2</c:v>
                </c:pt>
                <c:pt idx="290">
                  <c:v>7.4255728136312399E-2</c:v>
                </c:pt>
                <c:pt idx="291">
                  <c:v>7.43054640560286E-2</c:v>
                </c:pt>
                <c:pt idx="292">
                  <c:v>7.6643052282690902E-2</c:v>
                </c:pt>
                <c:pt idx="293">
                  <c:v>7.75382988375828E-2</c:v>
                </c:pt>
                <c:pt idx="294">
                  <c:v>7.7140411479852997E-2</c:v>
                </c:pt>
                <c:pt idx="295">
                  <c:v>7.5897013486947607E-2</c:v>
                </c:pt>
                <c:pt idx="296">
                  <c:v>7.3161537902555696E-2</c:v>
                </c:pt>
                <c:pt idx="297">
                  <c:v>7.6294900844677299E-2</c:v>
                </c:pt>
                <c:pt idx="298">
                  <c:v>7.7040939640420594E-2</c:v>
                </c:pt>
                <c:pt idx="299">
                  <c:v>7.5449390209501602E-2</c:v>
                </c:pt>
                <c:pt idx="300">
                  <c:v>7.75382988375828E-2</c:v>
                </c:pt>
                <c:pt idx="301">
                  <c:v>7.7836714355880104E-2</c:v>
                </c:pt>
                <c:pt idx="302">
                  <c:v>7.8184865793893596E-2</c:v>
                </c:pt>
                <c:pt idx="303">
                  <c:v>7.5598597968650302E-2</c:v>
                </c:pt>
                <c:pt idx="304">
                  <c:v>7.6294900844677299E-2</c:v>
                </c:pt>
                <c:pt idx="305">
                  <c:v>7.5150974691204298E-2</c:v>
                </c:pt>
                <c:pt idx="306">
                  <c:v>7.5150974691204298E-2</c:v>
                </c:pt>
                <c:pt idx="307">
                  <c:v>7.5747805727799003E-2</c:v>
                </c:pt>
                <c:pt idx="308">
                  <c:v>7.6593316362974603E-2</c:v>
                </c:pt>
                <c:pt idx="309">
                  <c:v>7.6742524122123304E-2</c:v>
                </c:pt>
                <c:pt idx="310">
                  <c:v>7.5101238771488096E-2</c:v>
                </c:pt>
                <c:pt idx="311">
                  <c:v>7.4504407734893502E-2</c:v>
                </c:pt>
                <c:pt idx="312">
                  <c:v>7.3410217501136701E-2</c:v>
                </c:pt>
                <c:pt idx="313">
                  <c:v>7.3410217501136701E-2</c:v>
                </c:pt>
                <c:pt idx="314">
                  <c:v>7.5946749406663794E-2</c:v>
                </c:pt>
                <c:pt idx="315">
                  <c:v>7.4902295092623306E-2</c:v>
                </c:pt>
                <c:pt idx="316">
                  <c:v>7.4156256296879997E-2</c:v>
                </c:pt>
                <c:pt idx="317">
                  <c:v>7.3459953420853E-2</c:v>
                </c:pt>
                <c:pt idx="318">
                  <c:v>7.4703351413758404E-2</c:v>
                </c:pt>
                <c:pt idx="319">
                  <c:v>7.8085393954461194E-2</c:v>
                </c:pt>
                <c:pt idx="320">
                  <c:v>7.7687506596731404E-2</c:v>
                </c:pt>
                <c:pt idx="321">
                  <c:v>7.5449390209501602E-2</c:v>
                </c:pt>
                <c:pt idx="322">
                  <c:v>7.6394372684109799E-2</c:v>
                </c:pt>
                <c:pt idx="323">
                  <c:v>7.4156256296879997E-2</c:v>
                </c:pt>
                <c:pt idx="324">
                  <c:v>7.1967875829366396E-2</c:v>
                </c:pt>
                <c:pt idx="325">
                  <c:v>7.5051502851771895E-2</c:v>
                </c:pt>
                <c:pt idx="326">
                  <c:v>7.3609161180001603E-2</c:v>
                </c:pt>
                <c:pt idx="327">
                  <c:v>7.4802823253190806E-2</c:v>
                </c:pt>
                <c:pt idx="328">
                  <c:v>7.4454671815177301E-2</c:v>
                </c:pt>
                <c:pt idx="329">
                  <c:v>7.6394372684109799E-2</c:v>
                </c:pt>
                <c:pt idx="330">
                  <c:v>7.5747805727799003E-2</c:v>
                </c:pt>
                <c:pt idx="331">
                  <c:v>7.4603879574326001E-2</c:v>
                </c:pt>
                <c:pt idx="332">
                  <c:v>7.3310745661704299E-2</c:v>
                </c:pt>
                <c:pt idx="333">
                  <c:v>7.4753087333474605E-2</c:v>
                </c:pt>
                <c:pt idx="334">
                  <c:v>7.54991261292179E-2</c:v>
                </c:pt>
                <c:pt idx="335">
                  <c:v>7.5847277567231405E-2</c:v>
                </c:pt>
                <c:pt idx="336">
                  <c:v>7.2813386464542093E-2</c:v>
                </c:pt>
                <c:pt idx="337">
                  <c:v>7.5250446530636797E-2</c:v>
                </c:pt>
                <c:pt idx="338">
                  <c:v>7.7040939640420594E-2</c:v>
                </c:pt>
                <c:pt idx="339">
                  <c:v>7.5001766932055694E-2</c:v>
                </c:pt>
                <c:pt idx="340">
                  <c:v>7.5051502851771895E-2</c:v>
                </c:pt>
                <c:pt idx="341">
                  <c:v>7.4703351413758404E-2</c:v>
                </c:pt>
                <c:pt idx="342">
                  <c:v>7.3509689340569201E-2</c:v>
                </c:pt>
                <c:pt idx="343">
                  <c:v>7.3857840778582706E-2</c:v>
                </c:pt>
                <c:pt idx="344">
                  <c:v>7.6294900844677299E-2</c:v>
                </c:pt>
                <c:pt idx="345">
                  <c:v>7.5648333888366504E-2</c:v>
                </c:pt>
                <c:pt idx="346">
                  <c:v>7.43054640560286E-2</c:v>
                </c:pt>
                <c:pt idx="347">
                  <c:v>7.4255728136312399E-2</c:v>
                </c:pt>
                <c:pt idx="348">
                  <c:v>7.6643052282690902E-2</c:v>
                </c:pt>
                <c:pt idx="349">
                  <c:v>7.5101238771488096E-2</c:v>
                </c:pt>
                <c:pt idx="350">
                  <c:v>7.5747805727799003E-2</c:v>
                </c:pt>
                <c:pt idx="351">
                  <c:v>7.5648333888366504E-2</c:v>
                </c:pt>
                <c:pt idx="352">
                  <c:v>7.4056784457447594E-2</c:v>
                </c:pt>
                <c:pt idx="353">
                  <c:v>7.4703351413758404E-2</c:v>
                </c:pt>
                <c:pt idx="354">
                  <c:v>7.6891731881271894E-2</c:v>
                </c:pt>
                <c:pt idx="355">
                  <c:v>7.3907576698298894E-2</c:v>
                </c:pt>
                <c:pt idx="356">
                  <c:v>7.6941467800988206E-2</c:v>
                </c:pt>
                <c:pt idx="357">
                  <c:v>7.6344636764393597E-2</c:v>
                </c:pt>
                <c:pt idx="358">
                  <c:v>7.5897013486947607E-2</c:v>
                </c:pt>
                <c:pt idx="359">
                  <c:v>7.7786978436163903E-2</c:v>
                </c:pt>
                <c:pt idx="360">
                  <c:v>7.5001766932055694E-2</c:v>
                </c:pt>
                <c:pt idx="361">
                  <c:v>7.5797541647515204E-2</c:v>
                </c:pt>
                <c:pt idx="362">
                  <c:v>7.5051502851771895E-2</c:v>
                </c:pt>
                <c:pt idx="363">
                  <c:v>7.44049358954611E-2</c:v>
                </c:pt>
                <c:pt idx="364">
                  <c:v>7.7190147399569295E-2</c:v>
                </c:pt>
                <c:pt idx="365">
                  <c:v>7.6891731881271894E-2</c:v>
                </c:pt>
                <c:pt idx="366">
                  <c:v>7.3012330143406995E-2</c:v>
                </c:pt>
                <c:pt idx="367">
                  <c:v>7.4603879574326001E-2</c:v>
                </c:pt>
                <c:pt idx="368">
                  <c:v>7.3459953420853E-2</c:v>
                </c:pt>
                <c:pt idx="369">
                  <c:v>7.1569988471636703E-2</c:v>
                </c:pt>
                <c:pt idx="370">
                  <c:v>7.3907576698298894E-2</c:v>
                </c:pt>
                <c:pt idx="371">
                  <c:v>7.54991261292179E-2</c:v>
                </c:pt>
                <c:pt idx="372">
                  <c:v>7.4554143654609703E-2</c:v>
                </c:pt>
                <c:pt idx="373">
                  <c:v>7.5449390209501602E-2</c:v>
                </c:pt>
                <c:pt idx="374">
                  <c:v>7.5250446530636797E-2</c:v>
                </c:pt>
                <c:pt idx="375">
                  <c:v>7.5747805727799003E-2</c:v>
                </c:pt>
                <c:pt idx="376">
                  <c:v>7.3957312618015095E-2</c:v>
                </c:pt>
                <c:pt idx="377">
                  <c:v>7.4802823253190806E-2</c:v>
                </c:pt>
                <c:pt idx="378">
                  <c:v>7.5150974691204298E-2</c:v>
                </c:pt>
                <c:pt idx="379">
                  <c:v>7.6294900844677299E-2</c:v>
                </c:pt>
                <c:pt idx="380">
                  <c:v>7.33604815814205E-2</c:v>
                </c:pt>
                <c:pt idx="381">
                  <c:v>7.4255728136312399E-2</c:v>
                </c:pt>
                <c:pt idx="382">
                  <c:v>7.5001766932055694E-2</c:v>
                </c:pt>
                <c:pt idx="383">
                  <c:v>7.2316027267379998E-2</c:v>
                </c:pt>
                <c:pt idx="384">
                  <c:v>7.3907576698298894E-2</c:v>
                </c:pt>
                <c:pt idx="385">
                  <c:v>7.6046221246096293E-2</c:v>
                </c:pt>
                <c:pt idx="386">
                  <c:v>7.5747805727799003E-2</c:v>
                </c:pt>
                <c:pt idx="387">
                  <c:v>7.9279056027650396E-2</c:v>
                </c:pt>
                <c:pt idx="388">
                  <c:v>7.7985922115028694E-2</c:v>
                </c:pt>
                <c:pt idx="389">
                  <c:v>7.5946749406663794E-2</c:v>
                </c:pt>
                <c:pt idx="390">
                  <c:v>7.3808104858866505E-2</c:v>
                </c:pt>
                <c:pt idx="391">
                  <c:v>7.5250446530636797E-2</c:v>
                </c:pt>
                <c:pt idx="392">
                  <c:v>7.3012330143406995E-2</c:v>
                </c:pt>
                <c:pt idx="393">
                  <c:v>7.3111801982839397E-2</c:v>
                </c:pt>
                <c:pt idx="394">
                  <c:v>7.7339355158717898E-2</c:v>
                </c:pt>
                <c:pt idx="395">
                  <c:v>7.5051502851771895E-2</c:v>
                </c:pt>
                <c:pt idx="396">
                  <c:v>7.3907576698298894E-2</c:v>
                </c:pt>
                <c:pt idx="397">
                  <c:v>7.3808104858866505E-2</c:v>
                </c:pt>
                <c:pt idx="398">
                  <c:v>7.4802823253190806E-2</c:v>
                </c:pt>
                <c:pt idx="399">
                  <c:v>7.5449390209501602E-2</c:v>
                </c:pt>
                <c:pt idx="400">
                  <c:v>7.2216555427947499E-2</c:v>
                </c:pt>
                <c:pt idx="401">
                  <c:v>7.4056784457447594E-2</c:v>
                </c:pt>
                <c:pt idx="402">
                  <c:v>7.6095957165812494E-2</c:v>
                </c:pt>
                <c:pt idx="403">
                  <c:v>7.5747805727799003E-2</c:v>
                </c:pt>
                <c:pt idx="404">
                  <c:v>7.5051502851771895E-2</c:v>
                </c:pt>
                <c:pt idx="405">
                  <c:v>7.8731960910772003E-2</c:v>
                </c:pt>
                <c:pt idx="406">
                  <c:v>7.6095957165812494E-2</c:v>
                </c:pt>
                <c:pt idx="407">
                  <c:v>7.5051502851771895E-2</c:v>
                </c:pt>
                <c:pt idx="408">
                  <c:v>7.5698069808082705E-2</c:v>
                </c:pt>
                <c:pt idx="409">
                  <c:v>7.7936186195312507E-2</c:v>
                </c:pt>
                <c:pt idx="410">
                  <c:v>7.6841995961555706E-2</c:v>
                </c:pt>
                <c:pt idx="411">
                  <c:v>7.3161537902555696E-2</c:v>
                </c:pt>
                <c:pt idx="412">
                  <c:v>7.3708633019434006E-2</c:v>
                </c:pt>
                <c:pt idx="413">
                  <c:v>7.6593316362974603E-2</c:v>
                </c:pt>
                <c:pt idx="414">
                  <c:v>7.7438826998150301E-2</c:v>
                </c:pt>
                <c:pt idx="415">
                  <c:v>7.6841995961555706E-2</c:v>
                </c:pt>
                <c:pt idx="416">
                  <c:v>7.5150974691204298E-2</c:v>
                </c:pt>
                <c:pt idx="417">
                  <c:v>7.3161537902555696E-2</c:v>
                </c:pt>
                <c:pt idx="418">
                  <c:v>7.3310745661704299E-2</c:v>
                </c:pt>
                <c:pt idx="419">
                  <c:v>7.3310745661704299E-2</c:v>
                </c:pt>
                <c:pt idx="420">
                  <c:v>7.3310745661704299E-2</c:v>
                </c:pt>
                <c:pt idx="421">
                  <c:v>7.6941467800988206E-2</c:v>
                </c:pt>
                <c:pt idx="422">
                  <c:v>7.5698069808082705E-2</c:v>
                </c:pt>
                <c:pt idx="423">
                  <c:v>7.4355199975744898E-2</c:v>
                </c:pt>
                <c:pt idx="424">
                  <c:v>7.43054640560286E-2</c:v>
                </c:pt>
                <c:pt idx="425">
                  <c:v>7.5996485326379995E-2</c:v>
                </c:pt>
                <c:pt idx="426">
                  <c:v>7.6245164924961098E-2</c:v>
                </c:pt>
                <c:pt idx="427">
                  <c:v>7.5797541647515204E-2</c:v>
                </c:pt>
                <c:pt idx="428">
                  <c:v>7.4007048537731407E-2</c:v>
                </c:pt>
                <c:pt idx="429">
                  <c:v>7.6444108603826E-2</c:v>
                </c:pt>
                <c:pt idx="430">
                  <c:v>7.4902295092623306E-2</c:v>
                </c:pt>
                <c:pt idx="431">
                  <c:v>7.5200710610920596E-2</c:v>
                </c:pt>
                <c:pt idx="432">
                  <c:v>7.5548862048934101E-2</c:v>
                </c:pt>
                <c:pt idx="433">
                  <c:v>7.5051502851771895E-2</c:v>
                </c:pt>
                <c:pt idx="434">
                  <c:v>7.5051502851771895E-2</c:v>
                </c:pt>
                <c:pt idx="435">
                  <c:v>7.5598597968650302E-2</c:v>
                </c:pt>
                <c:pt idx="436">
                  <c:v>7.5996485326379995E-2</c:v>
                </c:pt>
                <c:pt idx="437">
                  <c:v>7.3559425260285402E-2</c:v>
                </c:pt>
                <c:pt idx="438">
                  <c:v>7.4653615494042203E-2</c:v>
                </c:pt>
                <c:pt idx="439">
                  <c:v>7.4703351413758404E-2</c:v>
                </c:pt>
                <c:pt idx="440">
                  <c:v>7.3957312618015095E-2</c:v>
                </c:pt>
                <c:pt idx="441">
                  <c:v>7.44049358954611E-2</c:v>
                </c:pt>
                <c:pt idx="442">
                  <c:v>7.5946749406663794E-2</c:v>
                </c:pt>
                <c:pt idx="443">
                  <c:v>7.6344636764393597E-2</c:v>
                </c:pt>
                <c:pt idx="444">
                  <c:v>7.4454671815177301E-2</c:v>
                </c:pt>
                <c:pt idx="445">
                  <c:v>7.3957312618015095E-2</c:v>
                </c:pt>
                <c:pt idx="446">
                  <c:v>7.5996485326379995E-2</c:v>
                </c:pt>
                <c:pt idx="447">
                  <c:v>7.5648333888366504E-2</c:v>
                </c:pt>
                <c:pt idx="448">
                  <c:v>7.6444108603826E-2</c:v>
                </c:pt>
                <c:pt idx="449">
                  <c:v>7.1818668070217806E-2</c:v>
                </c:pt>
                <c:pt idx="450">
                  <c:v>7.4802823253190806E-2</c:v>
                </c:pt>
                <c:pt idx="451">
                  <c:v>7.5698069808082705E-2</c:v>
                </c:pt>
                <c:pt idx="452">
                  <c:v>7.7836714355880104E-2</c:v>
                </c:pt>
                <c:pt idx="453">
                  <c:v>7.5001766932055694E-2</c:v>
                </c:pt>
                <c:pt idx="454">
                  <c:v>7.6543580443258402E-2</c:v>
                </c:pt>
                <c:pt idx="455">
                  <c:v>7.7289619239001697E-2</c:v>
                </c:pt>
                <c:pt idx="456">
                  <c:v>7.6294900844677299E-2</c:v>
                </c:pt>
                <c:pt idx="457">
                  <c:v>7.4703351413758404E-2</c:v>
                </c:pt>
                <c:pt idx="458">
                  <c:v>7.5349918370069199E-2</c:v>
                </c:pt>
                <c:pt idx="459">
                  <c:v>7.5349918370069199E-2</c:v>
                </c:pt>
                <c:pt idx="460">
                  <c:v>7.5051502851771895E-2</c:v>
                </c:pt>
                <c:pt idx="461">
                  <c:v>7.2912858303974606E-2</c:v>
                </c:pt>
                <c:pt idx="462">
                  <c:v>7.3111801982839397E-2</c:v>
                </c:pt>
                <c:pt idx="463">
                  <c:v>7.2713914625109705E-2</c:v>
                </c:pt>
                <c:pt idx="464">
                  <c:v>7.3559425260285402E-2</c:v>
                </c:pt>
                <c:pt idx="465">
                  <c:v>7.4454671815177301E-2</c:v>
                </c:pt>
                <c:pt idx="466">
                  <c:v>7.2962594223690794E-2</c:v>
                </c:pt>
                <c:pt idx="467">
                  <c:v>7.3459953420853E-2</c:v>
                </c:pt>
                <c:pt idx="468">
                  <c:v>7.5399654289785401E-2</c:v>
                </c:pt>
                <c:pt idx="469">
                  <c:v>7.4653615494042203E-2</c:v>
                </c:pt>
                <c:pt idx="470">
                  <c:v>7.5399654289785401E-2</c:v>
                </c:pt>
                <c:pt idx="471">
                  <c:v>7.8334073553042199E-2</c:v>
                </c:pt>
                <c:pt idx="472">
                  <c:v>7.7040939640420594E-2</c:v>
                </c:pt>
                <c:pt idx="473">
                  <c:v>7.6593316362974603E-2</c:v>
                </c:pt>
                <c:pt idx="474">
                  <c:v>7.6046221246096293E-2</c:v>
                </c:pt>
                <c:pt idx="475">
                  <c:v>7.5747805727799003E-2</c:v>
                </c:pt>
                <c:pt idx="476">
                  <c:v>7.5946749406663794E-2</c:v>
                </c:pt>
                <c:pt idx="477">
                  <c:v>7.5897013486947607E-2</c:v>
                </c:pt>
                <c:pt idx="478">
                  <c:v>7.4653615494042203E-2</c:v>
                </c:pt>
                <c:pt idx="479">
                  <c:v>7.4802823253190806E-2</c:v>
                </c:pt>
                <c:pt idx="480">
                  <c:v>7.3459953420853E-2</c:v>
                </c:pt>
                <c:pt idx="481">
                  <c:v>7.5349918370069199E-2</c:v>
                </c:pt>
                <c:pt idx="482">
                  <c:v>7.4603879574326001E-2</c:v>
                </c:pt>
                <c:pt idx="483">
                  <c:v>7.3808104858866505E-2</c:v>
                </c:pt>
                <c:pt idx="484">
                  <c:v>7.43054640560286E-2</c:v>
                </c:pt>
                <c:pt idx="485">
                  <c:v>7.5897013486947607E-2</c:v>
                </c:pt>
                <c:pt idx="486">
                  <c:v>7.6444108603826E-2</c:v>
                </c:pt>
                <c:pt idx="487">
                  <c:v>7.6692788202407103E-2</c:v>
                </c:pt>
                <c:pt idx="488">
                  <c:v>7.5747805727799003E-2</c:v>
                </c:pt>
                <c:pt idx="489">
                  <c:v>7.4952031012339507E-2</c:v>
                </c:pt>
                <c:pt idx="490">
                  <c:v>7.54991261292179E-2</c:v>
                </c:pt>
                <c:pt idx="491">
                  <c:v>7.9129848268501696E-2</c:v>
                </c:pt>
                <c:pt idx="492">
                  <c:v>7.5946749406663794E-2</c:v>
                </c:pt>
                <c:pt idx="493">
                  <c:v>7.3410217501136701E-2</c:v>
                </c:pt>
                <c:pt idx="494">
                  <c:v>7.4852559172906993E-2</c:v>
                </c:pt>
                <c:pt idx="495">
                  <c:v>7.6046221246096293E-2</c:v>
                </c:pt>
                <c:pt idx="496">
                  <c:v>7.7090675560136795E-2</c:v>
                </c:pt>
                <c:pt idx="497">
                  <c:v>7.6344636764393597E-2</c:v>
                </c:pt>
                <c:pt idx="498">
                  <c:v>7.1967875829366396E-2</c:v>
                </c:pt>
                <c:pt idx="499">
                  <c:v>7.4554143654609703E-2</c:v>
                </c:pt>
                <c:pt idx="500">
                  <c:v>7.4554143654609703E-2</c:v>
                </c:pt>
                <c:pt idx="501">
                  <c:v>7.5399654289785401E-2</c:v>
                </c:pt>
                <c:pt idx="502">
                  <c:v>7.5300182450352998E-2</c:v>
                </c:pt>
                <c:pt idx="503">
                  <c:v>7.6394372684109799E-2</c:v>
                </c:pt>
                <c:pt idx="504">
                  <c:v>7.6692788202407103E-2</c:v>
                </c:pt>
                <c:pt idx="505">
                  <c:v>7.5747805727799003E-2</c:v>
                </c:pt>
                <c:pt idx="506">
                  <c:v>7.3410217501136701E-2</c:v>
                </c:pt>
                <c:pt idx="507">
                  <c:v>7.5449390209501602E-2</c:v>
                </c:pt>
                <c:pt idx="508">
                  <c:v>7.5349918370069199E-2</c:v>
                </c:pt>
                <c:pt idx="509">
                  <c:v>7.4753087333474605E-2</c:v>
                </c:pt>
                <c:pt idx="510">
                  <c:v>7.3111801982839397E-2</c:v>
                </c:pt>
                <c:pt idx="511">
                  <c:v>7.1420780712488002E-2</c:v>
                </c:pt>
                <c:pt idx="512">
                  <c:v>7.4703351413758404E-2</c:v>
                </c:pt>
                <c:pt idx="513">
                  <c:v>7.5698069808082705E-2</c:v>
                </c:pt>
                <c:pt idx="514">
                  <c:v>7.6145693085528696E-2</c:v>
                </c:pt>
                <c:pt idx="515">
                  <c:v>7.6444108603826E-2</c:v>
                </c:pt>
                <c:pt idx="516">
                  <c:v>7.7239883319285496E-2</c:v>
                </c:pt>
                <c:pt idx="517">
                  <c:v>7.6145693085528696E-2</c:v>
                </c:pt>
                <c:pt idx="518">
                  <c:v>7.5996485326379995E-2</c:v>
                </c:pt>
                <c:pt idx="519">
                  <c:v>7.6046221246096293E-2</c:v>
                </c:pt>
                <c:pt idx="520">
                  <c:v>7.5847277567231405E-2</c:v>
                </c:pt>
                <c:pt idx="521">
                  <c:v>7.4902295092623306E-2</c:v>
                </c:pt>
                <c:pt idx="522">
                  <c:v>7.5897013486947607E-2</c:v>
                </c:pt>
                <c:pt idx="523">
                  <c:v>7.4454671815177301E-2</c:v>
                </c:pt>
                <c:pt idx="524">
                  <c:v>7.4603879574326001E-2</c:v>
                </c:pt>
                <c:pt idx="525">
                  <c:v>7.4255728136312399E-2</c:v>
                </c:pt>
                <c:pt idx="526">
                  <c:v>7.3808104858866505E-2</c:v>
                </c:pt>
                <c:pt idx="527">
                  <c:v>7.3559425260285402E-2</c:v>
                </c:pt>
                <c:pt idx="528">
                  <c:v>7.5698069808082705E-2</c:v>
                </c:pt>
                <c:pt idx="529">
                  <c:v>7.5200710610920596E-2</c:v>
                </c:pt>
                <c:pt idx="530">
                  <c:v>7.5101238771488096E-2</c:v>
                </c:pt>
                <c:pt idx="531">
                  <c:v>7.6394372684109799E-2</c:v>
                </c:pt>
                <c:pt idx="532">
                  <c:v>7.4454671815177301E-2</c:v>
                </c:pt>
                <c:pt idx="533">
                  <c:v>7.4056784457447594E-2</c:v>
                </c:pt>
                <c:pt idx="534">
                  <c:v>7.1520252551920502E-2</c:v>
                </c:pt>
                <c:pt idx="535">
                  <c:v>7.2614442785677302E-2</c:v>
                </c:pt>
                <c:pt idx="536">
                  <c:v>7.3957312618015095E-2</c:v>
                </c:pt>
                <c:pt idx="537">
                  <c:v>7.4852559172906993E-2</c:v>
                </c:pt>
                <c:pt idx="538">
                  <c:v>7.1719196230785404E-2</c:v>
                </c:pt>
                <c:pt idx="539">
                  <c:v>7.44049358954611E-2</c:v>
                </c:pt>
                <c:pt idx="540">
                  <c:v>7.2465235026528602E-2</c:v>
                </c:pt>
                <c:pt idx="541">
                  <c:v>7.4504407734893502E-2</c:v>
                </c:pt>
                <c:pt idx="542">
                  <c:v>7.7488562917866502E-2</c:v>
                </c:pt>
                <c:pt idx="543">
                  <c:v>7.7588034757299001E-2</c:v>
                </c:pt>
                <c:pt idx="544">
                  <c:v>7.5946749406663794E-2</c:v>
                </c:pt>
                <c:pt idx="545">
                  <c:v>7.4454671815177301E-2</c:v>
                </c:pt>
                <c:pt idx="546">
                  <c:v>7.0823949675893394E-2</c:v>
                </c:pt>
                <c:pt idx="547">
                  <c:v>7.2067347668798895E-2</c:v>
                </c:pt>
                <c:pt idx="548">
                  <c:v>7.2117083588515096E-2</c:v>
                </c:pt>
                <c:pt idx="549">
                  <c:v>7.4703351413758404E-2</c:v>
                </c:pt>
                <c:pt idx="550">
                  <c:v>7.8383809472758498E-2</c:v>
                </c:pt>
                <c:pt idx="551">
                  <c:v>7.2763650544825906E-2</c:v>
                </c:pt>
                <c:pt idx="552">
                  <c:v>7.4156256296879997E-2</c:v>
                </c:pt>
                <c:pt idx="553">
                  <c:v>7.5897013486947607E-2</c:v>
                </c:pt>
                <c:pt idx="554">
                  <c:v>7.6344636764393597E-2</c:v>
                </c:pt>
                <c:pt idx="555">
                  <c:v>7.4852559172906993E-2</c:v>
                </c:pt>
                <c:pt idx="556">
                  <c:v>7.2813386464542093E-2</c:v>
                </c:pt>
                <c:pt idx="557">
                  <c:v>7.3758368939150304E-2</c:v>
                </c:pt>
                <c:pt idx="558">
                  <c:v>7.2912858303974606E-2</c:v>
                </c:pt>
                <c:pt idx="559">
                  <c:v>7.1868403989933993E-2</c:v>
                </c:pt>
                <c:pt idx="560">
                  <c:v>7.4852559172906993E-2</c:v>
                </c:pt>
                <c:pt idx="561">
                  <c:v>7.5946749406663794E-2</c:v>
                </c:pt>
                <c:pt idx="562">
                  <c:v>7.5946749406663794E-2</c:v>
                </c:pt>
                <c:pt idx="563">
                  <c:v>7.2713914625109705E-2</c:v>
                </c:pt>
                <c:pt idx="564">
                  <c:v>7.4255728136312399E-2</c:v>
                </c:pt>
                <c:pt idx="565">
                  <c:v>7.3062066063123196E-2</c:v>
                </c:pt>
                <c:pt idx="566">
                  <c:v>7.1022893354758296E-2</c:v>
                </c:pt>
                <c:pt idx="567">
                  <c:v>7.2465235026528602E-2</c:v>
                </c:pt>
                <c:pt idx="568">
                  <c:v>7.3857840778582706E-2</c:v>
                </c:pt>
                <c:pt idx="569">
                  <c:v>7.2863122384258405E-2</c:v>
                </c:pt>
                <c:pt idx="570">
                  <c:v>7.4802823253190806E-2</c:v>
                </c:pt>
                <c:pt idx="571">
                  <c:v>7.4056784457447594E-2</c:v>
                </c:pt>
                <c:pt idx="572">
                  <c:v>7.3509689340569201E-2</c:v>
                </c:pt>
                <c:pt idx="573">
                  <c:v>7.4156256296879997E-2</c:v>
                </c:pt>
                <c:pt idx="574">
                  <c:v>7.8383809472758498E-2</c:v>
                </c:pt>
                <c:pt idx="575">
                  <c:v>7.8284337633325998E-2</c:v>
                </c:pt>
                <c:pt idx="576">
                  <c:v>7.5698069808082705E-2</c:v>
                </c:pt>
                <c:pt idx="577">
                  <c:v>7.3161537902555696E-2</c:v>
                </c:pt>
                <c:pt idx="578">
                  <c:v>7.5001766932055694E-2</c:v>
                </c:pt>
                <c:pt idx="579">
                  <c:v>7.4902295092623306E-2</c:v>
                </c:pt>
                <c:pt idx="580">
                  <c:v>7.3658897099717804E-2</c:v>
                </c:pt>
                <c:pt idx="581">
                  <c:v>7.3957312618015095E-2</c:v>
                </c:pt>
                <c:pt idx="582">
                  <c:v>7.5101238771488096E-2</c:v>
                </c:pt>
                <c:pt idx="583">
                  <c:v>7.5897013486947607E-2</c:v>
                </c:pt>
                <c:pt idx="584">
                  <c:v>7.5001766932055694E-2</c:v>
                </c:pt>
                <c:pt idx="585">
                  <c:v>7.3211273822271897E-2</c:v>
                </c:pt>
                <c:pt idx="586">
                  <c:v>7.6792260041839505E-2</c:v>
                </c:pt>
                <c:pt idx="587">
                  <c:v>7.4504407734893502E-2</c:v>
                </c:pt>
                <c:pt idx="588">
                  <c:v>7.3957312618015095E-2</c:v>
                </c:pt>
                <c:pt idx="589">
                  <c:v>7.1818668070217806E-2</c:v>
                </c:pt>
                <c:pt idx="590">
                  <c:v>7.5051502851771895E-2</c:v>
                </c:pt>
                <c:pt idx="591">
                  <c:v>7.8085393954461194E-2</c:v>
                </c:pt>
                <c:pt idx="592">
                  <c:v>7.8234601713609797E-2</c:v>
                </c:pt>
                <c:pt idx="593">
                  <c:v>7.5548862048934101E-2</c:v>
                </c:pt>
                <c:pt idx="594">
                  <c:v>7.3857840778582706E-2</c:v>
                </c:pt>
                <c:pt idx="595">
                  <c:v>7.5698069808082705E-2</c:v>
                </c:pt>
                <c:pt idx="596">
                  <c:v>7.4007048537731407E-2</c:v>
                </c:pt>
                <c:pt idx="597">
                  <c:v>7.4454671815177301E-2</c:v>
                </c:pt>
                <c:pt idx="598">
                  <c:v>7.5996485326379995E-2</c:v>
                </c:pt>
                <c:pt idx="599">
                  <c:v>7.5598597968650302E-2</c:v>
                </c:pt>
                <c:pt idx="600">
                  <c:v>7.4554143654609703E-2</c:v>
                </c:pt>
                <c:pt idx="601">
                  <c:v>7.5797541647515204E-2</c:v>
                </c:pt>
                <c:pt idx="602">
                  <c:v>7.6245164924961098E-2</c:v>
                </c:pt>
                <c:pt idx="603">
                  <c:v>7.4902295092623306E-2</c:v>
                </c:pt>
                <c:pt idx="604">
                  <c:v>7.4355199975744898E-2</c:v>
                </c:pt>
                <c:pt idx="605">
                  <c:v>7.2067347668798895E-2</c:v>
                </c:pt>
                <c:pt idx="606">
                  <c:v>7.1619724391352904E-2</c:v>
                </c:pt>
                <c:pt idx="607">
                  <c:v>7.2763650544825906E-2</c:v>
                </c:pt>
                <c:pt idx="608">
                  <c:v>7.5847277567231405E-2</c:v>
                </c:pt>
                <c:pt idx="609">
                  <c:v>7.4852559172906993E-2</c:v>
                </c:pt>
                <c:pt idx="610">
                  <c:v>7.4653615494042203E-2</c:v>
                </c:pt>
                <c:pt idx="611">
                  <c:v>7.7687506596731404E-2</c:v>
                </c:pt>
                <c:pt idx="612">
                  <c:v>7.6493844523542201E-2</c:v>
                </c:pt>
                <c:pt idx="613">
                  <c:v>7.5648333888366504E-2</c:v>
                </c:pt>
                <c:pt idx="614">
                  <c:v>7.5648333888366504E-2</c:v>
                </c:pt>
                <c:pt idx="615">
                  <c:v>7.4554143654609703E-2</c:v>
                </c:pt>
                <c:pt idx="616">
                  <c:v>7.4156256296879997E-2</c:v>
                </c:pt>
                <c:pt idx="617">
                  <c:v>7.5150974691204298E-2</c:v>
                </c:pt>
                <c:pt idx="618">
                  <c:v>7.3857840778582706E-2</c:v>
                </c:pt>
                <c:pt idx="619">
                  <c:v>7.5847277567231405E-2</c:v>
                </c:pt>
                <c:pt idx="620">
                  <c:v>7.5548862048934101E-2</c:v>
                </c:pt>
                <c:pt idx="621">
                  <c:v>7.5300182450352998E-2</c:v>
                </c:pt>
                <c:pt idx="622">
                  <c:v>7.5250446530636797E-2</c:v>
                </c:pt>
                <c:pt idx="623">
                  <c:v>7.5598597968650302E-2</c:v>
                </c:pt>
                <c:pt idx="624">
                  <c:v>7.3310745661704299E-2</c:v>
                </c:pt>
                <c:pt idx="625">
                  <c:v>7.3658897099717804E-2</c:v>
                </c:pt>
                <c:pt idx="626">
                  <c:v>7.6245164924961098E-2</c:v>
                </c:pt>
                <c:pt idx="627">
                  <c:v>7.44049358954611E-2</c:v>
                </c:pt>
                <c:pt idx="628">
                  <c:v>7.5996485326379995E-2</c:v>
                </c:pt>
                <c:pt idx="629">
                  <c:v>7.3012330143406995E-2</c:v>
                </c:pt>
                <c:pt idx="630">
                  <c:v>7.5648333888366504E-2</c:v>
                </c:pt>
                <c:pt idx="631">
                  <c:v>7.4653615494042203E-2</c:v>
                </c:pt>
                <c:pt idx="632">
                  <c:v>7.6841995961555706E-2</c:v>
                </c:pt>
                <c:pt idx="633">
                  <c:v>7.3957312618015095E-2</c:v>
                </c:pt>
                <c:pt idx="634">
                  <c:v>7.6991203720704393E-2</c:v>
                </c:pt>
                <c:pt idx="635">
                  <c:v>7.5797541647515204E-2</c:v>
                </c:pt>
                <c:pt idx="636">
                  <c:v>7.7239883319285496E-2</c:v>
                </c:pt>
                <c:pt idx="637">
                  <c:v>7.5101238771488096E-2</c:v>
                </c:pt>
                <c:pt idx="638">
                  <c:v>7.1868403989933993E-2</c:v>
                </c:pt>
                <c:pt idx="639">
                  <c:v>7.3758368939150304E-2</c:v>
                </c:pt>
                <c:pt idx="640">
                  <c:v>7.5101238771488096E-2</c:v>
                </c:pt>
                <c:pt idx="641">
                  <c:v>7.2514970946244803E-2</c:v>
                </c:pt>
                <c:pt idx="642">
                  <c:v>7.3509689340569201E-2</c:v>
                </c:pt>
                <c:pt idx="643">
                  <c:v>7.3957312618015095E-2</c:v>
                </c:pt>
                <c:pt idx="644">
                  <c:v>7.3758368939150304E-2</c:v>
                </c:pt>
                <c:pt idx="645">
                  <c:v>7.2216555427947499E-2</c:v>
                </c:pt>
                <c:pt idx="646">
                  <c:v>7.2962594223690794E-2</c:v>
                </c:pt>
                <c:pt idx="647">
                  <c:v>7.3808104858866505E-2</c:v>
                </c:pt>
                <c:pt idx="648">
                  <c:v>7.5101238771488096E-2</c:v>
                </c:pt>
                <c:pt idx="649">
                  <c:v>7.5001766932055694E-2</c:v>
                </c:pt>
                <c:pt idx="650">
                  <c:v>7.7936186195312507E-2</c:v>
                </c:pt>
                <c:pt idx="651">
                  <c:v>7.5449390209501602E-2</c:v>
                </c:pt>
                <c:pt idx="652">
                  <c:v>7.3410217501136701E-2</c:v>
                </c:pt>
                <c:pt idx="653">
                  <c:v>7.3658897099717804E-2</c:v>
                </c:pt>
                <c:pt idx="654">
                  <c:v>7.4852559172906993E-2</c:v>
                </c:pt>
                <c:pt idx="655">
                  <c:v>7.4902295092623306E-2</c:v>
                </c:pt>
                <c:pt idx="656">
                  <c:v>7.4504407734893502E-2</c:v>
                </c:pt>
                <c:pt idx="657">
                  <c:v>7.43054640560286E-2</c:v>
                </c:pt>
                <c:pt idx="658">
                  <c:v>7.6145693085528696E-2</c:v>
                </c:pt>
                <c:pt idx="659">
                  <c:v>7.5200710610920596E-2</c:v>
                </c:pt>
                <c:pt idx="660">
                  <c:v>7.7339355158717898E-2</c:v>
                </c:pt>
                <c:pt idx="661">
                  <c:v>7.7886450275596306E-2</c:v>
                </c:pt>
                <c:pt idx="662">
                  <c:v>7.6046221246096293E-2</c:v>
                </c:pt>
                <c:pt idx="663">
                  <c:v>7.5946749406663794E-2</c:v>
                </c:pt>
                <c:pt idx="664">
                  <c:v>7.6095957165812494E-2</c:v>
                </c:pt>
                <c:pt idx="665">
                  <c:v>7.5300182450352998E-2</c:v>
                </c:pt>
                <c:pt idx="666">
                  <c:v>7.4106520377163795E-2</c:v>
                </c:pt>
                <c:pt idx="667">
                  <c:v>7.4504407734893502E-2</c:v>
                </c:pt>
                <c:pt idx="668">
                  <c:v>7.3509689340569201E-2</c:v>
                </c:pt>
                <c:pt idx="669">
                  <c:v>7.4007048537731407E-2</c:v>
                </c:pt>
                <c:pt idx="670">
                  <c:v>7.6344636764393597E-2</c:v>
                </c:pt>
                <c:pt idx="671">
                  <c:v>7.6593316362974603E-2</c:v>
                </c:pt>
                <c:pt idx="672">
                  <c:v>7.3062066063123196E-2</c:v>
                </c:pt>
                <c:pt idx="673">
                  <c:v>7.3957312618015095E-2</c:v>
                </c:pt>
                <c:pt idx="674">
                  <c:v>7.6294900844677299E-2</c:v>
                </c:pt>
                <c:pt idx="675">
                  <c:v>7.5051502851771895E-2</c:v>
                </c:pt>
                <c:pt idx="676">
                  <c:v>7.4603879574326001E-2</c:v>
                </c:pt>
                <c:pt idx="677">
                  <c:v>7.3310745661704299E-2</c:v>
                </c:pt>
                <c:pt idx="678">
                  <c:v>7.4852559172906993E-2</c:v>
                </c:pt>
                <c:pt idx="679">
                  <c:v>7.6245164924961098E-2</c:v>
                </c:pt>
                <c:pt idx="680">
                  <c:v>7.5349918370069199E-2</c:v>
                </c:pt>
                <c:pt idx="681">
                  <c:v>7.33604815814205E-2</c:v>
                </c:pt>
                <c:pt idx="682">
                  <c:v>7.3062066063123196E-2</c:v>
                </c:pt>
                <c:pt idx="683">
                  <c:v>7.4056784457447594E-2</c:v>
                </c:pt>
                <c:pt idx="684">
                  <c:v>7.4255728136312399E-2</c:v>
                </c:pt>
                <c:pt idx="685">
                  <c:v>7.7140411479852997E-2</c:v>
                </c:pt>
                <c:pt idx="686">
                  <c:v>7.4454671815177301E-2</c:v>
                </c:pt>
                <c:pt idx="687">
                  <c:v>7.24154991068124E-2</c:v>
                </c:pt>
                <c:pt idx="688">
                  <c:v>7.5101238771488096E-2</c:v>
                </c:pt>
                <c:pt idx="689">
                  <c:v>7.7289619239001697E-2</c:v>
                </c:pt>
                <c:pt idx="690">
                  <c:v>7.4952031012339507E-2</c:v>
                </c:pt>
                <c:pt idx="691">
                  <c:v>7.5300182450352998E-2</c:v>
                </c:pt>
                <c:pt idx="692">
                  <c:v>7.4603879574326001E-2</c:v>
                </c:pt>
                <c:pt idx="693">
                  <c:v>7.2017611749082694E-2</c:v>
                </c:pt>
                <c:pt idx="694">
                  <c:v>7.2564706865961101E-2</c:v>
                </c:pt>
                <c:pt idx="695">
                  <c:v>7.7190147399569295E-2</c:v>
                </c:pt>
                <c:pt idx="696">
                  <c:v>7.6046221246096293E-2</c:v>
                </c:pt>
                <c:pt idx="697">
                  <c:v>7.5150974691204298E-2</c:v>
                </c:pt>
                <c:pt idx="698">
                  <c:v>7.6742524122123304E-2</c:v>
                </c:pt>
                <c:pt idx="699">
                  <c:v>7.7737242516447702E-2</c:v>
                </c:pt>
                <c:pt idx="700">
                  <c:v>7.4355199975744898E-2</c:v>
                </c:pt>
                <c:pt idx="701">
                  <c:v>7.2713914625109705E-2</c:v>
                </c:pt>
                <c:pt idx="702">
                  <c:v>7.5101238771488096E-2</c:v>
                </c:pt>
                <c:pt idx="703">
                  <c:v>7.3012330143406995E-2</c:v>
                </c:pt>
                <c:pt idx="704">
                  <c:v>7.5747805727799003E-2</c:v>
                </c:pt>
                <c:pt idx="705">
                  <c:v>7.5548862048934101E-2</c:v>
                </c:pt>
                <c:pt idx="706">
                  <c:v>7.6841995961555706E-2</c:v>
                </c:pt>
                <c:pt idx="707">
                  <c:v>7.4852559172906993E-2</c:v>
                </c:pt>
                <c:pt idx="708">
                  <c:v>7.6245164924961098E-2</c:v>
                </c:pt>
                <c:pt idx="709">
                  <c:v>7.5250446530636797E-2</c:v>
                </c:pt>
                <c:pt idx="710">
                  <c:v>7.1967875829366396E-2</c:v>
                </c:pt>
                <c:pt idx="711">
                  <c:v>7.3261009741988098E-2</c:v>
                </c:pt>
                <c:pt idx="712">
                  <c:v>7.3559425260285402E-2</c:v>
                </c:pt>
                <c:pt idx="713">
                  <c:v>7.0326590478731299E-2</c:v>
                </c:pt>
                <c:pt idx="714">
                  <c:v>7.4056784457447594E-2</c:v>
                </c:pt>
                <c:pt idx="715">
                  <c:v>7.3012330143406995E-2</c:v>
                </c:pt>
                <c:pt idx="716">
                  <c:v>7.3559425260285402E-2</c:v>
                </c:pt>
                <c:pt idx="717">
                  <c:v>7.3559425260285402E-2</c:v>
                </c:pt>
                <c:pt idx="718">
                  <c:v>7.6593316362974603E-2</c:v>
                </c:pt>
                <c:pt idx="719">
                  <c:v>7.5449390209501602E-2</c:v>
                </c:pt>
                <c:pt idx="720">
                  <c:v>7.5300182450352998E-2</c:v>
                </c:pt>
                <c:pt idx="721">
                  <c:v>7.4007048537731407E-2</c:v>
                </c:pt>
                <c:pt idx="722">
                  <c:v>7.7488562917866502E-2</c:v>
                </c:pt>
                <c:pt idx="723">
                  <c:v>7.7239883319285496E-2</c:v>
                </c:pt>
                <c:pt idx="724">
                  <c:v>7.44049358954611E-2</c:v>
                </c:pt>
                <c:pt idx="725">
                  <c:v>7.3211273822271897E-2</c:v>
                </c:pt>
                <c:pt idx="726">
                  <c:v>7.6643052282690902E-2</c:v>
                </c:pt>
                <c:pt idx="727">
                  <c:v>8.0820869538853105E-2</c:v>
                </c:pt>
                <c:pt idx="728">
                  <c:v>7.7090675560136795E-2</c:v>
                </c:pt>
                <c:pt idx="729">
                  <c:v>7.1967875829366396E-2</c:v>
                </c:pt>
                <c:pt idx="730">
                  <c:v>7.3857840778582706E-2</c:v>
                </c:pt>
                <c:pt idx="731">
                  <c:v>7.5150974691204298E-2</c:v>
                </c:pt>
                <c:pt idx="732">
                  <c:v>7.5897013486947607E-2</c:v>
                </c:pt>
                <c:pt idx="733">
                  <c:v>7.4355199975744898E-2</c:v>
                </c:pt>
                <c:pt idx="734">
                  <c:v>7.4156256296879997E-2</c:v>
                </c:pt>
                <c:pt idx="735">
                  <c:v>7.4255728136312399E-2</c:v>
                </c:pt>
                <c:pt idx="736">
                  <c:v>7.4504407734893502E-2</c:v>
                </c:pt>
                <c:pt idx="737">
                  <c:v>7.6195429005244897E-2</c:v>
                </c:pt>
                <c:pt idx="738">
                  <c:v>7.5449390209501602E-2</c:v>
                </c:pt>
                <c:pt idx="739">
                  <c:v>7.4554143654609703E-2</c:v>
                </c:pt>
                <c:pt idx="740">
                  <c:v>7.4802823253190806E-2</c:v>
                </c:pt>
                <c:pt idx="741">
                  <c:v>7.5300182450352998E-2</c:v>
                </c:pt>
                <c:pt idx="742">
                  <c:v>7.7090675560136795E-2</c:v>
                </c:pt>
                <c:pt idx="743">
                  <c:v>7.3758368939150304E-2</c:v>
                </c:pt>
                <c:pt idx="744">
                  <c:v>7.5150974691204298E-2</c:v>
                </c:pt>
                <c:pt idx="745">
                  <c:v>7.7637770677015203E-2</c:v>
                </c:pt>
                <c:pt idx="746">
                  <c:v>7.6543580443258402E-2</c:v>
                </c:pt>
                <c:pt idx="747">
                  <c:v>7.6095957165812494E-2</c:v>
                </c:pt>
                <c:pt idx="748">
                  <c:v>7.6394372684109799E-2</c:v>
                </c:pt>
                <c:pt idx="749">
                  <c:v>7.33604815814205E-2</c:v>
                </c:pt>
                <c:pt idx="750">
                  <c:v>7.2763650544825906E-2</c:v>
                </c:pt>
                <c:pt idx="751">
                  <c:v>7.4454671815177301E-2</c:v>
                </c:pt>
                <c:pt idx="752">
                  <c:v>7.5101238771488096E-2</c:v>
                </c:pt>
                <c:pt idx="753">
                  <c:v>7.3211273822271897E-2</c:v>
                </c:pt>
                <c:pt idx="754">
                  <c:v>7.3907576698298894E-2</c:v>
                </c:pt>
                <c:pt idx="755">
                  <c:v>7.5300182450352998E-2</c:v>
                </c:pt>
                <c:pt idx="756">
                  <c:v>7.3857840778582706E-2</c:v>
                </c:pt>
                <c:pt idx="757">
                  <c:v>7.5349918370069199E-2</c:v>
                </c:pt>
                <c:pt idx="758">
                  <c:v>7.3559425260285402E-2</c:v>
                </c:pt>
                <c:pt idx="759">
                  <c:v>7.2763650544825906E-2</c:v>
                </c:pt>
                <c:pt idx="760">
                  <c:v>7.5747805727799003E-2</c:v>
                </c:pt>
                <c:pt idx="761">
                  <c:v>7.3857840778582706E-2</c:v>
                </c:pt>
                <c:pt idx="762">
                  <c:v>7.6891731881271894E-2</c:v>
                </c:pt>
                <c:pt idx="763">
                  <c:v>7.5747805727799003E-2</c:v>
                </c:pt>
                <c:pt idx="764">
                  <c:v>7.3559425260285402E-2</c:v>
                </c:pt>
                <c:pt idx="765">
                  <c:v>7.3907576698298894E-2</c:v>
                </c:pt>
                <c:pt idx="766">
                  <c:v>7.3808104858866505E-2</c:v>
                </c:pt>
                <c:pt idx="767">
                  <c:v>7.4703351413758404E-2</c:v>
                </c:pt>
                <c:pt idx="768">
                  <c:v>7.4255728136312399E-2</c:v>
                </c:pt>
                <c:pt idx="769">
                  <c:v>7.2813386464542093E-2</c:v>
                </c:pt>
                <c:pt idx="770">
                  <c:v>7.5747805727799003E-2</c:v>
                </c:pt>
                <c:pt idx="771">
                  <c:v>7.5897013486947607E-2</c:v>
                </c:pt>
                <c:pt idx="772">
                  <c:v>7.4205992216596198E-2</c:v>
                </c:pt>
                <c:pt idx="773">
                  <c:v>7.4852559172906993E-2</c:v>
                </c:pt>
                <c:pt idx="774">
                  <c:v>7.5847277567231405E-2</c:v>
                </c:pt>
                <c:pt idx="775">
                  <c:v>7.4653615494042203E-2</c:v>
                </c:pt>
                <c:pt idx="776">
                  <c:v>7.24154991068124E-2</c:v>
                </c:pt>
                <c:pt idx="777">
                  <c:v>7.5449390209501602E-2</c:v>
                </c:pt>
                <c:pt idx="778">
                  <c:v>7.1371044792771801E-2</c:v>
                </c:pt>
                <c:pt idx="779">
                  <c:v>7.03763263984475E-2</c:v>
                </c:pt>
                <c:pt idx="780">
                  <c:v>7.6841995961555706E-2</c:v>
                </c:pt>
                <c:pt idx="781">
                  <c:v>7.5200710610920596E-2</c:v>
                </c:pt>
                <c:pt idx="782">
                  <c:v>7.5349918370069199E-2</c:v>
                </c:pt>
                <c:pt idx="783">
                  <c:v>7.4603879574326001E-2</c:v>
                </c:pt>
                <c:pt idx="784">
                  <c:v>7.3211273822271897E-2</c:v>
                </c:pt>
                <c:pt idx="785">
                  <c:v>7.1619724391352904E-2</c:v>
                </c:pt>
                <c:pt idx="786">
                  <c:v>7.3062066063123196E-2</c:v>
                </c:pt>
                <c:pt idx="787">
                  <c:v>7.43054640560286E-2</c:v>
                </c:pt>
                <c:pt idx="788">
                  <c:v>7.5349918370069199E-2</c:v>
                </c:pt>
                <c:pt idx="789">
                  <c:v>7.5101238771488096E-2</c:v>
                </c:pt>
                <c:pt idx="790">
                  <c:v>7.5548862048934101E-2</c:v>
                </c:pt>
                <c:pt idx="791">
                  <c:v>7.1271572953339399E-2</c:v>
                </c:pt>
                <c:pt idx="792">
                  <c:v>7.1022893354758296E-2</c:v>
                </c:pt>
                <c:pt idx="793">
                  <c:v>7.1669460311069105E-2</c:v>
                </c:pt>
                <c:pt idx="794">
                  <c:v>7.3857840778582706E-2</c:v>
                </c:pt>
                <c:pt idx="795">
                  <c:v>7.3261009741988098E-2</c:v>
                </c:pt>
                <c:pt idx="796">
                  <c:v>7.6742524122123304E-2</c:v>
                </c:pt>
                <c:pt idx="797">
                  <c:v>7.5797541647515204E-2</c:v>
                </c:pt>
                <c:pt idx="798">
                  <c:v>7.4007048537731407E-2</c:v>
                </c:pt>
                <c:pt idx="799">
                  <c:v>7.5101238771488096E-2</c:v>
                </c:pt>
                <c:pt idx="800">
                  <c:v>7.6394372684109799E-2</c:v>
                </c:pt>
                <c:pt idx="801">
                  <c:v>7.5747805727799003E-2</c:v>
                </c:pt>
                <c:pt idx="802">
                  <c:v>7.8085393954461194E-2</c:v>
                </c:pt>
                <c:pt idx="803">
                  <c:v>7.4504407734893502E-2</c:v>
                </c:pt>
                <c:pt idx="804">
                  <c:v>7.3509689340569201E-2</c:v>
                </c:pt>
                <c:pt idx="805">
                  <c:v>7.6046221246096293E-2</c:v>
                </c:pt>
                <c:pt idx="806">
                  <c:v>7.3907576698298894E-2</c:v>
                </c:pt>
                <c:pt idx="807">
                  <c:v>7.5847277567231405E-2</c:v>
                </c:pt>
                <c:pt idx="808">
                  <c:v>7.3310745661704299E-2</c:v>
                </c:pt>
                <c:pt idx="809">
                  <c:v>7.3857840778582706E-2</c:v>
                </c:pt>
                <c:pt idx="810">
                  <c:v>7.4753087333474605E-2</c:v>
                </c:pt>
                <c:pt idx="811">
                  <c:v>7.4255728136312399E-2</c:v>
                </c:pt>
                <c:pt idx="812">
                  <c:v>7.5200710610920596E-2</c:v>
                </c:pt>
                <c:pt idx="813">
                  <c:v>7.4205992216596198E-2</c:v>
                </c:pt>
                <c:pt idx="814">
                  <c:v>7.3161537902555696E-2</c:v>
                </c:pt>
                <c:pt idx="815">
                  <c:v>7.4603879574326001E-2</c:v>
                </c:pt>
                <c:pt idx="816">
                  <c:v>7.3609161180001603E-2</c:v>
                </c:pt>
                <c:pt idx="817">
                  <c:v>7.3410217501136701E-2</c:v>
                </c:pt>
                <c:pt idx="818">
                  <c:v>7.6692788202407103E-2</c:v>
                </c:pt>
                <c:pt idx="819">
                  <c:v>7.5200710610920596E-2</c:v>
                </c:pt>
                <c:pt idx="820">
                  <c:v>7.3111801982839397E-2</c:v>
                </c:pt>
                <c:pt idx="821">
                  <c:v>7.7687506596731404E-2</c:v>
                </c:pt>
                <c:pt idx="822">
                  <c:v>7.8184865793893596E-2</c:v>
                </c:pt>
                <c:pt idx="823">
                  <c:v>7.6046221246096293E-2</c:v>
                </c:pt>
                <c:pt idx="824">
                  <c:v>7.54991261292179E-2</c:v>
                </c:pt>
                <c:pt idx="825">
                  <c:v>7.4603879574326001E-2</c:v>
                </c:pt>
                <c:pt idx="826">
                  <c:v>7.5847277567231405E-2</c:v>
                </c:pt>
                <c:pt idx="827">
                  <c:v>7.7836714355880104E-2</c:v>
                </c:pt>
                <c:pt idx="828">
                  <c:v>7.73890910784341E-2</c:v>
                </c:pt>
                <c:pt idx="829">
                  <c:v>7.6742524122123304E-2</c:v>
                </c:pt>
                <c:pt idx="830">
                  <c:v>7.5747805727799003E-2</c:v>
                </c:pt>
                <c:pt idx="831">
                  <c:v>7.4603879574326001E-2</c:v>
                </c:pt>
                <c:pt idx="832">
                  <c:v>7.7040939640420594E-2</c:v>
                </c:pt>
                <c:pt idx="833">
                  <c:v>7.5349918370069199E-2</c:v>
                </c:pt>
                <c:pt idx="834">
                  <c:v>7.6046221246096293E-2</c:v>
                </c:pt>
                <c:pt idx="835">
                  <c:v>7.3609161180001603E-2</c:v>
                </c:pt>
                <c:pt idx="836">
                  <c:v>7.4753087333474605E-2</c:v>
                </c:pt>
                <c:pt idx="837">
                  <c:v>7.5847277567231405E-2</c:v>
                </c:pt>
                <c:pt idx="838">
                  <c:v>7.7090675560136795E-2</c:v>
                </c:pt>
                <c:pt idx="839">
                  <c:v>7.5300182450352998E-2</c:v>
                </c:pt>
                <c:pt idx="840">
                  <c:v>7.4952031012339507E-2</c:v>
                </c:pt>
                <c:pt idx="841">
                  <c:v>7.22662913476637E-2</c:v>
                </c:pt>
                <c:pt idx="842">
                  <c:v>7.5449390209501602E-2</c:v>
                </c:pt>
                <c:pt idx="843">
                  <c:v>7.4255728136312399E-2</c:v>
                </c:pt>
                <c:pt idx="844">
                  <c:v>7.5300182450352998E-2</c:v>
                </c:pt>
                <c:pt idx="845">
                  <c:v>7.5648333888366504E-2</c:v>
                </c:pt>
                <c:pt idx="846">
                  <c:v>7.3658897099717804E-2</c:v>
                </c:pt>
                <c:pt idx="847">
                  <c:v>7.5250446530636797E-2</c:v>
                </c:pt>
                <c:pt idx="848">
                  <c:v>7.4156256296879997E-2</c:v>
                </c:pt>
                <c:pt idx="849">
                  <c:v>7.4106520377163795E-2</c:v>
                </c:pt>
                <c:pt idx="850">
                  <c:v>7.5946749406663794E-2</c:v>
                </c:pt>
                <c:pt idx="851">
                  <c:v>7.1669460311069105E-2</c:v>
                </c:pt>
                <c:pt idx="852">
                  <c:v>7.3658897099717804E-2</c:v>
                </c:pt>
                <c:pt idx="853">
                  <c:v>7.2813386464542093E-2</c:v>
                </c:pt>
                <c:pt idx="854">
                  <c:v>7.3410217501136701E-2</c:v>
                </c:pt>
                <c:pt idx="855">
                  <c:v>7.3410217501136701E-2</c:v>
                </c:pt>
                <c:pt idx="856">
                  <c:v>7.3857840778582706E-2</c:v>
                </c:pt>
                <c:pt idx="857">
                  <c:v>7.4454671815177301E-2</c:v>
                </c:pt>
                <c:pt idx="858">
                  <c:v>7.5101238771488096E-2</c:v>
                </c:pt>
                <c:pt idx="859">
                  <c:v>7.5200710610920596E-2</c:v>
                </c:pt>
                <c:pt idx="860">
                  <c:v>7.5996485326379995E-2</c:v>
                </c:pt>
                <c:pt idx="861">
                  <c:v>7.6692788202407103E-2</c:v>
                </c:pt>
                <c:pt idx="862">
                  <c:v>7.7786978436163903E-2</c:v>
                </c:pt>
                <c:pt idx="863">
                  <c:v>7.6294900844677299E-2</c:v>
                </c:pt>
                <c:pt idx="864">
                  <c:v>7.6891731881271894E-2</c:v>
                </c:pt>
                <c:pt idx="865">
                  <c:v>7.4504407734893502E-2</c:v>
                </c:pt>
                <c:pt idx="866">
                  <c:v>7.5598597968650302E-2</c:v>
                </c:pt>
                <c:pt idx="867">
                  <c:v>7.5598597968650302E-2</c:v>
                </c:pt>
                <c:pt idx="868">
                  <c:v>7.6344636764393597E-2</c:v>
                </c:pt>
                <c:pt idx="869">
                  <c:v>7.6493844523542201E-2</c:v>
                </c:pt>
                <c:pt idx="870">
                  <c:v>7.5946749406663794E-2</c:v>
                </c:pt>
                <c:pt idx="871">
                  <c:v>7.4952031012339507E-2</c:v>
                </c:pt>
                <c:pt idx="872">
                  <c:v>7.4952031012339507E-2</c:v>
                </c:pt>
                <c:pt idx="873">
                  <c:v>7.43054640560286E-2</c:v>
                </c:pt>
                <c:pt idx="874">
                  <c:v>7.6792260041839505E-2</c:v>
                </c:pt>
                <c:pt idx="875">
                  <c:v>7.8731960910772003E-2</c:v>
                </c:pt>
                <c:pt idx="876">
                  <c:v>7.6643052282690902E-2</c:v>
                </c:pt>
                <c:pt idx="877">
                  <c:v>7.5996485326379995E-2</c:v>
                </c:pt>
                <c:pt idx="878">
                  <c:v>7.6792260041839505E-2</c:v>
                </c:pt>
                <c:pt idx="879">
                  <c:v>7.4603879574326001E-2</c:v>
                </c:pt>
                <c:pt idx="880">
                  <c:v>7.5449390209501602E-2</c:v>
                </c:pt>
                <c:pt idx="881">
                  <c:v>7.6593316362974603E-2</c:v>
                </c:pt>
                <c:pt idx="882">
                  <c:v>7.7190147399569295E-2</c:v>
                </c:pt>
                <c:pt idx="883">
                  <c:v>7.2564706865961101E-2</c:v>
                </c:pt>
                <c:pt idx="884">
                  <c:v>7.3907576698298894E-2</c:v>
                </c:pt>
                <c:pt idx="885">
                  <c:v>7.43054640560286E-2</c:v>
                </c:pt>
                <c:pt idx="886">
                  <c:v>7.4504407734893502E-2</c:v>
                </c:pt>
                <c:pt idx="887">
                  <c:v>7.4554143654609703E-2</c:v>
                </c:pt>
                <c:pt idx="888">
                  <c:v>7.3609161180001603E-2</c:v>
                </c:pt>
                <c:pt idx="889">
                  <c:v>7.3658897099717804E-2</c:v>
                </c:pt>
                <c:pt idx="890">
                  <c:v>7.22662913476637E-2</c:v>
                </c:pt>
                <c:pt idx="891">
                  <c:v>7.0724477836461005E-2</c:v>
                </c:pt>
                <c:pt idx="892">
                  <c:v>7.8184865793893596E-2</c:v>
                </c:pt>
                <c:pt idx="893">
                  <c:v>7.9030376429069293E-2</c:v>
                </c:pt>
                <c:pt idx="894">
                  <c:v>7.8383809472758498E-2</c:v>
                </c:pt>
                <c:pt idx="895">
                  <c:v>7.6344636764393597E-2</c:v>
                </c:pt>
                <c:pt idx="896">
                  <c:v>7.5698069808082705E-2</c:v>
                </c:pt>
                <c:pt idx="897">
                  <c:v>7.5001766932055694E-2</c:v>
                </c:pt>
                <c:pt idx="898">
                  <c:v>7.3062066063123196E-2</c:v>
                </c:pt>
                <c:pt idx="899">
                  <c:v>7.4056784457447594E-2</c:v>
                </c:pt>
                <c:pt idx="900">
                  <c:v>7.5101238771488096E-2</c:v>
                </c:pt>
                <c:pt idx="901">
                  <c:v>7.4255728136312399E-2</c:v>
                </c:pt>
                <c:pt idx="902">
                  <c:v>7.4902295092623306E-2</c:v>
                </c:pt>
                <c:pt idx="903">
                  <c:v>7.5996485326379995E-2</c:v>
                </c:pt>
                <c:pt idx="904">
                  <c:v>7.7090675560136795E-2</c:v>
                </c:pt>
                <c:pt idx="905">
                  <c:v>7.7239883319285496E-2</c:v>
                </c:pt>
                <c:pt idx="906">
                  <c:v>7.5300182450352998E-2</c:v>
                </c:pt>
                <c:pt idx="907">
                  <c:v>7.4255728136312399E-2</c:v>
                </c:pt>
                <c:pt idx="908">
                  <c:v>7.8334073553042199E-2</c:v>
                </c:pt>
                <c:pt idx="909">
                  <c:v>7.43054640560286E-2</c:v>
                </c:pt>
                <c:pt idx="910">
                  <c:v>7.3658897099717804E-2</c:v>
                </c:pt>
                <c:pt idx="911">
                  <c:v>7.4603879574326001E-2</c:v>
                </c:pt>
                <c:pt idx="912">
                  <c:v>7.3559425260285402E-2</c:v>
                </c:pt>
                <c:pt idx="913">
                  <c:v>7.0923421515325893E-2</c:v>
                </c:pt>
                <c:pt idx="914">
                  <c:v>7.6145693085528696E-2</c:v>
                </c:pt>
                <c:pt idx="915">
                  <c:v>7.4902295092623306E-2</c:v>
                </c:pt>
                <c:pt idx="916">
                  <c:v>7.6394372684109799E-2</c:v>
                </c:pt>
                <c:pt idx="917">
                  <c:v>7.6394372684109799E-2</c:v>
                </c:pt>
                <c:pt idx="918">
                  <c:v>7.5300182450352998E-2</c:v>
                </c:pt>
                <c:pt idx="919">
                  <c:v>7.7936186195312507E-2</c:v>
                </c:pt>
                <c:pt idx="920">
                  <c:v>7.5200710610920596E-2</c:v>
                </c:pt>
                <c:pt idx="921">
                  <c:v>7.4355199975744898E-2</c:v>
                </c:pt>
                <c:pt idx="922">
                  <c:v>7.43054640560286E-2</c:v>
                </c:pt>
                <c:pt idx="923">
                  <c:v>7.5548862048934101E-2</c:v>
                </c:pt>
                <c:pt idx="924">
                  <c:v>7.5648333888366504E-2</c:v>
                </c:pt>
                <c:pt idx="925">
                  <c:v>7.3658897099717804E-2</c:v>
                </c:pt>
                <c:pt idx="926">
                  <c:v>7.43054640560286E-2</c:v>
                </c:pt>
                <c:pt idx="927">
                  <c:v>7.5797541647515204E-2</c:v>
                </c:pt>
                <c:pt idx="928">
                  <c:v>7.5698069808082705E-2</c:v>
                </c:pt>
                <c:pt idx="929">
                  <c:v>7.7040939640420594E-2</c:v>
                </c:pt>
                <c:pt idx="930">
                  <c:v>7.6294900844677299E-2</c:v>
                </c:pt>
                <c:pt idx="931">
                  <c:v>7.5449390209501602E-2</c:v>
                </c:pt>
                <c:pt idx="932">
                  <c:v>7.3559425260285402E-2</c:v>
                </c:pt>
                <c:pt idx="933">
                  <c:v>7.4802823253190806E-2</c:v>
                </c:pt>
                <c:pt idx="934">
                  <c:v>7.6991203720704393E-2</c:v>
                </c:pt>
                <c:pt idx="935">
                  <c:v>7.7737242516447702E-2</c:v>
                </c:pt>
                <c:pt idx="936">
                  <c:v>7.75382988375828E-2</c:v>
                </c:pt>
                <c:pt idx="937">
                  <c:v>7.1918139909650194E-2</c:v>
                </c:pt>
                <c:pt idx="938">
                  <c:v>7.3609161180001603E-2</c:v>
                </c:pt>
                <c:pt idx="939">
                  <c:v>7.6046221246096293E-2</c:v>
                </c:pt>
                <c:pt idx="940">
                  <c:v>7.5250446530636797E-2</c:v>
                </c:pt>
                <c:pt idx="941">
                  <c:v>7.3808104858866505E-2</c:v>
                </c:pt>
                <c:pt idx="942">
                  <c:v>7.1768932150501605E-2</c:v>
                </c:pt>
                <c:pt idx="943">
                  <c:v>7.22662913476637E-2</c:v>
                </c:pt>
                <c:pt idx="944">
                  <c:v>7.5598597968650302E-2</c:v>
                </c:pt>
                <c:pt idx="945">
                  <c:v>7.6394372684109799E-2</c:v>
                </c:pt>
                <c:pt idx="946">
                  <c:v>7.54991261292179E-2</c:v>
                </c:pt>
                <c:pt idx="947">
                  <c:v>7.2316027267379998E-2</c:v>
                </c:pt>
                <c:pt idx="948">
                  <c:v>7.6145693085528696E-2</c:v>
                </c:pt>
                <c:pt idx="949">
                  <c:v>7.6941467800988206E-2</c:v>
                </c:pt>
                <c:pt idx="950">
                  <c:v>7.73890910784341E-2</c:v>
                </c:pt>
                <c:pt idx="951">
                  <c:v>7.6245164924961098E-2</c:v>
                </c:pt>
                <c:pt idx="952">
                  <c:v>7.2763650544825906E-2</c:v>
                </c:pt>
                <c:pt idx="953">
                  <c:v>7.3012330143406995E-2</c:v>
                </c:pt>
                <c:pt idx="954">
                  <c:v>7.7289619239001697E-2</c:v>
                </c:pt>
                <c:pt idx="955">
                  <c:v>7.3410217501136701E-2</c:v>
                </c:pt>
                <c:pt idx="956">
                  <c:v>7.6891731881271894E-2</c:v>
                </c:pt>
                <c:pt idx="957">
                  <c:v>7.3658897099717804E-2</c:v>
                </c:pt>
                <c:pt idx="958">
                  <c:v>7.1072629274474497E-2</c:v>
                </c:pt>
                <c:pt idx="959">
                  <c:v>7.3758368939150304E-2</c:v>
                </c:pt>
                <c:pt idx="960">
                  <c:v>7.5001766932055694E-2</c:v>
                </c:pt>
                <c:pt idx="961">
                  <c:v>7.3808104858866505E-2</c:v>
                </c:pt>
                <c:pt idx="962">
                  <c:v>7.6245164924961098E-2</c:v>
                </c:pt>
                <c:pt idx="963">
                  <c:v>7.6245164924961098E-2</c:v>
                </c:pt>
                <c:pt idx="964">
                  <c:v>7.2912858303974606E-2</c:v>
                </c:pt>
                <c:pt idx="965">
                  <c:v>7.2763650544825906E-2</c:v>
                </c:pt>
                <c:pt idx="966">
                  <c:v>7.4603879574326001E-2</c:v>
                </c:pt>
                <c:pt idx="967">
                  <c:v>7.6742524122123304E-2</c:v>
                </c:pt>
                <c:pt idx="968">
                  <c:v>7.4007048537731407E-2</c:v>
                </c:pt>
                <c:pt idx="969">
                  <c:v>7.44049358954611E-2</c:v>
                </c:pt>
                <c:pt idx="970">
                  <c:v>7.4852559172906993E-2</c:v>
                </c:pt>
                <c:pt idx="971">
                  <c:v>7.43054640560286E-2</c:v>
                </c:pt>
                <c:pt idx="972">
                  <c:v>7.1719196230785404E-2</c:v>
                </c:pt>
                <c:pt idx="973">
                  <c:v>7.4554143654609703E-2</c:v>
                </c:pt>
                <c:pt idx="974">
                  <c:v>7.4753087333474605E-2</c:v>
                </c:pt>
                <c:pt idx="975">
                  <c:v>7.4952031012339507E-2</c:v>
                </c:pt>
                <c:pt idx="976">
                  <c:v>7.6841995961555706E-2</c:v>
                </c:pt>
                <c:pt idx="977">
                  <c:v>7.4454671815177301E-2</c:v>
                </c:pt>
                <c:pt idx="978">
                  <c:v>7.2664178705393503E-2</c:v>
                </c:pt>
                <c:pt idx="979">
                  <c:v>7.3658897099717804E-2</c:v>
                </c:pt>
                <c:pt idx="980">
                  <c:v>7.3957312618015095E-2</c:v>
                </c:pt>
                <c:pt idx="981">
                  <c:v>7.4504407734893502E-2</c:v>
                </c:pt>
                <c:pt idx="982">
                  <c:v>7.4952031012339507E-2</c:v>
                </c:pt>
                <c:pt idx="983">
                  <c:v>7.4653615494042203E-2</c:v>
                </c:pt>
                <c:pt idx="984">
                  <c:v>7.4504407734893502E-2</c:v>
                </c:pt>
                <c:pt idx="985">
                  <c:v>7.22662913476637E-2</c:v>
                </c:pt>
                <c:pt idx="986">
                  <c:v>7.3609161180001603E-2</c:v>
                </c:pt>
                <c:pt idx="987">
                  <c:v>7.73890910784341E-2</c:v>
                </c:pt>
                <c:pt idx="988">
                  <c:v>7.5698069808082705E-2</c:v>
                </c:pt>
                <c:pt idx="989">
                  <c:v>7.3111801982839397E-2</c:v>
                </c:pt>
                <c:pt idx="990">
                  <c:v>7.3808104858866505E-2</c:v>
                </c:pt>
                <c:pt idx="991">
                  <c:v>7.3559425260285402E-2</c:v>
                </c:pt>
                <c:pt idx="992">
                  <c:v>7.4056784457447594E-2</c:v>
                </c:pt>
                <c:pt idx="993">
                  <c:v>7.5996485326379995E-2</c:v>
                </c:pt>
                <c:pt idx="994">
                  <c:v>7.6444108603826E-2</c:v>
                </c:pt>
                <c:pt idx="995">
                  <c:v>7.3559425260285402E-2</c:v>
                </c:pt>
                <c:pt idx="996">
                  <c:v>7.5648333888366504E-2</c:v>
                </c:pt>
                <c:pt idx="997">
                  <c:v>7.4205992216596198E-2</c:v>
                </c:pt>
                <c:pt idx="998">
                  <c:v>7.2614442785677302E-2</c:v>
                </c:pt>
                <c:pt idx="999">
                  <c:v>7.5698069808082705E-2</c:v>
                </c:pt>
                <c:pt idx="1000">
                  <c:v>7.4952031012339507E-2</c:v>
                </c:pt>
                <c:pt idx="1001">
                  <c:v>7.5349918370069199E-2</c:v>
                </c:pt>
                <c:pt idx="1002">
                  <c:v>7.6991203720704393E-2</c:v>
                </c:pt>
                <c:pt idx="1003">
                  <c:v>7.6841995961555706E-2</c:v>
                </c:pt>
                <c:pt idx="1004">
                  <c:v>7.6643052282690902E-2</c:v>
                </c:pt>
                <c:pt idx="1005">
                  <c:v>7.4753087333474605E-2</c:v>
                </c:pt>
                <c:pt idx="1006">
                  <c:v>7.54991261292179E-2</c:v>
                </c:pt>
                <c:pt idx="1007">
                  <c:v>7.4852559172906993E-2</c:v>
                </c:pt>
                <c:pt idx="1008">
                  <c:v>7.2962594223690794E-2</c:v>
                </c:pt>
                <c:pt idx="1009">
                  <c:v>7.3658897099717804E-2</c:v>
                </c:pt>
                <c:pt idx="1010">
                  <c:v>7.4156256296879997E-2</c:v>
                </c:pt>
                <c:pt idx="1011">
                  <c:v>7.5101238771488096E-2</c:v>
                </c:pt>
                <c:pt idx="1012">
                  <c:v>7.5349918370069199E-2</c:v>
                </c:pt>
                <c:pt idx="1013">
                  <c:v>7.7637770677015203E-2</c:v>
                </c:pt>
                <c:pt idx="1014">
                  <c:v>7.6095957165812494E-2</c:v>
                </c:pt>
                <c:pt idx="1015">
                  <c:v>7.5946749406663794E-2</c:v>
                </c:pt>
                <c:pt idx="1016">
                  <c:v>7.4603879574326001E-2</c:v>
                </c:pt>
                <c:pt idx="1017">
                  <c:v>7.4802823253190806E-2</c:v>
                </c:pt>
                <c:pt idx="1018">
                  <c:v>7.4504407734893502E-2</c:v>
                </c:pt>
                <c:pt idx="1019">
                  <c:v>7.5797541647515204E-2</c:v>
                </c:pt>
                <c:pt idx="1020">
                  <c:v>7.6543580443258402E-2</c:v>
                </c:pt>
                <c:pt idx="1021">
                  <c:v>7.6195429005244897E-2</c:v>
                </c:pt>
                <c:pt idx="1022">
                  <c:v>7.3857840778582706E-2</c:v>
                </c:pt>
                <c:pt idx="1023">
                  <c:v>7.1669460311069105E-2</c:v>
                </c:pt>
                <c:pt idx="1024">
                  <c:v>7.2614442785677302E-2</c:v>
                </c:pt>
                <c:pt idx="1025">
                  <c:v>7.7488562917866502E-2</c:v>
                </c:pt>
                <c:pt idx="1026">
                  <c:v>7.4703351413758404E-2</c:v>
                </c:pt>
                <c:pt idx="1027">
                  <c:v>7.3857840778582706E-2</c:v>
                </c:pt>
                <c:pt idx="1028">
                  <c:v>7.5051502851771895E-2</c:v>
                </c:pt>
                <c:pt idx="1029">
                  <c:v>7.5300182450352998E-2</c:v>
                </c:pt>
                <c:pt idx="1030">
                  <c:v>7.2863122384258405E-2</c:v>
                </c:pt>
                <c:pt idx="1031">
                  <c:v>7.4007048537731407E-2</c:v>
                </c:pt>
                <c:pt idx="1032">
                  <c:v>7.3907576698298894E-2</c:v>
                </c:pt>
                <c:pt idx="1033">
                  <c:v>7.4952031012339507E-2</c:v>
                </c:pt>
                <c:pt idx="1034">
                  <c:v>7.5897013486947607E-2</c:v>
                </c:pt>
                <c:pt idx="1035">
                  <c:v>7.5449390209501602E-2</c:v>
                </c:pt>
                <c:pt idx="1036">
                  <c:v>7.4106520377163795E-2</c:v>
                </c:pt>
                <c:pt idx="1037">
                  <c:v>7.3261009741988098E-2</c:v>
                </c:pt>
                <c:pt idx="1038">
                  <c:v>7.5648333888366504E-2</c:v>
                </c:pt>
                <c:pt idx="1039">
                  <c:v>7.5946749406663794E-2</c:v>
                </c:pt>
                <c:pt idx="1040">
                  <c:v>7.7289619239001697E-2</c:v>
                </c:pt>
                <c:pt idx="1041">
                  <c:v>7.4902295092623306E-2</c:v>
                </c:pt>
                <c:pt idx="1042">
                  <c:v>7.4753087333474605E-2</c:v>
                </c:pt>
                <c:pt idx="1043">
                  <c:v>7.44049358954611E-2</c:v>
                </c:pt>
                <c:pt idx="1044">
                  <c:v>7.4902295092623306E-2</c:v>
                </c:pt>
                <c:pt idx="1045">
                  <c:v>7.6145693085528696E-2</c:v>
                </c:pt>
                <c:pt idx="1046">
                  <c:v>7.4952031012339507E-2</c:v>
                </c:pt>
                <c:pt idx="1047">
                  <c:v>7.2962594223690794E-2</c:v>
                </c:pt>
                <c:pt idx="1048">
                  <c:v>7.5399654289785401E-2</c:v>
                </c:pt>
                <c:pt idx="1049">
                  <c:v>7.8135129874177395E-2</c:v>
                </c:pt>
                <c:pt idx="1050">
                  <c:v>7.5698069808082705E-2</c:v>
                </c:pt>
                <c:pt idx="1051">
                  <c:v>7.5399654289785401E-2</c:v>
                </c:pt>
                <c:pt idx="1052">
                  <c:v>7.5648333888366504E-2</c:v>
                </c:pt>
                <c:pt idx="1053">
                  <c:v>7.4653615494042203E-2</c:v>
                </c:pt>
                <c:pt idx="1054">
                  <c:v>7.43054640560286E-2</c:v>
                </c:pt>
                <c:pt idx="1055">
                  <c:v>7.2863122384258405E-2</c:v>
                </c:pt>
                <c:pt idx="1056">
                  <c:v>7.5001766932055694E-2</c:v>
                </c:pt>
                <c:pt idx="1057">
                  <c:v>7.5399654289785401E-2</c:v>
                </c:pt>
                <c:pt idx="1058">
                  <c:v>7.8234601713609797E-2</c:v>
                </c:pt>
                <c:pt idx="1059">
                  <c:v>7.3410217501136701E-2</c:v>
                </c:pt>
                <c:pt idx="1060">
                  <c:v>7.4205992216596198E-2</c:v>
                </c:pt>
                <c:pt idx="1061">
                  <c:v>7.7339355158717898E-2</c:v>
                </c:pt>
                <c:pt idx="1062">
                  <c:v>7.5747805727799003E-2</c:v>
                </c:pt>
                <c:pt idx="1063">
                  <c:v>7.3012330143406995E-2</c:v>
                </c:pt>
                <c:pt idx="1064">
                  <c:v>7.5051502851771895E-2</c:v>
                </c:pt>
                <c:pt idx="1065">
                  <c:v>7.7836714355880104E-2</c:v>
                </c:pt>
                <c:pt idx="1066">
                  <c:v>7.5698069808082705E-2</c:v>
                </c:pt>
                <c:pt idx="1067">
                  <c:v>7.3062066063123196E-2</c:v>
                </c:pt>
                <c:pt idx="1068">
                  <c:v>7.2166819508231297E-2</c:v>
                </c:pt>
                <c:pt idx="1069">
                  <c:v>7.3758368939150304E-2</c:v>
                </c:pt>
                <c:pt idx="1070">
                  <c:v>7.4554143654609703E-2</c:v>
                </c:pt>
                <c:pt idx="1071">
                  <c:v>7.3758368939150304E-2</c:v>
                </c:pt>
                <c:pt idx="1072">
                  <c:v>7.6444108603826E-2</c:v>
                </c:pt>
                <c:pt idx="1073">
                  <c:v>7.5399654289785401E-2</c:v>
                </c:pt>
                <c:pt idx="1074">
                  <c:v>7.2713914625109705E-2</c:v>
                </c:pt>
                <c:pt idx="1075">
                  <c:v>7.5946749406663794E-2</c:v>
                </c:pt>
                <c:pt idx="1076">
                  <c:v>7.4802823253190806E-2</c:v>
                </c:pt>
                <c:pt idx="1077">
                  <c:v>7.5847277567231405E-2</c:v>
                </c:pt>
                <c:pt idx="1078">
                  <c:v>7.1221837033623198E-2</c:v>
                </c:pt>
                <c:pt idx="1079">
                  <c:v>7.2664178705393503E-2</c:v>
                </c:pt>
                <c:pt idx="1080">
                  <c:v>7.3658897099717804E-2</c:v>
                </c:pt>
                <c:pt idx="1081">
                  <c:v>7.3808104858866505E-2</c:v>
                </c:pt>
                <c:pt idx="1082">
                  <c:v>7.5648333888366504E-2</c:v>
                </c:pt>
                <c:pt idx="1083">
                  <c:v>7.6245164924961098E-2</c:v>
                </c:pt>
                <c:pt idx="1084">
                  <c:v>7.5996485326379995E-2</c:v>
                </c:pt>
                <c:pt idx="1085">
                  <c:v>7.4106520377163795E-2</c:v>
                </c:pt>
                <c:pt idx="1086">
                  <c:v>7.4753087333474605E-2</c:v>
                </c:pt>
                <c:pt idx="1087">
                  <c:v>7.5101238771488096E-2</c:v>
                </c:pt>
                <c:pt idx="1088">
                  <c:v>7.4106520377163795E-2</c:v>
                </c:pt>
                <c:pt idx="1089">
                  <c:v>7.6294900844677299E-2</c:v>
                </c:pt>
                <c:pt idx="1090">
                  <c:v>7.4255728136312399E-2</c:v>
                </c:pt>
                <c:pt idx="1091">
                  <c:v>7.4106520377163795E-2</c:v>
                </c:pt>
                <c:pt idx="1092">
                  <c:v>7.6046221246096293E-2</c:v>
                </c:pt>
                <c:pt idx="1093">
                  <c:v>7.6941467800988206E-2</c:v>
                </c:pt>
                <c:pt idx="1094">
                  <c:v>7.5250446530636797E-2</c:v>
                </c:pt>
                <c:pt idx="1095">
                  <c:v>7.44049358954611E-2</c:v>
                </c:pt>
                <c:pt idx="1096">
                  <c:v>7.5698069808082705E-2</c:v>
                </c:pt>
                <c:pt idx="1097">
                  <c:v>7.4454671815177301E-2</c:v>
                </c:pt>
                <c:pt idx="1098">
                  <c:v>7.3459953420853E-2</c:v>
                </c:pt>
                <c:pt idx="1099">
                  <c:v>7.44049358954611E-2</c:v>
                </c:pt>
                <c:pt idx="1100">
                  <c:v>7.4106520377163795E-2</c:v>
                </c:pt>
                <c:pt idx="1101">
                  <c:v>7.43054640560286E-2</c:v>
                </c:pt>
                <c:pt idx="1102">
                  <c:v>7.5747805727799003E-2</c:v>
                </c:pt>
                <c:pt idx="1103">
                  <c:v>7.4802823253190806E-2</c:v>
                </c:pt>
                <c:pt idx="1104">
                  <c:v>7.4902295092623306E-2</c:v>
                </c:pt>
                <c:pt idx="1105">
                  <c:v>7.5847277567231405E-2</c:v>
                </c:pt>
                <c:pt idx="1106">
                  <c:v>7.5200710610920596E-2</c:v>
                </c:pt>
                <c:pt idx="1107">
                  <c:v>7.4703351413758404E-2</c:v>
                </c:pt>
                <c:pt idx="1108">
                  <c:v>7.5847277567231405E-2</c:v>
                </c:pt>
                <c:pt idx="1109">
                  <c:v>7.6095957165812494E-2</c:v>
                </c:pt>
                <c:pt idx="1110">
                  <c:v>7.5747805727799003E-2</c:v>
                </c:pt>
                <c:pt idx="1111">
                  <c:v>7.5847277567231405E-2</c:v>
                </c:pt>
                <c:pt idx="1112">
                  <c:v>7.4504407734893502E-2</c:v>
                </c:pt>
                <c:pt idx="1113">
                  <c:v>7.43054640560286E-2</c:v>
                </c:pt>
                <c:pt idx="1114">
                  <c:v>7.43054640560286E-2</c:v>
                </c:pt>
                <c:pt idx="1115">
                  <c:v>7.3957312618015095E-2</c:v>
                </c:pt>
                <c:pt idx="1116">
                  <c:v>7.33604815814205E-2</c:v>
                </c:pt>
                <c:pt idx="1117">
                  <c:v>7.5399654289785401E-2</c:v>
                </c:pt>
                <c:pt idx="1118">
                  <c:v>7.6195429005244897E-2</c:v>
                </c:pt>
                <c:pt idx="1119">
                  <c:v>7.6643052282690902E-2</c:v>
                </c:pt>
                <c:pt idx="1120">
                  <c:v>7.3410217501136701E-2</c:v>
                </c:pt>
                <c:pt idx="1121">
                  <c:v>7.3658897099717804E-2</c:v>
                </c:pt>
                <c:pt idx="1122">
                  <c:v>7.1918139909650194E-2</c:v>
                </c:pt>
                <c:pt idx="1123">
                  <c:v>7.6145693085528696E-2</c:v>
                </c:pt>
                <c:pt idx="1124">
                  <c:v>7.75382988375828E-2</c:v>
                </c:pt>
                <c:pt idx="1125">
                  <c:v>7.7687506596731404E-2</c:v>
                </c:pt>
                <c:pt idx="1126">
                  <c:v>7.6742524122123304E-2</c:v>
                </c:pt>
                <c:pt idx="1127">
                  <c:v>7.5897013486947607E-2</c:v>
                </c:pt>
                <c:pt idx="1128">
                  <c:v>7.5598597968650302E-2</c:v>
                </c:pt>
                <c:pt idx="1129">
                  <c:v>7.5648333888366504E-2</c:v>
                </c:pt>
                <c:pt idx="1130">
                  <c:v>7.7339355158717898E-2</c:v>
                </c:pt>
                <c:pt idx="1131">
                  <c:v>7.3857840778582706E-2</c:v>
                </c:pt>
                <c:pt idx="1132">
                  <c:v>7.4504407734893502E-2</c:v>
                </c:pt>
                <c:pt idx="1133">
                  <c:v>7.7886450275596306E-2</c:v>
                </c:pt>
                <c:pt idx="1134">
                  <c:v>7.3857840778582706E-2</c:v>
                </c:pt>
                <c:pt idx="1135">
                  <c:v>7.5946749406663794E-2</c:v>
                </c:pt>
                <c:pt idx="1136">
                  <c:v>7.5449390209501602E-2</c:v>
                </c:pt>
                <c:pt idx="1137">
                  <c:v>7.5051502851771895E-2</c:v>
                </c:pt>
                <c:pt idx="1138">
                  <c:v>7.3957312618015095E-2</c:v>
                </c:pt>
                <c:pt idx="1139">
                  <c:v>7.7040939640420594E-2</c:v>
                </c:pt>
                <c:pt idx="1140">
                  <c:v>7.5349918370069199E-2</c:v>
                </c:pt>
                <c:pt idx="1141">
                  <c:v>7.5150974691204298E-2</c:v>
                </c:pt>
                <c:pt idx="1142">
                  <c:v>7.1868403989933993E-2</c:v>
                </c:pt>
                <c:pt idx="1143">
                  <c:v>7.6841995961555706E-2</c:v>
                </c:pt>
                <c:pt idx="1144">
                  <c:v>7.8930904589636794E-2</c:v>
                </c:pt>
                <c:pt idx="1145">
                  <c:v>7.75382988375828E-2</c:v>
                </c:pt>
                <c:pt idx="1146">
                  <c:v>7.7040939640420594E-2</c:v>
                </c:pt>
                <c:pt idx="1147">
                  <c:v>7.7786978436163903E-2</c:v>
                </c:pt>
                <c:pt idx="1148">
                  <c:v>7.6294900844677299E-2</c:v>
                </c:pt>
                <c:pt idx="1149">
                  <c:v>7.8085393954461194E-2</c:v>
                </c:pt>
                <c:pt idx="1150">
                  <c:v>7.8881168669920607E-2</c:v>
                </c:pt>
                <c:pt idx="1151">
                  <c:v>7.5250446530636797E-2</c:v>
                </c:pt>
                <c:pt idx="1152">
                  <c:v>7.4454671815177301E-2</c:v>
                </c:pt>
                <c:pt idx="1153">
                  <c:v>7.7289619239001697E-2</c:v>
                </c:pt>
                <c:pt idx="1154">
                  <c:v>7.6046221246096293E-2</c:v>
                </c:pt>
                <c:pt idx="1155">
                  <c:v>7.6344636764393597E-2</c:v>
                </c:pt>
                <c:pt idx="1156">
                  <c:v>7.7289619239001697E-2</c:v>
                </c:pt>
                <c:pt idx="1157">
                  <c:v>7.3559425260285402E-2</c:v>
                </c:pt>
                <c:pt idx="1158">
                  <c:v>7.3758368939150304E-2</c:v>
                </c:pt>
                <c:pt idx="1159">
                  <c:v>7.4703351413758404E-2</c:v>
                </c:pt>
                <c:pt idx="1160">
                  <c:v>7.4703351413758404E-2</c:v>
                </c:pt>
                <c:pt idx="1161">
                  <c:v>7.5399654289785401E-2</c:v>
                </c:pt>
                <c:pt idx="1162">
                  <c:v>7.7140411479852997E-2</c:v>
                </c:pt>
                <c:pt idx="1163">
                  <c:v>7.6344636764393597E-2</c:v>
                </c:pt>
                <c:pt idx="1164">
                  <c:v>7.3062066063123196E-2</c:v>
                </c:pt>
                <c:pt idx="1165">
                  <c:v>7.4653615494042203E-2</c:v>
                </c:pt>
                <c:pt idx="1166">
                  <c:v>7.2017611749082694E-2</c:v>
                </c:pt>
                <c:pt idx="1167">
                  <c:v>7.3459953420853E-2</c:v>
                </c:pt>
                <c:pt idx="1168">
                  <c:v>7.7438826998150301E-2</c:v>
                </c:pt>
                <c:pt idx="1169">
                  <c:v>7.6941467800988206E-2</c:v>
                </c:pt>
                <c:pt idx="1170">
                  <c:v>7.5399654289785401E-2</c:v>
                </c:pt>
                <c:pt idx="1171">
                  <c:v>7.4653615494042203E-2</c:v>
                </c:pt>
                <c:pt idx="1172">
                  <c:v>7.6195429005244897E-2</c:v>
                </c:pt>
                <c:pt idx="1173">
                  <c:v>7.6294900844677299E-2</c:v>
                </c:pt>
                <c:pt idx="1174">
                  <c:v>7.4056784457447594E-2</c:v>
                </c:pt>
                <c:pt idx="1175">
                  <c:v>7.4504407734893502E-2</c:v>
                </c:pt>
                <c:pt idx="1176">
                  <c:v>7.7140411479852997E-2</c:v>
                </c:pt>
                <c:pt idx="1177">
                  <c:v>7.6145693085528696E-2</c:v>
                </c:pt>
                <c:pt idx="1178">
                  <c:v>7.7190147399569295E-2</c:v>
                </c:pt>
                <c:pt idx="1179">
                  <c:v>7.7488562917866502E-2</c:v>
                </c:pt>
                <c:pt idx="1180">
                  <c:v>7.4106520377163795E-2</c:v>
                </c:pt>
                <c:pt idx="1181">
                  <c:v>7.4952031012339507E-2</c:v>
                </c:pt>
                <c:pt idx="1182">
                  <c:v>7.6344636764393597E-2</c:v>
                </c:pt>
                <c:pt idx="1183">
                  <c:v>7.5648333888366504E-2</c:v>
                </c:pt>
                <c:pt idx="1184">
                  <c:v>7.6941467800988206E-2</c:v>
                </c:pt>
                <c:pt idx="1185">
                  <c:v>7.4355199975744898E-2</c:v>
                </c:pt>
                <c:pt idx="1186">
                  <c:v>7.5349918370069199E-2</c:v>
                </c:pt>
                <c:pt idx="1187">
                  <c:v>7.5698069808082705E-2</c:v>
                </c:pt>
                <c:pt idx="1188">
                  <c:v>7.3559425260285402E-2</c:v>
                </c:pt>
                <c:pt idx="1189">
                  <c:v>7.5250446530636797E-2</c:v>
                </c:pt>
                <c:pt idx="1190">
                  <c:v>7.5548862048934101E-2</c:v>
                </c:pt>
                <c:pt idx="1191">
                  <c:v>7.5250446530636797E-2</c:v>
                </c:pt>
                <c:pt idx="1192">
                  <c:v>7.5847277567231405E-2</c:v>
                </c:pt>
                <c:pt idx="1193">
                  <c:v>7.4852559172906993E-2</c:v>
                </c:pt>
                <c:pt idx="1194">
                  <c:v>7.4703351413758404E-2</c:v>
                </c:pt>
                <c:pt idx="1195">
                  <c:v>7.2514970946244803E-2</c:v>
                </c:pt>
                <c:pt idx="1196">
                  <c:v>7.3609161180001603E-2</c:v>
                </c:pt>
                <c:pt idx="1197">
                  <c:v>7.2912858303974606E-2</c:v>
                </c:pt>
                <c:pt idx="1198">
                  <c:v>7.5847277567231405E-2</c:v>
                </c:pt>
                <c:pt idx="1199">
                  <c:v>7.3808104858866505E-2</c:v>
                </c:pt>
                <c:pt idx="1200">
                  <c:v>7.3658897099717804E-2</c:v>
                </c:pt>
                <c:pt idx="1201">
                  <c:v>7.4554143654609703E-2</c:v>
                </c:pt>
                <c:pt idx="1202">
                  <c:v>7.4703351413758404E-2</c:v>
                </c:pt>
                <c:pt idx="1203">
                  <c:v>7.2216555427947499E-2</c:v>
                </c:pt>
                <c:pt idx="1204">
                  <c:v>7.3062066063123196E-2</c:v>
                </c:pt>
                <c:pt idx="1205">
                  <c:v>7.4504407734893502E-2</c:v>
                </c:pt>
                <c:pt idx="1206">
                  <c:v>7.73890910784341E-2</c:v>
                </c:pt>
                <c:pt idx="1207">
                  <c:v>7.8731960910772003E-2</c:v>
                </c:pt>
                <c:pt idx="1208">
                  <c:v>7.7637770677015203E-2</c:v>
                </c:pt>
                <c:pt idx="1209">
                  <c:v>7.8881168669920607E-2</c:v>
                </c:pt>
                <c:pt idx="1210">
                  <c:v>7.5349918370069199E-2</c:v>
                </c:pt>
                <c:pt idx="1211">
                  <c:v>7.2564706865961101E-2</c:v>
                </c:pt>
                <c:pt idx="1212">
                  <c:v>7.5847277567231405E-2</c:v>
                </c:pt>
                <c:pt idx="1213">
                  <c:v>7.6195429005244897E-2</c:v>
                </c:pt>
                <c:pt idx="1214">
                  <c:v>7.3410217501136701E-2</c:v>
                </c:pt>
                <c:pt idx="1215">
                  <c:v>7.3310745661704299E-2</c:v>
                </c:pt>
                <c:pt idx="1216">
                  <c:v>7.4603879574326001E-2</c:v>
                </c:pt>
                <c:pt idx="1217">
                  <c:v>7.0923421515325893E-2</c:v>
                </c:pt>
                <c:pt idx="1218">
                  <c:v>7.3857840778582706E-2</c:v>
                </c:pt>
                <c:pt idx="1219">
                  <c:v>7.6891731881271894E-2</c:v>
                </c:pt>
                <c:pt idx="1220">
                  <c:v>7.4156256296879997E-2</c:v>
                </c:pt>
                <c:pt idx="1221">
                  <c:v>7.4952031012339507E-2</c:v>
                </c:pt>
                <c:pt idx="1222">
                  <c:v>7.5300182450352998E-2</c:v>
                </c:pt>
                <c:pt idx="1223">
                  <c:v>7.4703351413758404E-2</c:v>
                </c:pt>
                <c:pt idx="1224">
                  <c:v>7.4902295092623306E-2</c:v>
                </c:pt>
                <c:pt idx="1225">
                  <c:v>7.3957312618015095E-2</c:v>
                </c:pt>
                <c:pt idx="1226">
                  <c:v>7.2166819508231297E-2</c:v>
                </c:pt>
                <c:pt idx="1227">
                  <c:v>7.2564706865961101E-2</c:v>
                </c:pt>
                <c:pt idx="1228">
                  <c:v>7.3758368939150304E-2</c:v>
                </c:pt>
                <c:pt idx="1229">
                  <c:v>7.3907576698298894E-2</c:v>
                </c:pt>
                <c:pt idx="1230">
                  <c:v>7.6891731881271894E-2</c:v>
                </c:pt>
                <c:pt idx="1231">
                  <c:v>7.5897013486947607E-2</c:v>
                </c:pt>
                <c:pt idx="1232">
                  <c:v>7.5150974691204298E-2</c:v>
                </c:pt>
                <c:pt idx="1233">
                  <c:v>7.8533017231907101E-2</c:v>
                </c:pt>
                <c:pt idx="1234">
                  <c:v>7.5548862048934101E-2</c:v>
                </c:pt>
                <c:pt idx="1235">
                  <c:v>7.2813386464542093E-2</c:v>
                </c:pt>
                <c:pt idx="1236">
                  <c:v>7.3211273822271897E-2</c:v>
                </c:pt>
                <c:pt idx="1237">
                  <c:v>7.0625005997028603E-2</c:v>
                </c:pt>
                <c:pt idx="1238">
                  <c:v>7.3111801982839397E-2</c:v>
                </c:pt>
                <c:pt idx="1239">
                  <c:v>7.3261009741988098E-2</c:v>
                </c:pt>
                <c:pt idx="1240">
                  <c:v>7.6145693085528696E-2</c:v>
                </c:pt>
                <c:pt idx="1241">
                  <c:v>7.6543580443258402E-2</c:v>
                </c:pt>
                <c:pt idx="1242">
                  <c:v>7.9328791947366598E-2</c:v>
                </c:pt>
                <c:pt idx="1243">
                  <c:v>7.84832813121909E-2</c:v>
                </c:pt>
                <c:pt idx="1244">
                  <c:v>7.5897013486947607E-2</c:v>
                </c:pt>
                <c:pt idx="1245">
                  <c:v>7.8930904589636794E-2</c:v>
                </c:pt>
                <c:pt idx="1246">
                  <c:v>7.6543580443258402E-2</c:v>
                </c:pt>
                <c:pt idx="1247">
                  <c:v>7.3808104858866505E-2</c:v>
                </c:pt>
                <c:pt idx="1248">
                  <c:v>7.5349918370069199E-2</c:v>
                </c:pt>
                <c:pt idx="1249">
                  <c:v>7.7190147399569295E-2</c:v>
                </c:pt>
                <c:pt idx="1250">
                  <c:v>7.4852559172906993E-2</c:v>
                </c:pt>
                <c:pt idx="1251">
                  <c:v>7.5399654289785401E-2</c:v>
                </c:pt>
                <c:pt idx="1252">
                  <c:v>7.5250446530636797E-2</c:v>
                </c:pt>
                <c:pt idx="1253">
                  <c:v>7.5797541647515204E-2</c:v>
                </c:pt>
                <c:pt idx="1254">
                  <c:v>7.4454671815177301E-2</c:v>
                </c:pt>
                <c:pt idx="1255">
                  <c:v>7.4056784457447594E-2</c:v>
                </c:pt>
                <c:pt idx="1256">
                  <c:v>7.5001766932055694E-2</c:v>
                </c:pt>
                <c:pt idx="1257">
                  <c:v>7.6294900844677299E-2</c:v>
                </c:pt>
                <c:pt idx="1258">
                  <c:v>7.5349918370069199E-2</c:v>
                </c:pt>
                <c:pt idx="1259">
                  <c:v>7.4603879574326001E-2</c:v>
                </c:pt>
                <c:pt idx="1260">
                  <c:v>7.5996485326379995E-2</c:v>
                </c:pt>
                <c:pt idx="1261">
                  <c:v>7.43054640560286E-2</c:v>
                </c:pt>
                <c:pt idx="1262">
                  <c:v>7.3658897099717804E-2</c:v>
                </c:pt>
                <c:pt idx="1263">
                  <c:v>7.4703351413758404E-2</c:v>
                </c:pt>
                <c:pt idx="1264">
                  <c:v>7.5250446530636797E-2</c:v>
                </c:pt>
                <c:pt idx="1265">
                  <c:v>7.5399654289785401E-2</c:v>
                </c:pt>
                <c:pt idx="1266">
                  <c:v>7.6095957165812494E-2</c:v>
                </c:pt>
                <c:pt idx="1267">
                  <c:v>7.6891731881271894E-2</c:v>
                </c:pt>
                <c:pt idx="1268">
                  <c:v>7.6344636764393597E-2</c:v>
                </c:pt>
                <c:pt idx="1269">
                  <c:v>7.5001766932055694E-2</c:v>
                </c:pt>
                <c:pt idx="1270">
                  <c:v>7.4255728136312399E-2</c:v>
                </c:pt>
                <c:pt idx="1271">
                  <c:v>7.3161537902555696E-2</c:v>
                </c:pt>
                <c:pt idx="1272">
                  <c:v>7.4603879574326001E-2</c:v>
                </c:pt>
                <c:pt idx="1273">
                  <c:v>7.3758368939150304E-2</c:v>
                </c:pt>
                <c:pt idx="1274">
                  <c:v>7.4156256296879997E-2</c:v>
                </c:pt>
                <c:pt idx="1275">
                  <c:v>7.5399654289785401E-2</c:v>
                </c:pt>
                <c:pt idx="1276">
                  <c:v>7.2664178705393503E-2</c:v>
                </c:pt>
                <c:pt idx="1277">
                  <c:v>7.2365763187096199E-2</c:v>
                </c:pt>
                <c:pt idx="1278">
                  <c:v>7.2514970946244803E-2</c:v>
                </c:pt>
                <c:pt idx="1279">
                  <c:v>7.1072629274474497E-2</c:v>
                </c:pt>
                <c:pt idx="1280">
                  <c:v>7.6643052282690902E-2</c:v>
                </c:pt>
                <c:pt idx="1281">
                  <c:v>7.4703351413758404E-2</c:v>
                </c:pt>
                <c:pt idx="1282">
                  <c:v>7.3459953420853E-2</c:v>
                </c:pt>
                <c:pt idx="1283">
                  <c:v>7.1918139909650194E-2</c:v>
                </c:pt>
                <c:pt idx="1284">
                  <c:v>7.4653615494042203E-2</c:v>
                </c:pt>
                <c:pt idx="1285">
                  <c:v>7.5996485326379995E-2</c:v>
                </c:pt>
                <c:pt idx="1286">
                  <c:v>7.4753087333474605E-2</c:v>
                </c:pt>
                <c:pt idx="1287">
                  <c:v>7.4355199975744898E-2</c:v>
                </c:pt>
                <c:pt idx="1288">
                  <c:v>7.4504407734893502E-2</c:v>
                </c:pt>
                <c:pt idx="1289">
                  <c:v>7.4056784457447594E-2</c:v>
                </c:pt>
                <c:pt idx="1290">
                  <c:v>7.6643052282690902E-2</c:v>
                </c:pt>
                <c:pt idx="1291">
                  <c:v>7.5250446530636797E-2</c:v>
                </c:pt>
                <c:pt idx="1292">
                  <c:v>7.4802823253190806E-2</c:v>
                </c:pt>
                <c:pt idx="1293">
                  <c:v>7.3857840778582706E-2</c:v>
                </c:pt>
                <c:pt idx="1294">
                  <c:v>7.3211273822271897E-2</c:v>
                </c:pt>
                <c:pt idx="1295">
                  <c:v>7.3261009741988098E-2</c:v>
                </c:pt>
                <c:pt idx="1296">
                  <c:v>7.5548862048934101E-2</c:v>
                </c:pt>
                <c:pt idx="1297">
                  <c:v>7.6394372684109799E-2</c:v>
                </c:pt>
                <c:pt idx="1298">
                  <c:v>7.4255728136312399E-2</c:v>
                </c:pt>
                <c:pt idx="1299">
                  <c:v>7.7239883319285496E-2</c:v>
                </c:pt>
                <c:pt idx="1300">
                  <c:v>7.3957312618015095E-2</c:v>
                </c:pt>
                <c:pt idx="1301">
                  <c:v>7.44049358954611E-2</c:v>
                </c:pt>
                <c:pt idx="1302">
                  <c:v>7.6941467800988206E-2</c:v>
                </c:pt>
                <c:pt idx="1303">
                  <c:v>7.7786978436163903E-2</c:v>
                </c:pt>
                <c:pt idx="1304">
                  <c:v>7.4504407734893502E-2</c:v>
                </c:pt>
                <c:pt idx="1305">
                  <c:v>7.1818668070217806E-2</c:v>
                </c:pt>
                <c:pt idx="1306">
                  <c:v>7.3808104858866505E-2</c:v>
                </c:pt>
                <c:pt idx="1307">
                  <c:v>7.6394372684109799E-2</c:v>
                </c:pt>
                <c:pt idx="1308">
                  <c:v>7.44049358954611E-2</c:v>
                </c:pt>
                <c:pt idx="1309">
                  <c:v>7.3808104858866505E-2</c:v>
                </c:pt>
                <c:pt idx="1310">
                  <c:v>7.9378527867082799E-2</c:v>
                </c:pt>
                <c:pt idx="1311">
                  <c:v>7.6941467800988206E-2</c:v>
                </c:pt>
                <c:pt idx="1312">
                  <c:v>7.5300182450352998E-2</c:v>
                </c:pt>
                <c:pt idx="1313">
                  <c:v>7.3907576698298894E-2</c:v>
                </c:pt>
                <c:pt idx="1314">
                  <c:v>7.2564706865961101E-2</c:v>
                </c:pt>
                <c:pt idx="1315">
                  <c:v>7.2763650544825906E-2</c:v>
                </c:pt>
                <c:pt idx="1316">
                  <c:v>7.2514970946244803E-2</c:v>
                </c:pt>
                <c:pt idx="1317">
                  <c:v>7.5747805727799003E-2</c:v>
                </c:pt>
                <c:pt idx="1318">
                  <c:v>7.5996485326379995E-2</c:v>
                </c:pt>
                <c:pt idx="1319">
                  <c:v>7.7040939640420594E-2</c:v>
                </c:pt>
                <c:pt idx="1320">
                  <c:v>7.8433545392474699E-2</c:v>
                </c:pt>
                <c:pt idx="1321">
                  <c:v>7.6543580443258402E-2</c:v>
                </c:pt>
                <c:pt idx="1322">
                  <c:v>7.4355199975744898E-2</c:v>
                </c:pt>
                <c:pt idx="1323">
                  <c:v>7.44049358954611E-2</c:v>
                </c:pt>
                <c:pt idx="1324">
                  <c:v>7.2713914625109705E-2</c:v>
                </c:pt>
                <c:pt idx="1325">
                  <c:v>7.54991261292179E-2</c:v>
                </c:pt>
                <c:pt idx="1326">
                  <c:v>7.6294900844677299E-2</c:v>
                </c:pt>
                <c:pt idx="1327">
                  <c:v>7.6792260041839505E-2</c:v>
                </c:pt>
                <c:pt idx="1328">
                  <c:v>7.5946749406663794E-2</c:v>
                </c:pt>
                <c:pt idx="1329">
                  <c:v>7.4106520377163795E-2</c:v>
                </c:pt>
                <c:pt idx="1330">
                  <c:v>7.5300182450352998E-2</c:v>
                </c:pt>
                <c:pt idx="1331">
                  <c:v>7.3609161180001603E-2</c:v>
                </c:pt>
                <c:pt idx="1332">
                  <c:v>7.3658897099717804E-2</c:v>
                </c:pt>
                <c:pt idx="1333">
                  <c:v>7.6245164924961098E-2</c:v>
                </c:pt>
                <c:pt idx="1334">
                  <c:v>7.4802823253190806E-2</c:v>
                </c:pt>
                <c:pt idx="1335">
                  <c:v>7.5897013486947607E-2</c:v>
                </c:pt>
                <c:pt idx="1336">
                  <c:v>7.5001766932055694E-2</c:v>
                </c:pt>
                <c:pt idx="1337">
                  <c:v>7.6344636764393597E-2</c:v>
                </c:pt>
                <c:pt idx="1338">
                  <c:v>7.7190147399569295E-2</c:v>
                </c:pt>
                <c:pt idx="1339">
                  <c:v>7.7936186195312507E-2</c:v>
                </c:pt>
                <c:pt idx="1340">
                  <c:v>7.8085393954461194E-2</c:v>
                </c:pt>
                <c:pt idx="1341">
                  <c:v>7.5449390209501602E-2</c:v>
                </c:pt>
                <c:pt idx="1342">
                  <c:v>7.6841995961555706E-2</c:v>
                </c:pt>
                <c:pt idx="1343">
                  <c:v>7.3658897099717804E-2</c:v>
                </c:pt>
                <c:pt idx="1344">
                  <c:v>7.3211273822271897E-2</c:v>
                </c:pt>
                <c:pt idx="1345">
                  <c:v>7.2713914625109705E-2</c:v>
                </c:pt>
                <c:pt idx="1346">
                  <c:v>7.6692788202407103E-2</c:v>
                </c:pt>
                <c:pt idx="1347">
                  <c:v>7.5996485326379995E-2</c:v>
                </c:pt>
                <c:pt idx="1348">
                  <c:v>7.3459953420853E-2</c:v>
                </c:pt>
                <c:pt idx="1349">
                  <c:v>7.6444108603826E-2</c:v>
                </c:pt>
                <c:pt idx="1350">
                  <c:v>8.0124566662826094E-2</c:v>
                </c:pt>
                <c:pt idx="1351">
                  <c:v>7.7985922115028694E-2</c:v>
                </c:pt>
                <c:pt idx="1352">
                  <c:v>7.4255728136312399E-2</c:v>
                </c:pt>
                <c:pt idx="1353">
                  <c:v>7.4653615494042203E-2</c:v>
                </c:pt>
                <c:pt idx="1354">
                  <c:v>7.5797541647515204E-2</c:v>
                </c:pt>
                <c:pt idx="1355">
                  <c:v>7.8035658034744895E-2</c:v>
                </c:pt>
                <c:pt idx="1356">
                  <c:v>8.0074830743109796E-2</c:v>
                </c:pt>
                <c:pt idx="1357">
                  <c:v>7.6593316362974603E-2</c:v>
                </c:pt>
                <c:pt idx="1358">
                  <c:v>7.5001766932055694E-2</c:v>
                </c:pt>
                <c:pt idx="1359">
                  <c:v>7.3559425260285402E-2</c:v>
                </c:pt>
                <c:pt idx="1360">
                  <c:v>7.5598597968650302E-2</c:v>
                </c:pt>
                <c:pt idx="1361">
                  <c:v>7.8632489071339601E-2</c:v>
                </c:pt>
                <c:pt idx="1362">
                  <c:v>7.9527735626231499E-2</c:v>
                </c:pt>
                <c:pt idx="1363">
                  <c:v>7.6792260041839505E-2</c:v>
                </c:pt>
                <c:pt idx="1364">
                  <c:v>7.4454671815177301E-2</c:v>
                </c:pt>
                <c:pt idx="1365">
                  <c:v>7.2365763187096199E-2</c:v>
                </c:pt>
                <c:pt idx="1366">
                  <c:v>7.3857840778582706E-2</c:v>
                </c:pt>
                <c:pt idx="1367">
                  <c:v>7.4554143654609703E-2</c:v>
                </c:pt>
                <c:pt idx="1368">
                  <c:v>7.4156256296879997E-2</c:v>
                </c:pt>
                <c:pt idx="1369">
                  <c:v>7.5747805727799003E-2</c:v>
                </c:pt>
                <c:pt idx="1370">
                  <c:v>7.3957312618015095E-2</c:v>
                </c:pt>
                <c:pt idx="1371">
                  <c:v>7.33604815814205E-2</c:v>
                </c:pt>
                <c:pt idx="1372">
                  <c:v>7.5399654289785401E-2</c:v>
                </c:pt>
                <c:pt idx="1373">
                  <c:v>7.5150974691204298E-2</c:v>
                </c:pt>
                <c:pt idx="1374">
                  <c:v>7.6394372684109799E-2</c:v>
                </c:pt>
                <c:pt idx="1375">
                  <c:v>7.2564706865961101E-2</c:v>
                </c:pt>
                <c:pt idx="1376">
                  <c:v>7.4703351413758404E-2</c:v>
                </c:pt>
                <c:pt idx="1377">
                  <c:v>7.4603879574326001E-2</c:v>
                </c:pt>
                <c:pt idx="1378">
                  <c:v>7.1918139909650194E-2</c:v>
                </c:pt>
                <c:pt idx="1379">
                  <c:v>7.2614442785677302E-2</c:v>
                </c:pt>
                <c:pt idx="1380">
                  <c:v>7.3658897099717804E-2</c:v>
                </c:pt>
                <c:pt idx="1381">
                  <c:v>7.3808104858866505E-2</c:v>
                </c:pt>
                <c:pt idx="1382">
                  <c:v>7.4753087333474605E-2</c:v>
                </c:pt>
                <c:pt idx="1383">
                  <c:v>7.3261009741988098E-2</c:v>
                </c:pt>
                <c:pt idx="1384">
                  <c:v>7.4106520377163795E-2</c:v>
                </c:pt>
                <c:pt idx="1385">
                  <c:v>7.5250446530636797E-2</c:v>
                </c:pt>
                <c:pt idx="1386">
                  <c:v>7.4952031012339507E-2</c:v>
                </c:pt>
                <c:pt idx="1387">
                  <c:v>7.5698069808082705E-2</c:v>
                </c:pt>
                <c:pt idx="1388">
                  <c:v>7.3559425260285402E-2</c:v>
                </c:pt>
                <c:pt idx="1389">
                  <c:v>7.4653615494042203E-2</c:v>
                </c:pt>
                <c:pt idx="1390">
                  <c:v>7.7040939640420594E-2</c:v>
                </c:pt>
                <c:pt idx="1391">
                  <c:v>7.6643052282690902E-2</c:v>
                </c:pt>
                <c:pt idx="1392">
                  <c:v>7.4205992216596198E-2</c:v>
                </c:pt>
                <c:pt idx="1393">
                  <c:v>7.6792260041839505E-2</c:v>
                </c:pt>
                <c:pt idx="1394">
                  <c:v>7.4603879574326001E-2</c:v>
                </c:pt>
                <c:pt idx="1395">
                  <c:v>7.6692788202407103E-2</c:v>
                </c:pt>
                <c:pt idx="1396">
                  <c:v>7.6593316362974603E-2</c:v>
                </c:pt>
                <c:pt idx="1397">
                  <c:v>7.6991203720704393E-2</c:v>
                </c:pt>
                <c:pt idx="1398">
                  <c:v>7.7289619239001697E-2</c:v>
                </c:pt>
                <c:pt idx="1399">
                  <c:v>7.4653615494042203E-2</c:v>
                </c:pt>
                <c:pt idx="1400">
                  <c:v>7.2763650544825906E-2</c:v>
                </c:pt>
                <c:pt idx="1401">
                  <c:v>7.4106520377163795E-2</c:v>
                </c:pt>
                <c:pt idx="1402">
                  <c:v>7.4504407734893502E-2</c:v>
                </c:pt>
                <c:pt idx="1403">
                  <c:v>7.5349918370069199E-2</c:v>
                </c:pt>
                <c:pt idx="1404">
                  <c:v>7.7488562917866502E-2</c:v>
                </c:pt>
                <c:pt idx="1405">
                  <c:v>7.4554143654609703E-2</c:v>
                </c:pt>
                <c:pt idx="1406">
                  <c:v>7.5399654289785401E-2</c:v>
                </c:pt>
                <c:pt idx="1407">
                  <c:v>7.84832813121909E-2</c:v>
                </c:pt>
                <c:pt idx="1408">
                  <c:v>7.54991261292179E-2</c:v>
                </c:pt>
                <c:pt idx="1409">
                  <c:v>7.3111801982839397E-2</c:v>
                </c:pt>
                <c:pt idx="1410">
                  <c:v>7.33604815814205E-2</c:v>
                </c:pt>
                <c:pt idx="1411">
                  <c:v>7.5150974691204298E-2</c:v>
                </c:pt>
                <c:pt idx="1412">
                  <c:v>7.5300182450352998E-2</c:v>
                </c:pt>
                <c:pt idx="1413">
                  <c:v>7.5897013486947607E-2</c:v>
                </c:pt>
                <c:pt idx="1414">
                  <c:v>7.6344636764393597E-2</c:v>
                </c:pt>
                <c:pt idx="1415">
                  <c:v>7.5847277567231405E-2</c:v>
                </c:pt>
                <c:pt idx="1416">
                  <c:v>7.6344636764393597E-2</c:v>
                </c:pt>
                <c:pt idx="1417">
                  <c:v>7.6344636764393597E-2</c:v>
                </c:pt>
                <c:pt idx="1418">
                  <c:v>7.6245164924961098E-2</c:v>
                </c:pt>
                <c:pt idx="1419">
                  <c:v>7.1221837033623198E-2</c:v>
                </c:pt>
                <c:pt idx="1420">
                  <c:v>7.5399654289785401E-2</c:v>
                </c:pt>
                <c:pt idx="1421">
                  <c:v>7.4056784457447594E-2</c:v>
                </c:pt>
                <c:pt idx="1422">
                  <c:v>7.2863122384258405E-2</c:v>
                </c:pt>
                <c:pt idx="1423">
                  <c:v>7.1271572953339399E-2</c:v>
                </c:pt>
                <c:pt idx="1424">
                  <c:v>7.5300182450352998E-2</c:v>
                </c:pt>
                <c:pt idx="1425">
                  <c:v>7.7836714355880104E-2</c:v>
                </c:pt>
                <c:pt idx="1426">
                  <c:v>7.7985922115028694E-2</c:v>
                </c:pt>
                <c:pt idx="1427">
                  <c:v>7.5300182450352998E-2</c:v>
                </c:pt>
                <c:pt idx="1428">
                  <c:v>7.5797541647515204E-2</c:v>
                </c:pt>
                <c:pt idx="1429">
                  <c:v>7.5200710610920596E-2</c:v>
                </c:pt>
                <c:pt idx="1430">
                  <c:v>7.5051502851771895E-2</c:v>
                </c:pt>
                <c:pt idx="1431">
                  <c:v>7.3907576698298894E-2</c:v>
                </c:pt>
                <c:pt idx="1432">
                  <c:v>7.3012330143406995E-2</c:v>
                </c:pt>
                <c:pt idx="1433">
                  <c:v>7.3509689340569201E-2</c:v>
                </c:pt>
                <c:pt idx="1434">
                  <c:v>7.5698069808082705E-2</c:v>
                </c:pt>
                <c:pt idx="1435">
                  <c:v>7.5747805727799003E-2</c:v>
                </c:pt>
                <c:pt idx="1436">
                  <c:v>7.2564706865961101E-2</c:v>
                </c:pt>
                <c:pt idx="1437">
                  <c:v>7.1569988471636703E-2</c:v>
                </c:pt>
                <c:pt idx="1438">
                  <c:v>7.2912858303974606E-2</c:v>
                </c:pt>
                <c:pt idx="1439">
                  <c:v>7.3559425260285402E-2</c:v>
                </c:pt>
                <c:pt idx="1440">
                  <c:v>7.2763650544825906E-2</c:v>
                </c:pt>
                <c:pt idx="1441">
                  <c:v>7.1967875829366396E-2</c:v>
                </c:pt>
                <c:pt idx="1442">
                  <c:v>7.22662913476637E-2</c:v>
                </c:pt>
                <c:pt idx="1443">
                  <c:v>7.4504407734893502E-2</c:v>
                </c:pt>
                <c:pt idx="1444">
                  <c:v>7.4703351413758404E-2</c:v>
                </c:pt>
                <c:pt idx="1445">
                  <c:v>7.4603879574326001E-2</c:v>
                </c:pt>
                <c:pt idx="1446">
                  <c:v>7.3261009741988098E-2</c:v>
                </c:pt>
                <c:pt idx="1447">
                  <c:v>7.5946749406663794E-2</c:v>
                </c:pt>
                <c:pt idx="1448">
                  <c:v>7.4603879574326001E-2</c:v>
                </c:pt>
                <c:pt idx="1449">
                  <c:v>7.3509689340569201E-2</c:v>
                </c:pt>
                <c:pt idx="1450">
                  <c:v>7.6095957165812494E-2</c:v>
                </c:pt>
                <c:pt idx="1451">
                  <c:v>7.5797541647515204E-2</c:v>
                </c:pt>
                <c:pt idx="1452">
                  <c:v>7.6095957165812494E-2</c:v>
                </c:pt>
                <c:pt idx="1453">
                  <c:v>7.5449390209501602E-2</c:v>
                </c:pt>
                <c:pt idx="1454">
                  <c:v>7.3758368939150304E-2</c:v>
                </c:pt>
                <c:pt idx="1455">
                  <c:v>7.6046221246096293E-2</c:v>
                </c:pt>
                <c:pt idx="1456">
                  <c:v>7.4703351413758404E-2</c:v>
                </c:pt>
                <c:pt idx="1457">
                  <c:v>7.3857840778582706E-2</c:v>
                </c:pt>
                <c:pt idx="1458">
                  <c:v>7.3161537902555696E-2</c:v>
                </c:pt>
                <c:pt idx="1459">
                  <c:v>7.5349918370069199E-2</c:v>
                </c:pt>
                <c:pt idx="1460">
                  <c:v>7.8632489071339601E-2</c:v>
                </c:pt>
                <c:pt idx="1461">
                  <c:v>7.7239883319285496E-2</c:v>
                </c:pt>
                <c:pt idx="1462">
                  <c:v>7.4902295092623306E-2</c:v>
                </c:pt>
                <c:pt idx="1463">
                  <c:v>7.7190147399569295E-2</c:v>
                </c:pt>
                <c:pt idx="1464">
                  <c:v>7.4753087333474605E-2</c:v>
                </c:pt>
                <c:pt idx="1465">
                  <c:v>7.4056784457447594E-2</c:v>
                </c:pt>
                <c:pt idx="1466">
                  <c:v>7.3310745661704299E-2</c:v>
                </c:pt>
                <c:pt idx="1467">
                  <c:v>7.3261009741988098E-2</c:v>
                </c:pt>
                <c:pt idx="1468">
                  <c:v>7.8831432750204405E-2</c:v>
                </c:pt>
                <c:pt idx="1469">
                  <c:v>7.7488562917866502E-2</c:v>
                </c:pt>
                <c:pt idx="1470">
                  <c:v>7.5051502851771895E-2</c:v>
                </c:pt>
                <c:pt idx="1471">
                  <c:v>7.5101238771488096E-2</c:v>
                </c:pt>
                <c:pt idx="1472">
                  <c:v>7.6145693085528696E-2</c:v>
                </c:pt>
                <c:pt idx="1473">
                  <c:v>7.5847277567231405E-2</c:v>
                </c:pt>
                <c:pt idx="1474">
                  <c:v>7.75382988375828E-2</c:v>
                </c:pt>
                <c:pt idx="1475">
                  <c:v>7.6444108603826E-2</c:v>
                </c:pt>
                <c:pt idx="1476">
                  <c:v>7.5897013486947607E-2</c:v>
                </c:pt>
                <c:pt idx="1477">
                  <c:v>7.4852559172906993E-2</c:v>
                </c:pt>
                <c:pt idx="1478">
                  <c:v>7.4902295092623306E-2</c:v>
                </c:pt>
                <c:pt idx="1479">
                  <c:v>7.7239883319285496E-2</c:v>
                </c:pt>
                <c:pt idx="1480">
                  <c:v>7.7239883319285496E-2</c:v>
                </c:pt>
                <c:pt idx="1481">
                  <c:v>7.6891731881271894E-2</c:v>
                </c:pt>
                <c:pt idx="1482">
                  <c:v>7.5150974691204298E-2</c:v>
                </c:pt>
                <c:pt idx="1483">
                  <c:v>7.2763650544825906E-2</c:v>
                </c:pt>
                <c:pt idx="1484">
                  <c:v>7.3708633019434006E-2</c:v>
                </c:pt>
                <c:pt idx="1485">
                  <c:v>7.4156256296879997E-2</c:v>
                </c:pt>
                <c:pt idx="1486">
                  <c:v>7.5101238771488096E-2</c:v>
                </c:pt>
                <c:pt idx="1487">
                  <c:v>7.5101238771488096E-2</c:v>
                </c:pt>
                <c:pt idx="1488">
                  <c:v>7.6294900844677299E-2</c:v>
                </c:pt>
                <c:pt idx="1489">
                  <c:v>7.5698069808082705E-2</c:v>
                </c:pt>
                <c:pt idx="1490">
                  <c:v>7.3609161180001603E-2</c:v>
                </c:pt>
                <c:pt idx="1491">
                  <c:v>7.2713914625109705E-2</c:v>
                </c:pt>
                <c:pt idx="1492">
                  <c:v>7.4205992216596198E-2</c:v>
                </c:pt>
                <c:pt idx="1493">
                  <c:v>7.6095957165812494E-2</c:v>
                </c:pt>
                <c:pt idx="1494">
                  <c:v>7.7488562917866502E-2</c:v>
                </c:pt>
                <c:pt idx="1495">
                  <c:v>7.7886450275596306E-2</c:v>
                </c:pt>
                <c:pt idx="1496">
                  <c:v>7.5897013486947607E-2</c:v>
                </c:pt>
                <c:pt idx="1497">
                  <c:v>7.54991261292179E-2</c:v>
                </c:pt>
                <c:pt idx="1498">
                  <c:v>7.6493844523542201E-2</c:v>
                </c:pt>
                <c:pt idx="1499">
                  <c:v>7.5897013486947607E-2</c:v>
                </c:pt>
                <c:pt idx="1500">
                  <c:v>7.3708633019434006E-2</c:v>
                </c:pt>
                <c:pt idx="1501">
                  <c:v>7.6294900844677299E-2</c:v>
                </c:pt>
                <c:pt idx="1502">
                  <c:v>7.6245164924961098E-2</c:v>
                </c:pt>
                <c:pt idx="1503">
                  <c:v>7.4703351413758404E-2</c:v>
                </c:pt>
                <c:pt idx="1504">
                  <c:v>7.2465235026528602E-2</c:v>
                </c:pt>
                <c:pt idx="1505">
                  <c:v>7.2962594223690794E-2</c:v>
                </c:pt>
                <c:pt idx="1506">
                  <c:v>7.5996485326379995E-2</c:v>
                </c:pt>
                <c:pt idx="1507">
                  <c:v>7.4952031012339507E-2</c:v>
                </c:pt>
                <c:pt idx="1508">
                  <c:v>7.5200710610920596E-2</c:v>
                </c:pt>
                <c:pt idx="1509">
                  <c:v>7.1669460311069105E-2</c:v>
                </c:pt>
                <c:pt idx="1510">
                  <c:v>7.3161537902555696E-2</c:v>
                </c:pt>
                <c:pt idx="1511">
                  <c:v>7.4255728136312399E-2</c:v>
                </c:pt>
                <c:pt idx="1512">
                  <c:v>7.5897013486947607E-2</c:v>
                </c:pt>
                <c:pt idx="1513">
                  <c:v>7.6145693085528696E-2</c:v>
                </c:pt>
                <c:pt idx="1514">
                  <c:v>7.44049358954611E-2</c:v>
                </c:pt>
                <c:pt idx="1515">
                  <c:v>7.4255728136312399E-2</c:v>
                </c:pt>
                <c:pt idx="1516">
                  <c:v>7.4852559172906993E-2</c:v>
                </c:pt>
                <c:pt idx="1517">
                  <c:v>7.5449390209501602E-2</c:v>
                </c:pt>
                <c:pt idx="1518">
                  <c:v>7.3907576698298894E-2</c:v>
                </c:pt>
                <c:pt idx="1519">
                  <c:v>7.5150974691204298E-2</c:v>
                </c:pt>
                <c:pt idx="1520">
                  <c:v>7.3261009741988098E-2</c:v>
                </c:pt>
                <c:pt idx="1521">
                  <c:v>7.1967875829366396E-2</c:v>
                </c:pt>
                <c:pt idx="1522">
                  <c:v>7.5300182450352998E-2</c:v>
                </c:pt>
                <c:pt idx="1523">
                  <c:v>7.4007048537731407E-2</c:v>
                </c:pt>
                <c:pt idx="1524">
                  <c:v>7.44049358954611E-2</c:v>
                </c:pt>
                <c:pt idx="1525">
                  <c:v>7.3509689340569201E-2</c:v>
                </c:pt>
                <c:pt idx="1526">
                  <c:v>7.2713914625109705E-2</c:v>
                </c:pt>
                <c:pt idx="1527">
                  <c:v>7.2813386464542093E-2</c:v>
                </c:pt>
                <c:pt idx="1528">
                  <c:v>7.5001766932055694E-2</c:v>
                </c:pt>
                <c:pt idx="1529">
                  <c:v>7.7190147399569295E-2</c:v>
                </c:pt>
                <c:pt idx="1530">
                  <c:v>7.6891731881271894E-2</c:v>
                </c:pt>
                <c:pt idx="1531">
                  <c:v>7.5001766932055694E-2</c:v>
                </c:pt>
                <c:pt idx="1532">
                  <c:v>7.5548862048934101E-2</c:v>
                </c:pt>
                <c:pt idx="1533">
                  <c:v>7.4554143654609703E-2</c:v>
                </c:pt>
                <c:pt idx="1534">
                  <c:v>7.4802823253190806E-2</c:v>
                </c:pt>
                <c:pt idx="1535">
                  <c:v>7.24154991068124E-2</c:v>
                </c:pt>
                <c:pt idx="1536">
                  <c:v>7.6145693085528696E-2</c:v>
                </c:pt>
                <c:pt idx="1537">
                  <c:v>7.8135129874177395E-2</c:v>
                </c:pt>
                <c:pt idx="1538">
                  <c:v>7.5001766932055694E-2</c:v>
                </c:pt>
                <c:pt idx="1539">
                  <c:v>7.6444108603826E-2</c:v>
                </c:pt>
                <c:pt idx="1540">
                  <c:v>7.6891731881271894E-2</c:v>
                </c:pt>
                <c:pt idx="1541">
                  <c:v>7.6742524122123304E-2</c:v>
                </c:pt>
                <c:pt idx="1542">
                  <c:v>7.7239883319285496E-2</c:v>
                </c:pt>
                <c:pt idx="1543">
                  <c:v>7.7737242516447702E-2</c:v>
                </c:pt>
                <c:pt idx="1544">
                  <c:v>7.7737242516447702E-2</c:v>
                </c:pt>
                <c:pt idx="1545">
                  <c:v>7.54991261292179E-2</c:v>
                </c:pt>
                <c:pt idx="1546">
                  <c:v>7.3459953420853E-2</c:v>
                </c:pt>
                <c:pt idx="1547">
                  <c:v>7.2316027267379998E-2</c:v>
                </c:pt>
                <c:pt idx="1548">
                  <c:v>7.3410217501136701E-2</c:v>
                </c:pt>
                <c:pt idx="1549">
                  <c:v>7.4802823253190806E-2</c:v>
                </c:pt>
                <c:pt idx="1550">
                  <c:v>7.3459953420853E-2</c:v>
                </c:pt>
                <c:pt idx="1551">
                  <c:v>7.6891731881271894E-2</c:v>
                </c:pt>
                <c:pt idx="1552">
                  <c:v>7.5847277567231405E-2</c:v>
                </c:pt>
                <c:pt idx="1553">
                  <c:v>7.2912858303974606E-2</c:v>
                </c:pt>
                <c:pt idx="1554">
                  <c:v>7.3708633019434006E-2</c:v>
                </c:pt>
                <c:pt idx="1555">
                  <c:v>7.6394372684109799E-2</c:v>
                </c:pt>
                <c:pt idx="1556">
                  <c:v>7.54991261292179E-2</c:v>
                </c:pt>
                <c:pt idx="1557">
                  <c:v>7.7438826998150301E-2</c:v>
                </c:pt>
                <c:pt idx="1558">
                  <c:v>7.1420780712488002E-2</c:v>
                </c:pt>
                <c:pt idx="1559">
                  <c:v>7.22662913476637E-2</c:v>
                </c:pt>
                <c:pt idx="1560">
                  <c:v>7.2863122384258405E-2</c:v>
                </c:pt>
                <c:pt idx="1561">
                  <c:v>7.1918139909650194E-2</c:v>
                </c:pt>
                <c:pt idx="1562">
                  <c:v>7.4902295092623306E-2</c:v>
                </c:pt>
                <c:pt idx="1563">
                  <c:v>7.3012330143406995E-2</c:v>
                </c:pt>
                <c:pt idx="1564">
                  <c:v>7.4255728136312399E-2</c:v>
                </c:pt>
                <c:pt idx="1565">
                  <c:v>7.3957312618015095E-2</c:v>
                </c:pt>
                <c:pt idx="1566">
                  <c:v>7.4355199975744898E-2</c:v>
                </c:pt>
                <c:pt idx="1567">
                  <c:v>7.4205992216596198E-2</c:v>
                </c:pt>
                <c:pt idx="1568">
                  <c:v>7.2664178705393503E-2</c:v>
                </c:pt>
                <c:pt idx="1569">
                  <c:v>7.75382988375828E-2</c:v>
                </c:pt>
                <c:pt idx="1570">
                  <c:v>7.3808104858866505E-2</c:v>
                </c:pt>
                <c:pt idx="1571">
                  <c:v>7.3758368939150304E-2</c:v>
                </c:pt>
                <c:pt idx="1572">
                  <c:v>7.4603879574326001E-2</c:v>
                </c:pt>
                <c:pt idx="1573">
                  <c:v>7.3808104858866505E-2</c:v>
                </c:pt>
                <c:pt idx="1574">
                  <c:v>7.7886450275596306E-2</c:v>
                </c:pt>
                <c:pt idx="1575">
                  <c:v>7.73890910784341E-2</c:v>
                </c:pt>
                <c:pt idx="1576">
                  <c:v>7.4902295092623306E-2</c:v>
                </c:pt>
                <c:pt idx="1577">
                  <c:v>7.3509689340569201E-2</c:v>
                </c:pt>
                <c:pt idx="1578">
                  <c:v>7.3758368939150304E-2</c:v>
                </c:pt>
                <c:pt idx="1579">
                  <c:v>7.2763650544825906E-2</c:v>
                </c:pt>
                <c:pt idx="1580">
                  <c:v>7.5598597968650302E-2</c:v>
                </c:pt>
                <c:pt idx="1581">
                  <c:v>7.4852559172906993E-2</c:v>
                </c:pt>
                <c:pt idx="1582">
                  <c:v>7.3907576698298894E-2</c:v>
                </c:pt>
                <c:pt idx="1583">
                  <c:v>7.6046221246096293E-2</c:v>
                </c:pt>
                <c:pt idx="1584">
                  <c:v>7.73890910784341E-2</c:v>
                </c:pt>
                <c:pt idx="1585">
                  <c:v>7.6444108603826E-2</c:v>
                </c:pt>
                <c:pt idx="1586">
                  <c:v>7.5548862048934101E-2</c:v>
                </c:pt>
                <c:pt idx="1587">
                  <c:v>7.3211273822271897E-2</c:v>
                </c:pt>
                <c:pt idx="1588">
                  <c:v>7.5150974691204298E-2</c:v>
                </c:pt>
                <c:pt idx="1589">
                  <c:v>7.5847277567231405E-2</c:v>
                </c:pt>
                <c:pt idx="1590">
                  <c:v>7.5001766932055694E-2</c:v>
                </c:pt>
                <c:pt idx="1591">
                  <c:v>7.3559425260285402E-2</c:v>
                </c:pt>
                <c:pt idx="1592">
                  <c:v>7.2763650544825906E-2</c:v>
                </c:pt>
                <c:pt idx="1593">
                  <c:v>7.3609161180001603E-2</c:v>
                </c:pt>
                <c:pt idx="1594">
                  <c:v>7.4653615494042203E-2</c:v>
                </c:pt>
                <c:pt idx="1595">
                  <c:v>7.4653615494042203E-2</c:v>
                </c:pt>
                <c:pt idx="1596">
                  <c:v>7.7090675560136795E-2</c:v>
                </c:pt>
                <c:pt idx="1597">
                  <c:v>7.6245164924961098E-2</c:v>
                </c:pt>
                <c:pt idx="1598">
                  <c:v>7.8085393954461194E-2</c:v>
                </c:pt>
                <c:pt idx="1599">
                  <c:v>7.9080112348785495E-2</c:v>
                </c:pt>
                <c:pt idx="1600">
                  <c:v>7.54991261292179E-2</c:v>
                </c:pt>
                <c:pt idx="1601">
                  <c:v>7.5897013486947607E-2</c:v>
                </c:pt>
                <c:pt idx="1602">
                  <c:v>7.5598597968650302E-2</c:v>
                </c:pt>
                <c:pt idx="1603">
                  <c:v>7.4504407734893502E-2</c:v>
                </c:pt>
                <c:pt idx="1604">
                  <c:v>7.6792260041839505E-2</c:v>
                </c:pt>
                <c:pt idx="1605">
                  <c:v>7.5698069808082705E-2</c:v>
                </c:pt>
                <c:pt idx="1606">
                  <c:v>7.33604815814205E-2</c:v>
                </c:pt>
                <c:pt idx="1607">
                  <c:v>7.4852559172906993E-2</c:v>
                </c:pt>
                <c:pt idx="1608">
                  <c:v>7.6095957165812494E-2</c:v>
                </c:pt>
                <c:pt idx="1609">
                  <c:v>7.7786978436163903E-2</c:v>
                </c:pt>
                <c:pt idx="1610">
                  <c:v>7.6593316362974603E-2</c:v>
                </c:pt>
                <c:pt idx="1611">
                  <c:v>7.7936186195312507E-2</c:v>
                </c:pt>
                <c:pt idx="1612">
                  <c:v>7.4255728136312399E-2</c:v>
                </c:pt>
                <c:pt idx="1613">
                  <c:v>7.7090675560136795E-2</c:v>
                </c:pt>
                <c:pt idx="1614">
                  <c:v>7.6245164924961098E-2</c:v>
                </c:pt>
                <c:pt idx="1615">
                  <c:v>7.6941467800988206E-2</c:v>
                </c:pt>
                <c:pt idx="1616">
                  <c:v>7.3211273822271897E-2</c:v>
                </c:pt>
                <c:pt idx="1617">
                  <c:v>7.4255728136312399E-2</c:v>
                </c:pt>
                <c:pt idx="1618">
                  <c:v>7.7090675560136795E-2</c:v>
                </c:pt>
                <c:pt idx="1619">
                  <c:v>7.4554143654609703E-2</c:v>
                </c:pt>
                <c:pt idx="1620">
                  <c:v>7.5300182450352998E-2</c:v>
                </c:pt>
                <c:pt idx="1621">
                  <c:v>7.6991203720704393E-2</c:v>
                </c:pt>
                <c:pt idx="1622">
                  <c:v>7.6095957165812494E-2</c:v>
                </c:pt>
                <c:pt idx="1623">
                  <c:v>7.5797541647515204E-2</c:v>
                </c:pt>
                <c:pt idx="1624">
                  <c:v>7.2465235026528602E-2</c:v>
                </c:pt>
                <c:pt idx="1625">
                  <c:v>7.1420780712488002E-2</c:v>
                </c:pt>
                <c:pt idx="1626">
                  <c:v>7.22662913476637E-2</c:v>
                </c:pt>
                <c:pt idx="1627">
                  <c:v>7.5200710610920596E-2</c:v>
                </c:pt>
                <c:pt idx="1628">
                  <c:v>7.3211273822271897E-2</c:v>
                </c:pt>
                <c:pt idx="1629">
                  <c:v>7.1371044792771801E-2</c:v>
                </c:pt>
                <c:pt idx="1630">
                  <c:v>7.2365763187096199E-2</c:v>
                </c:pt>
                <c:pt idx="1631">
                  <c:v>7.3509689340569201E-2</c:v>
                </c:pt>
                <c:pt idx="1632">
                  <c:v>7.7687506596731404E-2</c:v>
                </c:pt>
                <c:pt idx="1633">
                  <c:v>7.4703351413758404E-2</c:v>
                </c:pt>
                <c:pt idx="1634">
                  <c:v>7.2514970946244803E-2</c:v>
                </c:pt>
                <c:pt idx="1635">
                  <c:v>7.5150974691204298E-2</c:v>
                </c:pt>
                <c:pt idx="1636">
                  <c:v>7.6941467800988206E-2</c:v>
                </c:pt>
                <c:pt idx="1637">
                  <c:v>7.7438826998150301E-2</c:v>
                </c:pt>
                <c:pt idx="1638">
                  <c:v>7.5598597968650302E-2</c:v>
                </c:pt>
                <c:pt idx="1639">
                  <c:v>7.3310745661704299E-2</c:v>
                </c:pt>
                <c:pt idx="1640">
                  <c:v>7.3459953420853E-2</c:v>
                </c:pt>
                <c:pt idx="1641">
                  <c:v>7.5150974691204298E-2</c:v>
                </c:pt>
                <c:pt idx="1642">
                  <c:v>7.7289619239001697E-2</c:v>
                </c:pt>
                <c:pt idx="1643">
                  <c:v>7.6941467800988206E-2</c:v>
                </c:pt>
                <c:pt idx="1644">
                  <c:v>7.43054640560286E-2</c:v>
                </c:pt>
                <c:pt idx="1645">
                  <c:v>7.4603879574326001E-2</c:v>
                </c:pt>
                <c:pt idx="1646">
                  <c:v>7.3211273822271897E-2</c:v>
                </c:pt>
                <c:pt idx="1647">
                  <c:v>7.4504407734893502E-2</c:v>
                </c:pt>
                <c:pt idx="1648">
                  <c:v>7.4603879574326001E-2</c:v>
                </c:pt>
                <c:pt idx="1649">
                  <c:v>7.2813386464542093E-2</c:v>
                </c:pt>
                <c:pt idx="1650">
                  <c:v>7.6394372684109799E-2</c:v>
                </c:pt>
                <c:pt idx="1651">
                  <c:v>7.7438826998150301E-2</c:v>
                </c:pt>
                <c:pt idx="1652">
                  <c:v>7.4355199975744898E-2</c:v>
                </c:pt>
                <c:pt idx="1653">
                  <c:v>7.54991261292179E-2</c:v>
                </c:pt>
                <c:pt idx="1654">
                  <c:v>7.6195429005244897E-2</c:v>
                </c:pt>
                <c:pt idx="1655">
                  <c:v>7.2912858303974606E-2</c:v>
                </c:pt>
                <c:pt idx="1656">
                  <c:v>7.5548862048934101E-2</c:v>
                </c:pt>
                <c:pt idx="1657">
                  <c:v>7.5200710610920596E-2</c:v>
                </c:pt>
                <c:pt idx="1658">
                  <c:v>7.5001766932055694E-2</c:v>
                </c:pt>
                <c:pt idx="1659">
                  <c:v>7.4802823253190806E-2</c:v>
                </c:pt>
                <c:pt idx="1660">
                  <c:v>7.3758368939150304E-2</c:v>
                </c:pt>
                <c:pt idx="1661">
                  <c:v>7.3658897099717804E-2</c:v>
                </c:pt>
                <c:pt idx="1662">
                  <c:v>7.2465235026528602E-2</c:v>
                </c:pt>
                <c:pt idx="1663">
                  <c:v>7.6294900844677299E-2</c:v>
                </c:pt>
                <c:pt idx="1664">
                  <c:v>7.6294900844677299E-2</c:v>
                </c:pt>
                <c:pt idx="1665">
                  <c:v>7.1022893354758296E-2</c:v>
                </c:pt>
                <c:pt idx="1666">
                  <c:v>7.4504407734893502E-2</c:v>
                </c:pt>
                <c:pt idx="1667">
                  <c:v>7.6195429005244897E-2</c:v>
                </c:pt>
                <c:pt idx="1668">
                  <c:v>7.3658897099717804E-2</c:v>
                </c:pt>
                <c:pt idx="1669">
                  <c:v>7.5648333888366504E-2</c:v>
                </c:pt>
                <c:pt idx="1670">
                  <c:v>7.7488562917866502E-2</c:v>
                </c:pt>
                <c:pt idx="1671">
                  <c:v>7.6692788202407103E-2</c:v>
                </c:pt>
                <c:pt idx="1672">
                  <c:v>7.3808104858866505E-2</c:v>
                </c:pt>
                <c:pt idx="1673">
                  <c:v>7.5101238771488096E-2</c:v>
                </c:pt>
                <c:pt idx="1674">
                  <c:v>7.2962594223690794E-2</c:v>
                </c:pt>
                <c:pt idx="1675">
                  <c:v>7.4454671815177301E-2</c:v>
                </c:pt>
                <c:pt idx="1676">
                  <c:v>7.44049358954611E-2</c:v>
                </c:pt>
                <c:pt idx="1677">
                  <c:v>7.2067347668798895E-2</c:v>
                </c:pt>
                <c:pt idx="1678">
                  <c:v>7.33604815814205E-2</c:v>
                </c:pt>
                <c:pt idx="1679">
                  <c:v>7.5598597968650302E-2</c:v>
                </c:pt>
                <c:pt idx="1680">
                  <c:v>7.5101238771488096E-2</c:v>
                </c:pt>
                <c:pt idx="1681">
                  <c:v>7.4653615494042203E-2</c:v>
                </c:pt>
                <c:pt idx="1682">
                  <c:v>7.7239883319285496E-2</c:v>
                </c:pt>
                <c:pt idx="1683">
                  <c:v>7.43054640560286E-2</c:v>
                </c:pt>
                <c:pt idx="1684">
                  <c:v>7.5250446530636797E-2</c:v>
                </c:pt>
                <c:pt idx="1685">
                  <c:v>7.6991203720704393E-2</c:v>
                </c:pt>
                <c:pt idx="1686">
                  <c:v>7.4952031012339507E-2</c:v>
                </c:pt>
                <c:pt idx="1687">
                  <c:v>7.4653615494042203E-2</c:v>
                </c:pt>
                <c:pt idx="1688">
                  <c:v>7.5150974691204298E-2</c:v>
                </c:pt>
                <c:pt idx="1689">
                  <c:v>7.44049358954611E-2</c:v>
                </c:pt>
                <c:pt idx="1690">
                  <c:v>7.4554143654609703E-2</c:v>
                </c:pt>
                <c:pt idx="1691">
                  <c:v>7.5250446530636797E-2</c:v>
                </c:pt>
                <c:pt idx="1692">
                  <c:v>7.6095957165812494E-2</c:v>
                </c:pt>
                <c:pt idx="1693">
                  <c:v>7.4703351413758404E-2</c:v>
                </c:pt>
                <c:pt idx="1694">
                  <c:v>7.2564706865961101E-2</c:v>
                </c:pt>
                <c:pt idx="1695">
                  <c:v>7.4753087333474605E-2</c:v>
                </c:pt>
                <c:pt idx="1696">
                  <c:v>7.5001766932055694E-2</c:v>
                </c:pt>
                <c:pt idx="1697">
                  <c:v>7.7637770677015203E-2</c:v>
                </c:pt>
                <c:pt idx="1698">
                  <c:v>7.2962594223690794E-2</c:v>
                </c:pt>
                <c:pt idx="1699">
                  <c:v>7.33604815814205E-2</c:v>
                </c:pt>
                <c:pt idx="1700">
                  <c:v>7.3658897099717804E-2</c:v>
                </c:pt>
                <c:pt idx="1701">
                  <c:v>7.2465235026528602E-2</c:v>
                </c:pt>
                <c:pt idx="1702">
                  <c:v>7.4554143654609703E-2</c:v>
                </c:pt>
                <c:pt idx="1703">
                  <c:v>7.4255728136312399E-2</c:v>
                </c:pt>
                <c:pt idx="1704">
                  <c:v>7.4554143654609703E-2</c:v>
                </c:pt>
                <c:pt idx="1705">
                  <c:v>7.5946749406663794E-2</c:v>
                </c:pt>
                <c:pt idx="1706">
                  <c:v>7.5797541647515204E-2</c:v>
                </c:pt>
                <c:pt idx="1707">
                  <c:v>7.3957312618015095E-2</c:v>
                </c:pt>
                <c:pt idx="1708">
                  <c:v>7.3957312618015095E-2</c:v>
                </c:pt>
                <c:pt idx="1709">
                  <c:v>7.6543580443258402E-2</c:v>
                </c:pt>
                <c:pt idx="1710">
                  <c:v>7.3609161180001603E-2</c:v>
                </c:pt>
                <c:pt idx="1711">
                  <c:v>7.2763650544825906E-2</c:v>
                </c:pt>
                <c:pt idx="1712">
                  <c:v>7.7637770677015203E-2</c:v>
                </c:pt>
                <c:pt idx="1713">
                  <c:v>7.6543580443258402E-2</c:v>
                </c:pt>
                <c:pt idx="1714">
                  <c:v>7.4902295092623306E-2</c:v>
                </c:pt>
                <c:pt idx="1715">
                  <c:v>7.4056784457447594E-2</c:v>
                </c:pt>
                <c:pt idx="1716">
                  <c:v>7.3957312618015095E-2</c:v>
                </c:pt>
                <c:pt idx="1717">
                  <c:v>7.7339355158717898E-2</c:v>
                </c:pt>
                <c:pt idx="1718">
                  <c:v>7.5897013486947607E-2</c:v>
                </c:pt>
                <c:pt idx="1719">
                  <c:v>7.4504407734893502E-2</c:v>
                </c:pt>
                <c:pt idx="1720">
                  <c:v>7.5349918370069199E-2</c:v>
                </c:pt>
                <c:pt idx="1721">
                  <c:v>7.4056784457447594E-2</c:v>
                </c:pt>
                <c:pt idx="1722">
                  <c:v>7.5250446530636797E-2</c:v>
                </c:pt>
                <c:pt idx="1723">
                  <c:v>7.4454671815177301E-2</c:v>
                </c:pt>
                <c:pt idx="1724">
                  <c:v>7.2365763187096199E-2</c:v>
                </c:pt>
                <c:pt idx="1725">
                  <c:v>7.1967875829366396E-2</c:v>
                </c:pt>
                <c:pt idx="1726">
                  <c:v>7.6394372684109799E-2</c:v>
                </c:pt>
                <c:pt idx="1727">
                  <c:v>7.7438826998150301E-2</c:v>
                </c:pt>
                <c:pt idx="1728">
                  <c:v>7.5001766932055694E-2</c:v>
                </c:pt>
                <c:pt idx="1729">
                  <c:v>7.5300182450352998E-2</c:v>
                </c:pt>
                <c:pt idx="1730">
                  <c:v>7.6444108603826E-2</c:v>
                </c:pt>
                <c:pt idx="1731">
                  <c:v>7.4056784457447594E-2</c:v>
                </c:pt>
                <c:pt idx="1732">
                  <c:v>7.5698069808082705E-2</c:v>
                </c:pt>
                <c:pt idx="1733">
                  <c:v>7.2514970946244803E-2</c:v>
                </c:pt>
                <c:pt idx="1734">
                  <c:v>7.5747805727799003E-2</c:v>
                </c:pt>
                <c:pt idx="1735">
                  <c:v>7.3957312618015095E-2</c:v>
                </c:pt>
                <c:pt idx="1736">
                  <c:v>7.4753087333474605E-2</c:v>
                </c:pt>
                <c:pt idx="1737">
                  <c:v>7.4603879574326001E-2</c:v>
                </c:pt>
                <c:pt idx="1738">
                  <c:v>7.5250446530636797E-2</c:v>
                </c:pt>
                <c:pt idx="1739">
                  <c:v>7.3658897099717804E-2</c:v>
                </c:pt>
                <c:pt idx="1740">
                  <c:v>7.44049358954611E-2</c:v>
                </c:pt>
                <c:pt idx="1741">
                  <c:v>7.3957312618015095E-2</c:v>
                </c:pt>
                <c:pt idx="1742">
                  <c:v>7.5996485326379995E-2</c:v>
                </c:pt>
                <c:pt idx="1743">
                  <c:v>7.8831432750204405E-2</c:v>
                </c:pt>
                <c:pt idx="1744">
                  <c:v>7.2664178705393503E-2</c:v>
                </c:pt>
                <c:pt idx="1745">
                  <c:v>7.22662913476637E-2</c:v>
                </c:pt>
                <c:pt idx="1746">
                  <c:v>7.4156256296879997E-2</c:v>
                </c:pt>
                <c:pt idx="1747">
                  <c:v>7.5797541647515204E-2</c:v>
                </c:pt>
                <c:pt idx="1748">
                  <c:v>7.7637770677015203E-2</c:v>
                </c:pt>
                <c:pt idx="1749">
                  <c:v>7.3410217501136701E-2</c:v>
                </c:pt>
                <c:pt idx="1750">
                  <c:v>7.1918139909650194E-2</c:v>
                </c:pt>
                <c:pt idx="1751">
                  <c:v>7.6145693085528696E-2</c:v>
                </c:pt>
                <c:pt idx="1752">
                  <c:v>7.7786978436163903E-2</c:v>
                </c:pt>
                <c:pt idx="1753">
                  <c:v>7.4952031012339507E-2</c:v>
                </c:pt>
                <c:pt idx="1754">
                  <c:v>7.4454671815177301E-2</c:v>
                </c:pt>
                <c:pt idx="1755">
                  <c:v>7.4056784457447594E-2</c:v>
                </c:pt>
                <c:pt idx="1756">
                  <c:v>7.3459953420853E-2</c:v>
                </c:pt>
                <c:pt idx="1757">
                  <c:v>7.44049358954611E-2</c:v>
                </c:pt>
                <c:pt idx="1758">
                  <c:v>7.6643052282690902E-2</c:v>
                </c:pt>
                <c:pt idx="1759">
                  <c:v>7.5101238771488096E-2</c:v>
                </c:pt>
                <c:pt idx="1760">
                  <c:v>7.4255728136312399E-2</c:v>
                </c:pt>
                <c:pt idx="1761">
                  <c:v>7.3609161180001603E-2</c:v>
                </c:pt>
                <c:pt idx="1762">
                  <c:v>7.3907576698298894E-2</c:v>
                </c:pt>
                <c:pt idx="1763">
                  <c:v>7.75382988375828E-2</c:v>
                </c:pt>
                <c:pt idx="1764">
                  <c:v>7.3559425260285402E-2</c:v>
                </c:pt>
                <c:pt idx="1765">
                  <c:v>7.5150974691204298E-2</c:v>
                </c:pt>
                <c:pt idx="1766">
                  <c:v>7.73890910784341E-2</c:v>
                </c:pt>
                <c:pt idx="1767">
                  <c:v>7.5399654289785401E-2</c:v>
                </c:pt>
                <c:pt idx="1768">
                  <c:v>7.3012330143406995E-2</c:v>
                </c:pt>
                <c:pt idx="1769">
                  <c:v>7.7438826998150301E-2</c:v>
                </c:pt>
                <c:pt idx="1770">
                  <c:v>7.6195429005244897E-2</c:v>
                </c:pt>
                <c:pt idx="1771">
                  <c:v>7.5946749406663794E-2</c:v>
                </c:pt>
                <c:pt idx="1772">
                  <c:v>7.5598597968650302E-2</c:v>
                </c:pt>
                <c:pt idx="1773">
                  <c:v>7.5648333888366504E-2</c:v>
                </c:pt>
                <c:pt idx="1774">
                  <c:v>7.2166819508231297E-2</c:v>
                </c:pt>
                <c:pt idx="1775">
                  <c:v>7.43054640560286E-2</c:v>
                </c:pt>
                <c:pt idx="1776">
                  <c:v>7.7190147399569295E-2</c:v>
                </c:pt>
                <c:pt idx="1777">
                  <c:v>7.4802823253190806E-2</c:v>
                </c:pt>
                <c:pt idx="1778">
                  <c:v>7.4802823253190806E-2</c:v>
                </c:pt>
                <c:pt idx="1779">
                  <c:v>7.3161537902555696E-2</c:v>
                </c:pt>
                <c:pt idx="1780">
                  <c:v>7.0724477836461005E-2</c:v>
                </c:pt>
                <c:pt idx="1781">
                  <c:v>7.4703351413758404E-2</c:v>
                </c:pt>
                <c:pt idx="1782">
                  <c:v>7.5747805727799003E-2</c:v>
                </c:pt>
                <c:pt idx="1783">
                  <c:v>7.4156256296879997E-2</c:v>
                </c:pt>
                <c:pt idx="1784">
                  <c:v>7.2863122384258405E-2</c:v>
                </c:pt>
                <c:pt idx="1785">
                  <c:v>7.2216555427947499E-2</c:v>
                </c:pt>
                <c:pt idx="1786">
                  <c:v>7.2166819508231297E-2</c:v>
                </c:pt>
                <c:pt idx="1787">
                  <c:v>7.4952031012339507E-2</c:v>
                </c:pt>
                <c:pt idx="1788">
                  <c:v>7.2664178705393503E-2</c:v>
                </c:pt>
                <c:pt idx="1789">
                  <c:v>7.4106520377163795E-2</c:v>
                </c:pt>
                <c:pt idx="1790">
                  <c:v>7.6046221246096293E-2</c:v>
                </c:pt>
                <c:pt idx="1791">
                  <c:v>7.4554143654609703E-2</c:v>
                </c:pt>
                <c:pt idx="1792">
                  <c:v>7.6543580443258402E-2</c:v>
                </c:pt>
                <c:pt idx="1793">
                  <c:v>7.3708633019434006E-2</c:v>
                </c:pt>
                <c:pt idx="1794">
                  <c:v>7.3111801982839397E-2</c:v>
                </c:pt>
                <c:pt idx="1795">
                  <c:v>7.4653615494042203E-2</c:v>
                </c:pt>
                <c:pt idx="1796">
                  <c:v>7.8085393954461194E-2</c:v>
                </c:pt>
                <c:pt idx="1797">
                  <c:v>7.7040939640420594E-2</c:v>
                </c:pt>
                <c:pt idx="1798">
                  <c:v>7.5250446530636797E-2</c:v>
                </c:pt>
                <c:pt idx="1799">
                  <c:v>7.6643052282690902E-2</c:v>
                </c:pt>
                <c:pt idx="1800">
                  <c:v>7.6344636764393597E-2</c:v>
                </c:pt>
                <c:pt idx="1801">
                  <c:v>7.5300182450352998E-2</c:v>
                </c:pt>
                <c:pt idx="1802">
                  <c:v>7.4753087333474605E-2</c:v>
                </c:pt>
                <c:pt idx="1803">
                  <c:v>7.4106520377163795E-2</c:v>
                </c:pt>
                <c:pt idx="1804">
                  <c:v>7.5001766932055694E-2</c:v>
                </c:pt>
                <c:pt idx="1805">
                  <c:v>7.4106520377163795E-2</c:v>
                </c:pt>
                <c:pt idx="1806">
                  <c:v>7.4603879574326001E-2</c:v>
                </c:pt>
                <c:pt idx="1807">
                  <c:v>7.6593316362974603E-2</c:v>
                </c:pt>
                <c:pt idx="1808">
                  <c:v>7.5598597968650302E-2</c:v>
                </c:pt>
                <c:pt idx="1809">
                  <c:v>7.5051502851771895E-2</c:v>
                </c:pt>
                <c:pt idx="1810">
                  <c:v>7.6593316362974603E-2</c:v>
                </c:pt>
                <c:pt idx="1811">
                  <c:v>7.4554143654609703E-2</c:v>
                </c:pt>
                <c:pt idx="1812">
                  <c:v>7.4255728136312399E-2</c:v>
                </c:pt>
                <c:pt idx="1813">
                  <c:v>7.6593316362974603E-2</c:v>
                </c:pt>
                <c:pt idx="1814">
                  <c:v>7.6643052282690902E-2</c:v>
                </c:pt>
                <c:pt idx="1815">
                  <c:v>7.43054640560286E-2</c:v>
                </c:pt>
                <c:pt idx="1816">
                  <c:v>7.4255728136312399E-2</c:v>
                </c:pt>
                <c:pt idx="1817">
                  <c:v>7.4753087333474605E-2</c:v>
                </c:pt>
                <c:pt idx="1818">
                  <c:v>7.4703351413758404E-2</c:v>
                </c:pt>
                <c:pt idx="1819">
                  <c:v>7.5698069808082705E-2</c:v>
                </c:pt>
                <c:pt idx="1820">
                  <c:v>7.8135129874177395E-2</c:v>
                </c:pt>
                <c:pt idx="1821">
                  <c:v>7.43054640560286E-2</c:v>
                </c:pt>
                <c:pt idx="1822">
                  <c:v>7.4703351413758404E-2</c:v>
                </c:pt>
                <c:pt idx="1823">
                  <c:v>7.4952031012339507E-2</c:v>
                </c:pt>
                <c:pt idx="1824">
                  <c:v>7.5001766932055694E-2</c:v>
                </c:pt>
                <c:pt idx="1825">
                  <c:v>7.3658897099717804E-2</c:v>
                </c:pt>
                <c:pt idx="1826">
                  <c:v>7.5996485326379995E-2</c:v>
                </c:pt>
                <c:pt idx="1827">
                  <c:v>7.4603879574326001E-2</c:v>
                </c:pt>
                <c:pt idx="1828">
                  <c:v>7.43054640560286E-2</c:v>
                </c:pt>
                <c:pt idx="1829">
                  <c:v>7.6643052282690902E-2</c:v>
                </c:pt>
                <c:pt idx="1830">
                  <c:v>7.4007048537731407E-2</c:v>
                </c:pt>
                <c:pt idx="1831">
                  <c:v>7.5996485326379995E-2</c:v>
                </c:pt>
                <c:pt idx="1832">
                  <c:v>7.6643052282690902E-2</c:v>
                </c:pt>
                <c:pt idx="1833">
                  <c:v>7.6991203720704393E-2</c:v>
                </c:pt>
                <c:pt idx="1834">
                  <c:v>7.3211273822271897E-2</c:v>
                </c:pt>
                <c:pt idx="1835">
                  <c:v>7.5698069808082705E-2</c:v>
                </c:pt>
                <c:pt idx="1836">
                  <c:v>7.5449390209501602E-2</c:v>
                </c:pt>
                <c:pt idx="1837">
                  <c:v>7.3509689340569201E-2</c:v>
                </c:pt>
                <c:pt idx="1838">
                  <c:v>7.3111801982839397E-2</c:v>
                </c:pt>
                <c:pt idx="1839">
                  <c:v>7.3907576698298894E-2</c:v>
                </c:pt>
                <c:pt idx="1840">
                  <c:v>7.4255728136312399E-2</c:v>
                </c:pt>
                <c:pt idx="1841">
                  <c:v>7.3261009741988098E-2</c:v>
                </c:pt>
                <c:pt idx="1842">
                  <c:v>7.6394372684109799E-2</c:v>
                </c:pt>
                <c:pt idx="1843">
                  <c:v>7.6841995961555706E-2</c:v>
                </c:pt>
                <c:pt idx="1844">
                  <c:v>7.6493844523542201E-2</c:v>
                </c:pt>
                <c:pt idx="1845">
                  <c:v>7.4802823253190806E-2</c:v>
                </c:pt>
                <c:pt idx="1846">
                  <c:v>7.6245164924961098E-2</c:v>
                </c:pt>
                <c:pt idx="1847">
                  <c:v>7.5996485326379995E-2</c:v>
                </c:pt>
                <c:pt idx="1848">
                  <c:v>7.3509689340569201E-2</c:v>
                </c:pt>
                <c:pt idx="1849">
                  <c:v>7.3808104858866505E-2</c:v>
                </c:pt>
                <c:pt idx="1850">
                  <c:v>7.43054640560286E-2</c:v>
                </c:pt>
                <c:pt idx="1851">
                  <c:v>7.8035658034744895E-2</c:v>
                </c:pt>
                <c:pt idx="1852">
                  <c:v>7.5101238771488096E-2</c:v>
                </c:pt>
                <c:pt idx="1853">
                  <c:v>7.3609161180001603E-2</c:v>
                </c:pt>
                <c:pt idx="1854">
                  <c:v>7.4007048537731407E-2</c:v>
                </c:pt>
                <c:pt idx="1855">
                  <c:v>7.43054640560286E-2</c:v>
                </c:pt>
                <c:pt idx="1856">
                  <c:v>7.33604815814205E-2</c:v>
                </c:pt>
                <c:pt idx="1857">
                  <c:v>7.5200710610920596E-2</c:v>
                </c:pt>
                <c:pt idx="1858">
                  <c:v>7.2017611749082694E-2</c:v>
                </c:pt>
                <c:pt idx="1859">
                  <c:v>7.33604815814205E-2</c:v>
                </c:pt>
                <c:pt idx="1860">
                  <c:v>7.5101238771488096E-2</c:v>
                </c:pt>
                <c:pt idx="1861">
                  <c:v>7.4007048537731407E-2</c:v>
                </c:pt>
                <c:pt idx="1862">
                  <c:v>7.7588034757299001E-2</c:v>
                </c:pt>
                <c:pt idx="1863">
                  <c:v>7.6145693085528696E-2</c:v>
                </c:pt>
                <c:pt idx="1864">
                  <c:v>7.4753087333474605E-2</c:v>
                </c:pt>
                <c:pt idx="1865">
                  <c:v>7.5648333888366504E-2</c:v>
                </c:pt>
                <c:pt idx="1866">
                  <c:v>7.4952031012339507E-2</c:v>
                </c:pt>
                <c:pt idx="1867">
                  <c:v>7.2117083588515096E-2</c:v>
                </c:pt>
                <c:pt idx="1868">
                  <c:v>7.3609161180001603E-2</c:v>
                </c:pt>
                <c:pt idx="1869">
                  <c:v>7.3758368939150304E-2</c:v>
                </c:pt>
                <c:pt idx="1870">
                  <c:v>7.3957312618015095E-2</c:v>
                </c:pt>
                <c:pt idx="1871">
                  <c:v>7.5101238771488096E-2</c:v>
                </c:pt>
                <c:pt idx="1872">
                  <c:v>8.0671661779704501E-2</c:v>
                </c:pt>
                <c:pt idx="1873">
                  <c:v>7.7289619239001697E-2</c:v>
                </c:pt>
                <c:pt idx="1874">
                  <c:v>7.5200710610920596E-2</c:v>
                </c:pt>
                <c:pt idx="1875">
                  <c:v>7.3658897099717804E-2</c:v>
                </c:pt>
                <c:pt idx="1876">
                  <c:v>7.4703351413758404E-2</c:v>
                </c:pt>
                <c:pt idx="1877">
                  <c:v>7.3857840778582706E-2</c:v>
                </c:pt>
                <c:pt idx="1878">
                  <c:v>7.3211273822271897E-2</c:v>
                </c:pt>
                <c:pt idx="1879">
                  <c:v>7.3012330143406995E-2</c:v>
                </c:pt>
                <c:pt idx="1880">
                  <c:v>7.5847277567231405E-2</c:v>
                </c:pt>
                <c:pt idx="1881">
                  <c:v>7.4603879574326001E-2</c:v>
                </c:pt>
                <c:pt idx="1882">
                  <c:v>7.4205992216596198E-2</c:v>
                </c:pt>
                <c:pt idx="1883">
                  <c:v>7.4106520377163795E-2</c:v>
                </c:pt>
                <c:pt idx="1884">
                  <c:v>7.5349918370069199E-2</c:v>
                </c:pt>
                <c:pt idx="1885">
                  <c:v>7.6444108603826E-2</c:v>
                </c:pt>
                <c:pt idx="1886">
                  <c:v>7.5847277567231405E-2</c:v>
                </c:pt>
                <c:pt idx="1887">
                  <c:v>7.7687506596731404E-2</c:v>
                </c:pt>
                <c:pt idx="1888">
                  <c:v>7.6344636764393597E-2</c:v>
                </c:pt>
                <c:pt idx="1889">
                  <c:v>7.2316027267379998E-2</c:v>
                </c:pt>
                <c:pt idx="1890">
                  <c:v>7.5001766932055694E-2</c:v>
                </c:pt>
                <c:pt idx="1891">
                  <c:v>7.43054640560286E-2</c:v>
                </c:pt>
                <c:pt idx="1892">
                  <c:v>7.6344636764393597E-2</c:v>
                </c:pt>
                <c:pt idx="1893">
                  <c:v>7.5051502851771895E-2</c:v>
                </c:pt>
                <c:pt idx="1894">
                  <c:v>7.5648333888366504E-2</c:v>
                </c:pt>
                <c:pt idx="1895">
                  <c:v>7.6493844523542201E-2</c:v>
                </c:pt>
                <c:pt idx="1896">
                  <c:v>7.4902295092623306E-2</c:v>
                </c:pt>
                <c:pt idx="1897">
                  <c:v>7.5051502851771895E-2</c:v>
                </c:pt>
                <c:pt idx="1898">
                  <c:v>7.5598597968650302E-2</c:v>
                </c:pt>
                <c:pt idx="1899">
                  <c:v>7.5797541647515204E-2</c:v>
                </c:pt>
                <c:pt idx="1900">
                  <c:v>7.5946749406663794E-2</c:v>
                </c:pt>
                <c:pt idx="1901">
                  <c:v>7.5797541647515204E-2</c:v>
                </c:pt>
                <c:pt idx="1902">
                  <c:v>7.7140411479852997E-2</c:v>
                </c:pt>
                <c:pt idx="1903">
                  <c:v>7.4205992216596198E-2</c:v>
                </c:pt>
                <c:pt idx="1904">
                  <c:v>7.5648333888366504E-2</c:v>
                </c:pt>
                <c:pt idx="1905">
                  <c:v>7.6245164924961098E-2</c:v>
                </c:pt>
                <c:pt idx="1906">
                  <c:v>7.5548862048934101E-2</c:v>
                </c:pt>
                <c:pt idx="1907">
                  <c:v>7.5698069808082705E-2</c:v>
                </c:pt>
                <c:pt idx="1908">
                  <c:v>7.6941467800988206E-2</c:v>
                </c:pt>
                <c:pt idx="1909">
                  <c:v>7.6941467800988206E-2</c:v>
                </c:pt>
                <c:pt idx="1910">
                  <c:v>7.4355199975744898E-2</c:v>
                </c:pt>
                <c:pt idx="1911">
                  <c:v>7.3907576698298894E-2</c:v>
                </c:pt>
                <c:pt idx="1912">
                  <c:v>7.2564706865961101E-2</c:v>
                </c:pt>
                <c:pt idx="1913">
                  <c:v>7.54991261292179E-2</c:v>
                </c:pt>
                <c:pt idx="1914">
                  <c:v>7.5996485326379995E-2</c:v>
                </c:pt>
                <c:pt idx="1915">
                  <c:v>7.6394372684109799E-2</c:v>
                </c:pt>
                <c:pt idx="1916">
                  <c:v>7.7239883319285496E-2</c:v>
                </c:pt>
                <c:pt idx="1917">
                  <c:v>7.4852559172906993E-2</c:v>
                </c:pt>
                <c:pt idx="1918">
                  <c:v>7.3310745661704299E-2</c:v>
                </c:pt>
                <c:pt idx="1919">
                  <c:v>7.3111801982839397E-2</c:v>
                </c:pt>
                <c:pt idx="1920">
                  <c:v>7.4753087333474605E-2</c:v>
                </c:pt>
                <c:pt idx="1921">
                  <c:v>7.3062066063123196E-2</c:v>
                </c:pt>
                <c:pt idx="1922">
                  <c:v>7.3310745661704299E-2</c:v>
                </c:pt>
                <c:pt idx="1923">
                  <c:v>7.4205992216596198E-2</c:v>
                </c:pt>
                <c:pt idx="1924">
                  <c:v>7.54991261292179E-2</c:v>
                </c:pt>
                <c:pt idx="1925">
                  <c:v>7.4156256296879997E-2</c:v>
                </c:pt>
                <c:pt idx="1926">
                  <c:v>7.5847277567231405E-2</c:v>
                </c:pt>
                <c:pt idx="1927">
                  <c:v>7.7239883319285496E-2</c:v>
                </c:pt>
                <c:pt idx="1928">
                  <c:v>7.5797541647515204E-2</c:v>
                </c:pt>
                <c:pt idx="1929">
                  <c:v>7.3609161180001603E-2</c:v>
                </c:pt>
                <c:pt idx="1930">
                  <c:v>7.4504407734893502E-2</c:v>
                </c:pt>
                <c:pt idx="1931">
                  <c:v>7.5300182450352998E-2</c:v>
                </c:pt>
                <c:pt idx="1932">
                  <c:v>7.5449390209501602E-2</c:v>
                </c:pt>
                <c:pt idx="1933">
                  <c:v>7.5399654289785401E-2</c:v>
                </c:pt>
                <c:pt idx="1934">
                  <c:v>7.2813386464542093E-2</c:v>
                </c:pt>
                <c:pt idx="1935">
                  <c:v>7.3310745661704299E-2</c:v>
                </c:pt>
                <c:pt idx="1936">
                  <c:v>7.4554143654609703E-2</c:v>
                </c:pt>
                <c:pt idx="1937">
                  <c:v>7.4255728136312399E-2</c:v>
                </c:pt>
                <c:pt idx="1938">
                  <c:v>7.44049358954611E-2</c:v>
                </c:pt>
                <c:pt idx="1939">
                  <c:v>8.05224540205558E-2</c:v>
                </c:pt>
                <c:pt idx="1940">
                  <c:v>7.9975358903677393E-2</c:v>
                </c:pt>
                <c:pt idx="1941">
                  <c:v>7.8035658034744895E-2</c:v>
                </c:pt>
                <c:pt idx="1942">
                  <c:v>7.8533017231907101E-2</c:v>
                </c:pt>
                <c:pt idx="1943">
                  <c:v>7.6692788202407103E-2</c:v>
                </c:pt>
                <c:pt idx="1944">
                  <c:v>7.4703351413758404E-2</c:v>
                </c:pt>
                <c:pt idx="1945">
                  <c:v>7.4802823253190806E-2</c:v>
                </c:pt>
                <c:pt idx="1946">
                  <c:v>7.6095957165812494E-2</c:v>
                </c:pt>
                <c:pt idx="1947">
                  <c:v>7.6543580443258402E-2</c:v>
                </c:pt>
                <c:pt idx="1948">
                  <c:v>7.6792260041839505E-2</c:v>
                </c:pt>
                <c:pt idx="1949">
                  <c:v>7.4952031012339507E-2</c:v>
                </c:pt>
                <c:pt idx="1950">
                  <c:v>7.5001766932055694E-2</c:v>
                </c:pt>
                <c:pt idx="1951">
                  <c:v>7.6394372684109799E-2</c:v>
                </c:pt>
                <c:pt idx="1952">
                  <c:v>7.7886450275596306E-2</c:v>
                </c:pt>
                <c:pt idx="1953">
                  <c:v>7.8930904589636794E-2</c:v>
                </c:pt>
                <c:pt idx="1954">
                  <c:v>7.5449390209501602E-2</c:v>
                </c:pt>
                <c:pt idx="1955">
                  <c:v>7.5449390209501602E-2</c:v>
                </c:pt>
                <c:pt idx="1956">
                  <c:v>7.73890910784341E-2</c:v>
                </c:pt>
                <c:pt idx="1957">
                  <c:v>7.5648333888366504E-2</c:v>
                </c:pt>
                <c:pt idx="1958">
                  <c:v>7.4454671815177301E-2</c:v>
                </c:pt>
                <c:pt idx="1959">
                  <c:v>7.4355199975744898E-2</c:v>
                </c:pt>
                <c:pt idx="1960">
                  <c:v>7.6195429005244897E-2</c:v>
                </c:pt>
                <c:pt idx="1961">
                  <c:v>7.3559425260285402E-2</c:v>
                </c:pt>
                <c:pt idx="1962">
                  <c:v>7.3459953420853E-2</c:v>
                </c:pt>
                <c:pt idx="1963">
                  <c:v>7.4156256296879997E-2</c:v>
                </c:pt>
                <c:pt idx="1964">
                  <c:v>7.4454671815177301E-2</c:v>
                </c:pt>
                <c:pt idx="1965">
                  <c:v>7.6692788202407103E-2</c:v>
                </c:pt>
                <c:pt idx="1966">
                  <c:v>7.5946749406663794E-2</c:v>
                </c:pt>
                <c:pt idx="1967">
                  <c:v>7.54991261292179E-2</c:v>
                </c:pt>
                <c:pt idx="1968">
                  <c:v>7.6195429005244897E-2</c:v>
                </c:pt>
                <c:pt idx="1969">
                  <c:v>7.6593316362974603E-2</c:v>
                </c:pt>
                <c:pt idx="1970">
                  <c:v>7.6046221246096293E-2</c:v>
                </c:pt>
                <c:pt idx="1971">
                  <c:v>7.7190147399569295E-2</c:v>
                </c:pt>
                <c:pt idx="1972">
                  <c:v>7.4156256296879997E-2</c:v>
                </c:pt>
                <c:pt idx="1973">
                  <c:v>7.2664178705393503E-2</c:v>
                </c:pt>
                <c:pt idx="1974">
                  <c:v>7.6394372684109799E-2</c:v>
                </c:pt>
                <c:pt idx="1975">
                  <c:v>7.3857840778582706E-2</c:v>
                </c:pt>
                <c:pt idx="1976">
                  <c:v>7.3609161180001603E-2</c:v>
                </c:pt>
                <c:pt idx="1977">
                  <c:v>7.8433545392474699E-2</c:v>
                </c:pt>
                <c:pt idx="1978">
                  <c:v>8.0174302582542295E-2</c:v>
                </c:pt>
                <c:pt idx="1979">
                  <c:v>7.8284337633325998E-2</c:v>
                </c:pt>
                <c:pt idx="1980">
                  <c:v>7.7090675560136795E-2</c:v>
                </c:pt>
                <c:pt idx="1981">
                  <c:v>7.6145693085528696E-2</c:v>
                </c:pt>
                <c:pt idx="1982">
                  <c:v>7.75382988375828E-2</c:v>
                </c:pt>
                <c:pt idx="1983">
                  <c:v>7.5001766932055694E-2</c:v>
                </c:pt>
                <c:pt idx="1984">
                  <c:v>7.1719196230785404E-2</c:v>
                </c:pt>
                <c:pt idx="1985">
                  <c:v>7.3658897099717804E-2</c:v>
                </c:pt>
                <c:pt idx="1986">
                  <c:v>7.3161537902555696E-2</c:v>
                </c:pt>
                <c:pt idx="1987">
                  <c:v>7.3808104858866505E-2</c:v>
                </c:pt>
                <c:pt idx="1988">
                  <c:v>7.2912858303974606E-2</c:v>
                </c:pt>
                <c:pt idx="1989">
                  <c:v>7.5797541647515204E-2</c:v>
                </c:pt>
                <c:pt idx="1990">
                  <c:v>7.43054640560286E-2</c:v>
                </c:pt>
                <c:pt idx="1991">
                  <c:v>7.7936186195312507E-2</c:v>
                </c:pt>
                <c:pt idx="1992">
                  <c:v>7.5101238771488096E-2</c:v>
                </c:pt>
                <c:pt idx="1993">
                  <c:v>7.2067347668798895E-2</c:v>
                </c:pt>
                <c:pt idx="1994">
                  <c:v>7.5399654289785401E-2</c:v>
                </c:pt>
                <c:pt idx="1995">
                  <c:v>7.5996485326379995E-2</c:v>
                </c:pt>
                <c:pt idx="1996">
                  <c:v>7.8284337633325998E-2</c:v>
                </c:pt>
                <c:pt idx="1997">
                  <c:v>7.8234601713609797E-2</c:v>
                </c:pt>
                <c:pt idx="1998">
                  <c:v>7.6294900844677299E-2</c:v>
                </c:pt>
                <c:pt idx="1999">
                  <c:v>7.3808104858866505E-2</c:v>
                </c:pt>
                <c:pt idx="2000">
                  <c:v>7.44049358954611E-2</c:v>
                </c:pt>
                <c:pt idx="2001">
                  <c:v>7.4952031012339507E-2</c:v>
                </c:pt>
                <c:pt idx="2002">
                  <c:v>7.6046221246096293E-2</c:v>
                </c:pt>
                <c:pt idx="2003">
                  <c:v>7.6095957165812494E-2</c:v>
                </c:pt>
                <c:pt idx="2004">
                  <c:v>7.6841995961555706E-2</c:v>
                </c:pt>
                <c:pt idx="2005">
                  <c:v>7.4852559172906993E-2</c:v>
                </c:pt>
                <c:pt idx="2006">
                  <c:v>7.2763650544825906E-2</c:v>
                </c:pt>
                <c:pt idx="2007">
                  <c:v>7.43054640560286E-2</c:v>
                </c:pt>
                <c:pt idx="2008">
                  <c:v>7.5399654289785401E-2</c:v>
                </c:pt>
                <c:pt idx="2009">
                  <c:v>7.2465235026528602E-2</c:v>
                </c:pt>
                <c:pt idx="2010">
                  <c:v>7.3857840778582706E-2</c:v>
                </c:pt>
                <c:pt idx="2011">
                  <c:v>7.5598597968650302E-2</c:v>
                </c:pt>
                <c:pt idx="2012">
                  <c:v>7.5797541647515204E-2</c:v>
                </c:pt>
                <c:pt idx="2013">
                  <c:v>7.4653615494042203E-2</c:v>
                </c:pt>
                <c:pt idx="2014">
                  <c:v>7.3758368939150304E-2</c:v>
                </c:pt>
                <c:pt idx="2015">
                  <c:v>7.4255728136312399E-2</c:v>
                </c:pt>
                <c:pt idx="2016">
                  <c:v>7.54991261292179E-2</c:v>
                </c:pt>
                <c:pt idx="2017">
                  <c:v>7.5399654289785401E-2</c:v>
                </c:pt>
                <c:pt idx="2018">
                  <c:v>7.2216555427947499E-2</c:v>
                </c:pt>
                <c:pt idx="2019">
                  <c:v>7.0028174960433995E-2</c:v>
                </c:pt>
                <c:pt idx="2020">
                  <c:v>7.5797541647515204E-2</c:v>
                </c:pt>
                <c:pt idx="2021">
                  <c:v>7.5548862048934101E-2</c:v>
                </c:pt>
                <c:pt idx="2022">
                  <c:v>7.6444108603826E-2</c:v>
                </c:pt>
                <c:pt idx="2023">
                  <c:v>7.6046221246096293E-2</c:v>
                </c:pt>
                <c:pt idx="2024">
                  <c:v>7.6394372684109799E-2</c:v>
                </c:pt>
                <c:pt idx="2025">
                  <c:v>7.5101238771488096E-2</c:v>
                </c:pt>
                <c:pt idx="2026">
                  <c:v>7.5598597968650302E-2</c:v>
                </c:pt>
                <c:pt idx="2027">
                  <c:v>7.5150974691204298E-2</c:v>
                </c:pt>
                <c:pt idx="2028">
                  <c:v>7.8781696830488204E-2</c:v>
                </c:pt>
                <c:pt idx="2029">
                  <c:v>7.8334073553042199E-2</c:v>
                </c:pt>
                <c:pt idx="2030">
                  <c:v>7.5349918370069199E-2</c:v>
                </c:pt>
                <c:pt idx="2031">
                  <c:v>7.6742524122123304E-2</c:v>
                </c:pt>
                <c:pt idx="2032">
                  <c:v>7.7438826998150301E-2</c:v>
                </c:pt>
                <c:pt idx="2033">
                  <c:v>7.5051502851771895E-2</c:v>
                </c:pt>
                <c:pt idx="2034">
                  <c:v>7.4902295092623306E-2</c:v>
                </c:pt>
                <c:pt idx="2035">
                  <c:v>7.7836714355880104E-2</c:v>
                </c:pt>
                <c:pt idx="2036">
                  <c:v>8.0224038502258496E-2</c:v>
                </c:pt>
                <c:pt idx="2037">
                  <c:v>7.7438826998150301E-2</c:v>
                </c:pt>
                <c:pt idx="2038">
                  <c:v>7.7687506596731404E-2</c:v>
                </c:pt>
                <c:pt idx="2039">
                  <c:v>7.6245164924961098E-2</c:v>
                </c:pt>
                <c:pt idx="2040">
                  <c:v>7.54991261292179E-2</c:v>
                </c:pt>
                <c:pt idx="2041">
                  <c:v>7.6046221246096293E-2</c:v>
                </c:pt>
                <c:pt idx="2042">
                  <c:v>7.8781696830488204E-2</c:v>
                </c:pt>
                <c:pt idx="2043">
                  <c:v>7.8980640509353106E-2</c:v>
                </c:pt>
                <c:pt idx="2044">
                  <c:v>7.5698069808082705E-2</c:v>
                </c:pt>
                <c:pt idx="2045">
                  <c:v>7.2664178705393503E-2</c:v>
                </c:pt>
                <c:pt idx="2046">
                  <c:v>7.2564706865961101E-2</c:v>
                </c:pt>
                <c:pt idx="2047">
                  <c:v>7.6692788202407103E-2</c:v>
                </c:pt>
                <c:pt idx="2048">
                  <c:v>7.7190147399569295E-2</c:v>
                </c:pt>
                <c:pt idx="2049">
                  <c:v>7.4952031012339507E-2</c:v>
                </c:pt>
                <c:pt idx="2050">
                  <c:v>7.3211273822271897E-2</c:v>
                </c:pt>
                <c:pt idx="2051">
                  <c:v>7.54991261292179E-2</c:v>
                </c:pt>
                <c:pt idx="2052">
                  <c:v>7.6394372684109799E-2</c:v>
                </c:pt>
                <c:pt idx="2053">
                  <c:v>7.1619724391352904E-2</c:v>
                </c:pt>
                <c:pt idx="2054">
                  <c:v>7.4902295092623306E-2</c:v>
                </c:pt>
                <c:pt idx="2055">
                  <c:v>7.5399654289785401E-2</c:v>
                </c:pt>
                <c:pt idx="2056">
                  <c:v>7.5250446530636797E-2</c:v>
                </c:pt>
                <c:pt idx="2057">
                  <c:v>7.2912858303974606E-2</c:v>
                </c:pt>
                <c:pt idx="2058">
                  <c:v>7.33604815814205E-2</c:v>
                </c:pt>
                <c:pt idx="2059">
                  <c:v>7.2962594223690794E-2</c:v>
                </c:pt>
                <c:pt idx="2060">
                  <c:v>7.4753087333474605E-2</c:v>
                </c:pt>
                <c:pt idx="2061">
                  <c:v>7.5946749406663794E-2</c:v>
                </c:pt>
                <c:pt idx="2062">
                  <c:v>7.3907576698298894E-2</c:v>
                </c:pt>
                <c:pt idx="2063">
                  <c:v>7.5101238771488096E-2</c:v>
                </c:pt>
                <c:pt idx="2064">
                  <c:v>7.5250446530636797E-2</c:v>
                </c:pt>
                <c:pt idx="2065">
                  <c:v>7.4454671815177301E-2</c:v>
                </c:pt>
                <c:pt idx="2066">
                  <c:v>7.7090675560136795E-2</c:v>
                </c:pt>
                <c:pt idx="2067">
                  <c:v>7.8184865793893596E-2</c:v>
                </c:pt>
                <c:pt idx="2068">
                  <c:v>7.6046221246096293E-2</c:v>
                </c:pt>
                <c:pt idx="2069">
                  <c:v>7.4753087333474605E-2</c:v>
                </c:pt>
                <c:pt idx="2070">
                  <c:v>7.4056784457447594E-2</c:v>
                </c:pt>
                <c:pt idx="2071">
                  <c:v>7.3111801982839397E-2</c:v>
                </c:pt>
                <c:pt idx="2072">
                  <c:v>7.4504407734893502E-2</c:v>
                </c:pt>
                <c:pt idx="2073">
                  <c:v>7.1520252551920502E-2</c:v>
                </c:pt>
                <c:pt idx="2074">
                  <c:v>7.1669460311069105E-2</c:v>
                </c:pt>
                <c:pt idx="2075">
                  <c:v>7.3509689340569201E-2</c:v>
                </c:pt>
                <c:pt idx="2076">
                  <c:v>7.3957312618015095E-2</c:v>
                </c:pt>
                <c:pt idx="2077">
                  <c:v>7.3857840778582706E-2</c:v>
                </c:pt>
                <c:pt idx="2078">
                  <c:v>7.6493844523542201E-2</c:v>
                </c:pt>
                <c:pt idx="2079">
                  <c:v>7.7339355158717898E-2</c:v>
                </c:pt>
                <c:pt idx="2080">
                  <c:v>7.6891731881271894E-2</c:v>
                </c:pt>
                <c:pt idx="2081">
                  <c:v>7.7289619239001697E-2</c:v>
                </c:pt>
                <c:pt idx="2082">
                  <c:v>7.84832813121909E-2</c:v>
                </c:pt>
                <c:pt idx="2083">
                  <c:v>7.7588034757299001E-2</c:v>
                </c:pt>
                <c:pt idx="2084">
                  <c:v>7.5747805727799003E-2</c:v>
                </c:pt>
                <c:pt idx="2085">
                  <c:v>7.7339355158717898E-2</c:v>
                </c:pt>
                <c:pt idx="2086">
                  <c:v>7.7886450275596306E-2</c:v>
                </c:pt>
                <c:pt idx="2087">
                  <c:v>7.73890910784341E-2</c:v>
                </c:pt>
                <c:pt idx="2088">
                  <c:v>7.5897013486947607E-2</c:v>
                </c:pt>
                <c:pt idx="2089">
                  <c:v>7.5897013486947607E-2</c:v>
                </c:pt>
                <c:pt idx="2090">
                  <c:v>7.4653615494042203E-2</c:v>
                </c:pt>
                <c:pt idx="2091">
                  <c:v>7.3310745661704299E-2</c:v>
                </c:pt>
                <c:pt idx="2092">
                  <c:v>7.3459953420853E-2</c:v>
                </c:pt>
                <c:pt idx="2093">
                  <c:v>7.5399654289785401E-2</c:v>
                </c:pt>
                <c:pt idx="2094">
                  <c:v>7.2514970946244803E-2</c:v>
                </c:pt>
                <c:pt idx="2095">
                  <c:v>7.6245164924961098E-2</c:v>
                </c:pt>
                <c:pt idx="2096">
                  <c:v>7.6891731881271894E-2</c:v>
                </c:pt>
                <c:pt idx="2097">
                  <c:v>7.5847277567231405E-2</c:v>
                </c:pt>
                <c:pt idx="2098">
                  <c:v>7.84832813121909E-2</c:v>
                </c:pt>
                <c:pt idx="2099">
                  <c:v>7.8930904589636794E-2</c:v>
                </c:pt>
                <c:pt idx="2100">
                  <c:v>7.7985922115028694E-2</c:v>
                </c:pt>
                <c:pt idx="2101">
                  <c:v>7.6344636764393597E-2</c:v>
                </c:pt>
                <c:pt idx="2102">
                  <c:v>7.9328791947366598E-2</c:v>
                </c:pt>
                <c:pt idx="2103">
                  <c:v>8.0820869538853105E-2</c:v>
                </c:pt>
                <c:pt idx="2104">
                  <c:v>7.7737242516447702E-2</c:v>
                </c:pt>
                <c:pt idx="2105">
                  <c:v>7.7090675560136795E-2</c:v>
                </c:pt>
                <c:pt idx="2106">
                  <c:v>7.7040939640420594E-2</c:v>
                </c:pt>
                <c:pt idx="2107">
                  <c:v>7.6444108603826E-2</c:v>
                </c:pt>
                <c:pt idx="2108">
                  <c:v>7.9726679305096304E-2</c:v>
                </c:pt>
                <c:pt idx="2109">
                  <c:v>7.5349918370069199E-2</c:v>
                </c:pt>
                <c:pt idx="2110">
                  <c:v>7.5399654289785401E-2</c:v>
                </c:pt>
                <c:pt idx="2111">
                  <c:v>7.9577471545947701E-2</c:v>
                </c:pt>
                <c:pt idx="2112">
                  <c:v>7.5648333888366504E-2</c:v>
                </c:pt>
                <c:pt idx="2113">
                  <c:v>7.3211273822271897E-2</c:v>
                </c:pt>
                <c:pt idx="2114">
                  <c:v>7.6294900844677299E-2</c:v>
                </c:pt>
                <c:pt idx="2115">
                  <c:v>7.4902295092623306E-2</c:v>
                </c:pt>
                <c:pt idx="2116">
                  <c:v>7.8980640509353106E-2</c:v>
                </c:pt>
                <c:pt idx="2117">
                  <c:v>8.15669083345964E-2</c:v>
                </c:pt>
                <c:pt idx="2118">
                  <c:v>7.8682224991055802E-2</c:v>
                </c:pt>
                <c:pt idx="2119">
                  <c:v>8.0273774421974697E-2</c:v>
                </c:pt>
                <c:pt idx="2120">
                  <c:v>7.8085393954461194E-2</c:v>
                </c:pt>
                <c:pt idx="2121">
                  <c:v>7.8383809472758498E-2</c:v>
                </c:pt>
                <c:pt idx="2122">
                  <c:v>8.0323510341690996E-2</c:v>
                </c:pt>
                <c:pt idx="2123">
                  <c:v>8.3257929604947795E-2</c:v>
                </c:pt>
                <c:pt idx="2124">
                  <c:v>8.1616644254312601E-2</c:v>
                </c:pt>
                <c:pt idx="2125">
                  <c:v>7.9030376429069293E-2</c:v>
                </c:pt>
                <c:pt idx="2126">
                  <c:v>7.9726679305096304E-2</c:v>
                </c:pt>
                <c:pt idx="2127">
                  <c:v>7.7687506596731404E-2</c:v>
                </c:pt>
                <c:pt idx="2128">
                  <c:v>8.0920341378285604E-2</c:v>
                </c:pt>
                <c:pt idx="2129">
                  <c:v>8.0074830743109796E-2</c:v>
                </c:pt>
                <c:pt idx="2130">
                  <c:v>7.9129848268501696E-2</c:v>
                </c:pt>
                <c:pt idx="2131">
                  <c:v>8.0422982181123398E-2</c:v>
                </c:pt>
                <c:pt idx="2132">
                  <c:v>8.2213475290907195E-2</c:v>
                </c:pt>
                <c:pt idx="2133">
                  <c:v>8.1169020976866596E-2</c:v>
                </c:pt>
                <c:pt idx="2134">
                  <c:v>8.3009250006366705E-2</c:v>
                </c:pt>
                <c:pt idx="2135">
                  <c:v>8.1666380174028802E-2</c:v>
                </c:pt>
                <c:pt idx="2136">
                  <c:v>8.3456873283812599E-2</c:v>
                </c:pt>
                <c:pt idx="2137">
                  <c:v>8.47002712767181E-2</c:v>
                </c:pt>
                <c:pt idx="2138">
                  <c:v>8.35066092035288E-2</c:v>
                </c:pt>
                <c:pt idx="2139">
                  <c:v>8.3407137364096398E-2</c:v>
                </c:pt>
                <c:pt idx="2140">
                  <c:v>8.4053704320407194E-2</c:v>
                </c:pt>
                <c:pt idx="2141">
                  <c:v>8.5247366393596397E-2</c:v>
                </c:pt>
                <c:pt idx="2142">
                  <c:v>8.7435746861109997E-2</c:v>
                </c:pt>
                <c:pt idx="2143">
                  <c:v>8.7286539101961394E-2</c:v>
                </c:pt>
                <c:pt idx="2144">
                  <c:v>8.7037859503380305E-2</c:v>
                </c:pt>
                <c:pt idx="2145">
                  <c:v>8.8529937094866798E-2</c:v>
                </c:pt>
                <c:pt idx="2146">
                  <c:v>8.6142612948488406E-2</c:v>
                </c:pt>
                <c:pt idx="2147">
                  <c:v>8.5595517831609999E-2</c:v>
                </c:pt>
                <c:pt idx="2148">
                  <c:v>8.65902362259343E-2</c:v>
                </c:pt>
                <c:pt idx="2149">
                  <c:v>8.8082313817420793E-2</c:v>
                </c:pt>
                <c:pt idx="2150">
                  <c:v>8.9027296292029004E-2</c:v>
                </c:pt>
                <c:pt idx="2151">
                  <c:v>8.8579673014582999E-2</c:v>
                </c:pt>
                <c:pt idx="2152">
                  <c:v>9.1165940839826307E-2</c:v>
                </c:pt>
                <c:pt idx="2153">
                  <c:v>8.9226239970893795E-2</c:v>
                </c:pt>
                <c:pt idx="2154">
                  <c:v>8.7435746861109997E-2</c:v>
                </c:pt>
                <c:pt idx="2155">
                  <c:v>8.7982841977988405E-2</c:v>
                </c:pt>
                <c:pt idx="2156">
                  <c:v>8.9126768131461406E-2</c:v>
                </c:pt>
                <c:pt idx="2157">
                  <c:v>8.8579673014582999E-2</c:v>
                </c:pt>
                <c:pt idx="2158">
                  <c:v>8.9723599168056001E-2</c:v>
                </c:pt>
                <c:pt idx="2159">
                  <c:v>9.3205113548191207E-2</c:v>
                </c:pt>
                <c:pt idx="2160">
                  <c:v>9.2210395153866906E-2</c:v>
                </c:pt>
                <c:pt idx="2161">
                  <c:v>9.1762771876420901E-2</c:v>
                </c:pt>
                <c:pt idx="2162">
                  <c:v>9.2956433949610104E-2</c:v>
                </c:pt>
                <c:pt idx="2163">
                  <c:v>8.9375447730042495E-2</c:v>
                </c:pt>
                <c:pt idx="2164">
                  <c:v>9.2160659234150705E-2</c:v>
                </c:pt>
                <c:pt idx="2165">
                  <c:v>9.4647455219961499E-2</c:v>
                </c:pt>
                <c:pt idx="2166">
                  <c:v>9.2956433949610104E-2</c:v>
                </c:pt>
                <c:pt idx="2167">
                  <c:v>9.2459074752447995E-2</c:v>
                </c:pt>
                <c:pt idx="2168">
                  <c:v>9.5244286256556093E-2</c:v>
                </c:pt>
                <c:pt idx="2169">
                  <c:v>9.5592437694569696E-2</c:v>
                </c:pt>
                <c:pt idx="2170">
                  <c:v>9.1613564117272298E-2</c:v>
                </c:pt>
                <c:pt idx="2171">
                  <c:v>9.3055905789042603E-2</c:v>
                </c:pt>
                <c:pt idx="2172">
                  <c:v>9.4398775621380396E-2</c:v>
                </c:pt>
                <c:pt idx="2173">
                  <c:v>9.4796662979110199E-2</c:v>
                </c:pt>
                <c:pt idx="2174">
                  <c:v>9.5990325052299402E-2</c:v>
                </c:pt>
                <c:pt idx="2175">
                  <c:v>9.7134251205772404E-2</c:v>
                </c:pt>
                <c:pt idx="2176">
                  <c:v>9.4000888263650703E-2</c:v>
                </c:pt>
                <c:pt idx="2177">
                  <c:v>9.28072261904615E-2</c:v>
                </c:pt>
                <c:pt idx="2178">
                  <c:v>9.4547983380529096E-2</c:v>
                </c:pt>
                <c:pt idx="2179">
                  <c:v>9.57913813734345E-2</c:v>
                </c:pt>
                <c:pt idx="2180">
                  <c:v>9.5045342577691302E-2</c:v>
                </c:pt>
                <c:pt idx="2181">
                  <c:v>9.5045342577691302E-2</c:v>
                </c:pt>
                <c:pt idx="2182">
                  <c:v>9.6338476490312894E-2</c:v>
                </c:pt>
                <c:pt idx="2183">
                  <c:v>9.7482402643785895E-2</c:v>
                </c:pt>
                <c:pt idx="2184">
                  <c:v>9.67363638480426E-2</c:v>
                </c:pt>
                <c:pt idx="2185">
                  <c:v>9.5393494015704794E-2</c:v>
                </c:pt>
                <c:pt idx="2186">
                  <c:v>9.8427385118393995E-2</c:v>
                </c:pt>
                <c:pt idx="2187">
                  <c:v>9.7432666724069694E-2</c:v>
                </c:pt>
                <c:pt idx="2188">
                  <c:v>9.8178705519813003E-2</c:v>
                </c:pt>
                <c:pt idx="2189">
                  <c:v>9.8576592877542696E-2</c:v>
                </c:pt>
                <c:pt idx="2190">
                  <c:v>9.7482402643785895E-2</c:v>
                </c:pt>
                <c:pt idx="2191">
                  <c:v>9.3702472745353399E-2</c:v>
                </c:pt>
                <c:pt idx="2192">
                  <c:v>9.9073952074704902E-2</c:v>
                </c:pt>
                <c:pt idx="2193">
                  <c:v>9.9919462709880502E-2</c:v>
                </c:pt>
                <c:pt idx="2194">
                  <c:v>9.7979761840948101E-2</c:v>
                </c:pt>
                <c:pt idx="2195">
                  <c:v>9.9422103512718393E-2</c:v>
                </c:pt>
                <c:pt idx="2196">
                  <c:v>9.9073952074704902E-2</c:v>
                </c:pt>
                <c:pt idx="2197">
                  <c:v>9.8924744315556201E-2</c:v>
                </c:pt>
                <c:pt idx="2198">
                  <c:v>0.100963917023921</c:v>
                </c:pt>
                <c:pt idx="2199">
                  <c:v>0.10151101214079999</c:v>
                </c:pt>
                <c:pt idx="2200">
                  <c:v>9.6487684249461594E-2</c:v>
                </c:pt>
                <c:pt idx="2201">
                  <c:v>9.8576592877542696E-2</c:v>
                </c:pt>
                <c:pt idx="2202">
                  <c:v>9.8278177359245406E-2</c:v>
                </c:pt>
                <c:pt idx="2203">
                  <c:v>9.8526856957826495E-2</c:v>
                </c:pt>
                <c:pt idx="2204">
                  <c:v>9.9123687994421103E-2</c:v>
                </c:pt>
                <c:pt idx="2205">
                  <c:v>9.9621047191583198E-2</c:v>
                </c:pt>
                <c:pt idx="2206">
                  <c:v>9.9720519031015697E-2</c:v>
                </c:pt>
                <c:pt idx="2207">
                  <c:v>9.67363638480426E-2</c:v>
                </c:pt>
                <c:pt idx="2208">
                  <c:v>9.7134251205772404E-2</c:v>
                </c:pt>
                <c:pt idx="2209">
                  <c:v>9.7233723045204806E-2</c:v>
                </c:pt>
                <c:pt idx="2210">
                  <c:v>9.8377649198677794E-2</c:v>
                </c:pt>
                <c:pt idx="2211">
                  <c:v>9.8775536556407501E-2</c:v>
                </c:pt>
                <c:pt idx="2212">
                  <c:v>9.8128969600096705E-2</c:v>
                </c:pt>
                <c:pt idx="2213">
                  <c:v>9.8377649198677794E-2</c:v>
                </c:pt>
                <c:pt idx="2214">
                  <c:v>0.10026761414789399</c:v>
                </c:pt>
                <c:pt idx="2215">
                  <c:v>9.887500839584E-2</c:v>
                </c:pt>
                <c:pt idx="2216">
                  <c:v>9.9322631673286005E-2</c:v>
                </c:pt>
                <c:pt idx="2217">
                  <c:v>0.10036708598732701</c:v>
                </c:pt>
                <c:pt idx="2218">
                  <c:v>0.102455994615408</c:v>
                </c:pt>
                <c:pt idx="2219">
                  <c:v>0.101411540301367</c:v>
                </c:pt>
                <c:pt idx="2220">
                  <c:v>0.10006867046902899</c:v>
                </c:pt>
                <c:pt idx="2221">
                  <c:v>0.100416821907043</c:v>
                </c:pt>
                <c:pt idx="2222">
                  <c:v>9.9521575352150796E-2</c:v>
                </c:pt>
                <c:pt idx="2223">
                  <c:v>9.8775536556407501E-2</c:v>
                </c:pt>
                <c:pt idx="2224">
                  <c:v>0.10036708598732701</c:v>
                </c:pt>
                <c:pt idx="2225">
                  <c:v>9.9869726790164301E-2</c:v>
                </c:pt>
                <c:pt idx="2226">
                  <c:v>9.8427385118393995E-2</c:v>
                </c:pt>
                <c:pt idx="2227">
                  <c:v>0.102058107257678</c:v>
                </c:pt>
                <c:pt idx="2228">
                  <c:v>0.101312068461935</c:v>
                </c:pt>
                <c:pt idx="2229">
                  <c:v>9.79300259212319E-2</c:v>
                </c:pt>
                <c:pt idx="2230">
                  <c:v>0.100217878228178</c:v>
                </c:pt>
                <c:pt idx="2231">
                  <c:v>9.9173423914137304E-2</c:v>
                </c:pt>
                <c:pt idx="2232">
                  <c:v>0.10151101214079999</c:v>
                </c:pt>
                <c:pt idx="2233">
                  <c:v>0.102306786856259</c:v>
                </c:pt>
                <c:pt idx="2234">
                  <c:v>0.101361804381651</c:v>
                </c:pt>
                <c:pt idx="2235">
                  <c:v>9.8029497760664303E-2</c:v>
                </c:pt>
                <c:pt idx="2236">
                  <c:v>9.8178705519813003E-2</c:v>
                </c:pt>
                <c:pt idx="2237">
                  <c:v>9.9123687994421103E-2</c:v>
                </c:pt>
                <c:pt idx="2238">
                  <c:v>9.9073952074704902E-2</c:v>
                </c:pt>
                <c:pt idx="2239">
                  <c:v>9.9720519031015697E-2</c:v>
                </c:pt>
                <c:pt idx="2240">
                  <c:v>0.101759691739381</c:v>
                </c:pt>
                <c:pt idx="2241">
                  <c:v>0.100217878228178</c:v>
                </c:pt>
                <c:pt idx="2242">
                  <c:v>0.10295335381256999</c:v>
                </c:pt>
                <c:pt idx="2243">
                  <c:v>0.100615765585908</c:v>
                </c:pt>
                <c:pt idx="2244">
                  <c:v>0.10046655782675901</c:v>
                </c:pt>
                <c:pt idx="2245">
                  <c:v>0.10071523742534</c:v>
                </c:pt>
                <c:pt idx="2246">
                  <c:v>0.100914181104205</c:v>
                </c:pt>
                <c:pt idx="2247">
                  <c:v>0.104644375082921</c:v>
                </c:pt>
                <c:pt idx="2248">
                  <c:v>0.101958635418245</c:v>
                </c:pt>
                <c:pt idx="2249">
                  <c:v>0.10031735006761</c:v>
                </c:pt>
                <c:pt idx="2250">
                  <c:v>0.103898336287178</c:v>
                </c:pt>
                <c:pt idx="2251">
                  <c:v>0.10459463916320499</c:v>
                </c:pt>
                <c:pt idx="2252">
                  <c:v>0.104196751805475</c:v>
                </c:pt>
                <c:pt idx="2253">
                  <c:v>0.102058107257678</c:v>
                </c:pt>
                <c:pt idx="2254">
                  <c:v>0.104196751805475</c:v>
                </c:pt>
                <c:pt idx="2255">
                  <c:v>0.104445431404056</c:v>
                </c:pt>
                <c:pt idx="2256">
                  <c:v>0.102903617892854</c:v>
                </c:pt>
                <c:pt idx="2257">
                  <c:v>0.102505730535124</c:v>
                </c:pt>
                <c:pt idx="2258">
                  <c:v>9.8924744315556201E-2</c:v>
                </c:pt>
                <c:pt idx="2259">
                  <c:v>0.101411540301367</c:v>
                </c:pt>
                <c:pt idx="2260">
                  <c:v>9.8924744315556201E-2</c:v>
                </c:pt>
                <c:pt idx="2261">
                  <c:v>9.9670783111299496E-2</c:v>
                </c:pt>
                <c:pt idx="2262">
                  <c:v>0.10161048398023199</c:v>
                </c:pt>
                <c:pt idx="2263">
                  <c:v>0.101262332542218</c:v>
                </c:pt>
                <c:pt idx="2264">
                  <c:v>9.9670783111299496E-2</c:v>
                </c:pt>
                <c:pt idx="2265">
                  <c:v>0.10151101214079999</c:v>
                </c:pt>
                <c:pt idx="2266">
                  <c:v>0.100615765585908</c:v>
                </c:pt>
                <c:pt idx="2267">
                  <c:v>9.8676064716975098E-2</c:v>
                </c:pt>
                <c:pt idx="2268">
                  <c:v>0.101859163578813</c:v>
                </c:pt>
                <c:pt idx="2269">
                  <c:v>0.102853881973137</c:v>
                </c:pt>
                <c:pt idx="2270">
                  <c:v>9.98199908704481E-2</c:v>
                </c:pt>
                <c:pt idx="2271">
                  <c:v>0.101560748060516</c:v>
                </c:pt>
                <c:pt idx="2272">
                  <c:v>0.10006867046902899</c:v>
                </c:pt>
                <c:pt idx="2273">
                  <c:v>0.101660219899948</c:v>
                </c:pt>
                <c:pt idx="2274">
                  <c:v>0.10076497334505601</c:v>
                </c:pt>
                <c:pt idx="2275">
                  <c:v>9.9869726790164301E-2</c:v>
                </c:pt>
                <c:pt idx="2276">
                  <c:v>0.100118406388745</c:v>
                </c:pt>
                <c:pt idx="2277">
                  <c:v>0.100963917023921</c:v>
                </c:pt>
                <c:pt idx="2278">
                  <c:v>0.10295335381256999</c:v>
                </c:pt>
                <c:pt idx="2279">
                  <c:v>0.10026761414789399</c:v>
                </c:pt>
                <c:pt idx="2280">
                  <c:v>9.6985043446623703E-2</c:v>
                </c:pt>
                <c:pt idx="2281">
                  <c:v>0.100416821907043</c:v>
                </c:pt>
                <c:pt idx="2282">
                  <c:v>9.9471839432434594E-2</c:v>
                </c:pt>
                <c:pt idx="2283">
                  <c:v>0.10215757909711</c:v>
                </c:pt>
                <c:pt idx="2284">
                  <c:v>0.102406258695691</c:v>
                </c:pt>
                <c:pt idx="2285">
                  <c:v>0.10071523742534</c:v>
                </c:pt>
                <c:pt idx="2286">
                  <c:v>9.8327913278961607E-2</c:v>
                </c:pt>
                <c:pt idx="2287">
                  <c:v>9.8526856957826495E-2</c:v>
                </c:pt>
                <c:pt idx="2288">
                  <c:v>9.8825272476123799E-2</c:v>
                </c:pt>
                <c:pt idx="2289">
                  <c:v>9.9073952074704902E-2</c:v>
                </c:pt>
                <c:pt idx="2290">
                  <c:v>0.10076497334505601</c:v>
                </c:pt>
                <c:pt idx="2291">
                  <c:v>0.101162860702786</c:v>
                </c:pt>
                <c:pt idx="2292">
                  <c:v>0.10076497334505601</c:v>
                </c:pt>
                <c:pt idx="2293">
                  <c:v>0.10364965668859701</c:v>
                </c:pt>
                <c:pt idx="2294">
                  <c:v>0.10315229749143499</c:v>
                </c:pt>
                <c:pt idx="2295">
                  <c:v>9.8775536556407501E-2</c:v>
                </c:pt>
                <c:pt idx="2296">
                  <c:v>0.10046655782675901</c:v>
                </c:pt>
                <c:pt idx="2297">
                  <c:v>0.100814709264772</c:v>
                </c:pt>
                <c:pt idx="2298">
                  <c:v>9.9919462709880502E-2</c:v>
                </c:pt>
                <c:pt idx="2299">
                  <c:v>0.10046655782675901</c:v>
                </c:pt>
                <c:pt idx="2300">
                  <c:v>9.99691986295968E-2</c:v>
                </c:pt>
                <c:pt idx="2301">
                  <c:v>0.101013652943637</c:v>
                </c:pt>
                <c:pt idx="2302">
                  <c:v>0.100516293746475</c:v>
                </c:pt>
                <c:pt idx="2303">
                  <c:v>0.100814709264772</c:v>
                </c:pt>
                <c:pt idx="2304">
                  <c:v>0.101162860702786</c:v>
                </c:pt>
                <c:pt idx="2305">
                  <c:v>0.101958635418245</c:v>
                </c:pt>
                <c:pt idx="2306">
                  <c:v>0.10335124117030001</c:v>
                </c:pt>
                <c:pt idx="2307">
                  <c:v>9.8576592877542696E-2</c:v>
                </c:pt>
                <c:pt idx="2308">
                  <c:v>9.9621047191583198E-2</c:v>
                </c:pt>
                <c:pt idx="2309">
                  <c:v>0.10215757909711</c:v>
                </c:pt>
                <c:pt idx="2310">
                  <c:v>0.100615765585908</c:v>
                </c:pt>
                <c:pt idx="2311">
                  <c:v>0.100516293746475</c:v>
                </c:pt>
                <c:pt idx="2312">
                  <c:v>9.7880290001515602E-2</c:v>
                </c:pt>
                <c:pt idx="2313">
                  <c:v>0.101262332542218</c:v>
                </c:pt>
                <c:pt idx="2314">
                  <c:v>0.103798864447746</c:v>
                </c:pt>
                <c:pt idx="2315">
                  <c:v>0.102853881973137</c:v>
                </c:pt>
                <c:pt idx="2316">
                  <c:v>0.100814709264772</c:v>
                </c:pt>
                <c:pt idx="2317">
                  <c:v>0.106981963309583</c:v>
                </c:pt>
                <c:pt idx="2318">
                  <c:v>0.10499252652093501</c:v>
                </c:pt>
                <c:pt idx="2319">
                  <c:v>0.10345071300973201</c:v>
                </c:pt>
                <c:pt idx="2320">
                  <c:v>0.104743846922354</c:v>
                </c:pt>
                <c:pt idx="2321">
                  <c:v>0.10643486819270501</c:v>
                </c:pt>
                <c:pt idx="2322">
                  <c:v>0.102306786856259</c:v>
                </c:pt>
                <c:pt idx="2323">
                  <c:v>0.105340677958948</c:v>
                </c:pt>
                <c:pt idx="2324">
                  <c:v>0.104843318761786</c:v>
                </c:pt>
                <c:pt idx="2325">
                  <c:v>0.104196751805475</c:v>
                </c:pt>
                <c:pt idx="2326">
                  <c:v>0.103699392608313</c:v>
                </c:pt>
                <c:pt idx="2327">
                  <c:v>0.10364965668859701</c:v>
                </c:pt>
                <c:pt idx="2328">
                  <c:v>0.104246487725191</c:v>
                </c:pt>
                <c:pt idx="2329">
                  <c:v>0.103599920768881</c:v>
                </c:pt>
                <c:pt idx="2330">
                  <c:v>0.102505730535124</c:v>
                </c:pt>
                <c:pt idx="2331">
                  <c:v>0.10161048398023199</c:v>
                </c:pt>
                <c:pt idx="2332">
                  <c:v>0.10111312478307</c:v>
                </c:pt>
                <c:pt idx="2333">
                  <c:v>0.10210784317739401</c:v>
                </c:pt>
                <c:pt idx="2334">
                  <c:v>0.10364965668859701</c:v>
                </c:pt>
                <c:pt idx="2335">
                  <c:v>0.104544903243489</c:v>
                </c:pt>
                <c:pt idx="2336">
                  <c:v>0.10215757909711</c:v>
                </c:pt>
                <c:pt idx="2337">
                  <c:v>0.105639093477246</c:v>
                </c:pt>
                <c:pt idx="2338">
                  <c:v>0.106584075951854</c:v>
                </c:pt>
                <c:pt idx="2339">
                  <c:v>0.104843318761786</c:v>
                </c:pt>
                <c:pt idx="2340">
                  <c:v>0.104196751805475</c:v>
                </c:pt>
                <c:pt idx="2341">
                  <c:v>0.104147015885759</c:v>
                </c:pt>
                <c:pt idx="2342">
                  <c:v>0.101759691739381</c:v>
                </c:pt>
                <c:pt idx="2343">
                  <c:v>0.10161048398023199</c:v>
                </c:pt>
                <c:pt idx="2344">
                  <c:v>0.10255546645484</c:v>
                </c:pt>
                <c:pt idx="2345">
                  <c:v>0.10305282565200199</c:v>
                </c:pt>
                <c:pt idx="2346">
                  <c:v>0.10583803715611</c:v>
                </c:pt>
                <c:pt idx="2347">
                  <c:v>0.106932227389867</c:v>
                </c:pt>
                <c:pt idx="2348">
                  <c:v>0.10499252652093501</c:v>
                </c:pt>
                <c:pt idx="2349">
                  <c:v>0.105042262440651</c:v>
                </c:pt>
                <c:pt idx="2350">
                  <c:v>0.104843318761786</c:v>
                </c:pt>
                <c:pt idx="2351">
                  <c:v>0.10200837133796201</c:v>
                </c:pt>
                <c:pt idx="2352">
                  <c:v>0.104345959564624</c:v>
                </c:pt>
                <c:pt idx="2353">
                  <c:v>0.10180942765909699</c:v>
                </c:pt>
                <c:pt idx="2354">
                  <c:v>0.10046655782675901</c:v>
                </c:pt>
                <c:pt idx="2355">
                  <c:v>0.100814709264772</c:v>
                </c:pt>
                <c:pt idx="2356">
                  <c:v>0.101013652943637</c:v>
                </c:pt>
                <c:pt idx="2357">
                  <c:v>0.101759691739381</c:v>
                </c:pt>
                <c:pt idx="2358">
                  <c:v>0.101262332542218</c:v>
                </c:pt>
                <c:pt idx="2359">
                  <c:v>0.10200837133796201</c:v>
                </c:pt>
                <c:pt idx="2360">
                  <c:v>0.101560748060516</c:v>
                </c:pt>
                <c:pt idx="2361">
                  <c:v>0.102605202374556</c:v>
                </c:pt>
                <c:pt idx="2362">
                  <c:v>0.101262332542218</c:v>
                </c:pt>
                <c:pt idx="2363">
                  <c:v>0.100914181104205</c:v>
                </c:pt>
                <c:pt idx="2364">
                  <c:v>0.10066550150562401</c:v>
                </c:pt>
                <c:pt idx="2365">
                  <c:v>0.10036708598732701</c:v>
                </c:pt>
                <c:pt idx="2366">
                  <c:v>9.7283458964920994E-2</c:v>
                </c:pt>
                <c:pt idx="2367">
                  <c:v>9.8377649198677794E-2</c:v>
                </c:pt>
                <c:pt idx="2368">
                  <c:v>0.102406258695691</c:v>
                </c:pt>
                <c:pt idx="2369">
                  <c:v>9.9073952074704902E-2</c:v>
                </c:pt>
                <c:pt idx="2370">
                  <c:v>0.10170995581966399</c:v>
                </c:pt>
                <c:pt idx="2371">
                  <c:v>9.8178705519813003E-2</c:v>
                </c:pt>
                <c:pt idx="2372">
                  <c:v>9.7979761840948101E-2</c:v>
                </c:pt>
                <c:pt idx="2373">
                  <c:v>0.100118406388745</c:v>
                </c:pt>
                <c:pt idx="2374">
                  <c:v>9.8178705519813003E-2</c:v>
                </c:pt>
                <c:pt idx="2375">
                  <c:v>9.5045342577691302E-2</c:v>
                </c:pt>
                <c:pt idx="2376">
                  <c:v>9.9372367593002206E-2</c:v>
                </c:pt>
                <c:pt idx="2377">
                  <c:v>0.10076497334505601</c:v>
                </c:pt>
                <c:pt idx="2378">
                  <c:v>0.103003089732286</c:v>
                </c:pt>
                <c:pt idx="2379">
                  <c:v>9.9422103512718393E-2</c:v>
                </c:pt>
                <c:pt idx="2380">
                  <c:v>9.9372367593002206E-2</c:v>
                </c:pt>
                <c:pt idx="2381">
                  <c:v>9.8974480235272402E-2</c:v>
                </c:pt>
                <c:pt idx="2382">
                  <c:v>0.101212596622502</c:v>
                </c:pt>
                <c:pt idx="2383">
                  <c:v>9.98199908704481E-2</c:v>
                </c:pt>
                <c:pt idx="2384">
                  <c:v>0.10076497334505601</c:v>
                </c:pt>
                <c:pt idx="2385">
                  <c:v>9.8775536556407501E-2</c:v>
                </c:pt>
                <c:pt idx="2386">
                  <c:v>9.7830554081799401E-2</c:v>
                </c:pt>
                <c:pt idx="2387">
                  <c:v>9.8178705519813003E-2</c:v>
                </c:pt>
                <c:pt idx="2388">
                  <c:v>9.8178705519813003E-2</c:v>
                </c:pt>
                <c:pt idx="2389">
                  <c:v>9.8725800636691299E-2</c:v>
                </c:pt>
                <c:pt idx="2390">
                  <c:v>9.9073952074704902E-2</c:v>
                </c:pt>
                <c:pt idx="2391">
                  <c:v>9.9272895753569707E-2</c:v>
                </c:pt>
                <c:pt idx="2392">
                  <c:v>9.6885571607191301E-2</c:v>
                </c:pt>
                <c:pt idx="2393">
                  <c:v>9.8427385118393995E-2</c:v>
                </c:pt>
                <c:pt idx="2394">
                  <c:v>9.7283458964920994E-2</c:v>
                </c:pt>
                <c:pt idx="2395">
                  <c:v>9.9521575352150796E-2</c:v>
                </c:pt>
                <c:pt idx="2396">
                  <c:v>9.9073952074704902E-2</c:v>
                </c:pt>
                <c:pt idx="2397">
                  <c:v>9.7681346322650797E-2</c:v>
                </c:pt>
                <c:pt idx="2398">
                  <c:v>9.8079233680380504E-2</c:v>
                </c:pt>
                <c:pt idx="2399">
                  <c:v>9.8327913278961607E-2</c:v>
                </c:pt>
                <c:pt idx="2400">
                  <c:v>9.8228441439529204E-2</c:v>
                </c:pt>
                <c:pt idx="2401">
                  <c:v>0.101262332542218</c:v>
                </c:pt>
                <c:pt idx="2402">
                  <c:v>9.9073952074704902E-2</c:v>
                </c:pt>
                <c:pt idx="2403">
                  <c:v>9.8029497760664303E-2</c:v>
                </c:pt>
                <c:pt idx="2404">
                  <c:v>9.9372367593002206E-2</c:v>
                </c:pt>
                <c:pt idx="2405">
                  <c:v>9.9521575352150796E-2</c:v>
                </c:pt>
                <c:pt idx="2406">
                  <c:v>9.9670783111299496E-2</c:v>
                </c:pt>
                <c:pt idx="2407">
                  <c:v>0.101013652943637</c:v>
                </c:pt>
                <c:pt idx="2408">
                  <c:v>9.99691986295968E-2</c:v>
                </c:pt>
                <c:pt idx="2409">
                  <c:v>9.8079233680380504E-2</c:v>
                </c:pt>
                <c:pt idx="2410">
                  <c:v>9.7432666724069694E-2</c:v>
                </c:pt>
                <c:pt idx="2411">
                  <c:v>0.100516293746475</c:v>
                </c:pt>
                <c:pt idx="2412">
                  <c:v>9.8576592877542696E-2</c:v>
                </c:pt>
                <c:pt idx="2413">
                  <c:v>9.67363638480426E-2</c:v>
                </c:pt>
                <c:pt idx="2414">
                  <c:v>0.10031735006761</c:v>
                </c:pt>
                <c:pt idx="2415">
                  <c:v>9.8377649198677794E-2</c:v>
                </c:pt>
                <c:pt idx="2416">
                  <c:v>9.7880290001515602E-2</c:v>
                </c:pt>
                <c:pt idx="2417">
                  <c:v>9.8825272476123799E-2</c:v>
                </c:pt>
                <c:pt idx="2418">
                  <c:v>0.10006867046902899</c:v>
                </c:pt>
                <c:pt idx="2419">
                  <c:v>9.8477121038110293E-2</c:v>
                </c:pt>
                <c:pt idx="2420">
                  <c:v>9.5492965855137196E-2</c:v>
                </c:pt>
                <c:pt idx="2421">
                  <c:v>0.100516293746475</c:v>
                </c:pt>
                <c:pt idx="2422">
                  <c:v>0.102804146053421</c:v>
                </c:pt>
                <c:pt idx="2423">
                  <c:v>0.10031735006761</c:v>
                </c:pt>
                <c:pt idx="2424">
                  <c:v>0.100416821907043</c:v>
                </c:pt>
                <c:pt idx="2425">
                  <c:v>0.10295335381256999</c:v>
                </c:pt>
                <c:pt idx="2426">
                  <c:v>0.10459463916320499</c:v>
                </c:pt>
                <c:pt idx="2427">
                  <c:v>0.104445431404056</c:v>
                </c:pt>
                <c:pt idx="2428">
                  <c:v>0.10374912852802901</c:v>
                </c:pt>
                <c:pt idx="2429">
                  <c:v>0.10355018484916401</c:v>
                </c:pt>
                <c:pt idx="2430">
                  <c:v>0.101958635418245</c:v>
                </c:pt>
                <c:pt idx="2431">
                  <c:v>0.101859163578813</c:v>
                </c:pt>
                <c:pt idx="2432">
                  <c:v>0.10006867046902899</c:v>
                </c:pt>
                <c:pt idx="2433">
                  <c:v>9.5194550336839906E-2</c:v>
                </c:pt>
                <c:pt idx="2434">
                  <c:v>9.8427385118393995E-2</c:v>
                </c:pt>
                <c:pt idx="2435">
                  <c:v>0.102654938294273</c:v>
                </c:pt>
                <c:pt idx="2436">
                  <c:v>0.102853881973137</c:v>
                </c:pt>
                <c:pt idx="2437">
                  <c:v>0.10111312478307</c:v>
                </c:pt>
                <c:pt idx="2438">
                  <c:v>0.101162860702786</c:v>
                </c:pt>
                <c:pt idx="2439">
                  <c:v>0.10200837133796201</c:v>
                </c:pt>
                <c:pt idx="2440">
                  <c:v>0.100615765585908</c:v>
                </c:pt>
                <c:pt idx="2441">
                  <c:v>0.10190889949852899</c:v>
                </c:pt>
                <c:pt idx="2442">
                  <c:v>0.10315229749143499</c:v>
                </c:pt>
                <c:pt idx="2443">
                  <c:v>0.101361804381651</c:v>
                </c:pt>
                <c:pt idx="2444">
                  <c:v>0.10006867046902899</c:v>
                </c:pt>
                <c:pt idx="2445">
                  <c:v>0.101361804381651</c:v>
                </c:pt>
                <c:pt idx="2446">
                  <c:v>0.100814709264772</c:v>
                </c:pt>
                <c:pt idx="2447">
                  <c:v>0.10170995581966399</c:v>
                </c:pt>
                <c:pt idx="2448">
                  <c:v>9.9670783111299496E-2</c:v>
                </c:pt>
                <c:pt idx="2449">
                  <c:v>0.10071523742534</c:v>
                </c:pt>
                <c:pt idx="2450">
                  <c:v>0.10295335381256999</c:v>
                </c:pt>
                <c:pt idx="2451">
                  <c:v>0.10180942765909699</c:v>
                </c:pt>
                <c:pt idx="2452">
                  <c:v>0.101063388863354</c:v>
                </c:pt>
                <c:pt idx="2453">
                  <c:v>0.10479358284206999</c:v>
                </c:pt>
                <c:pt idx="2454">
                  <c:v>0.104047544046327</c:v>
                </c:pt>
                <c:pt idx="2455">
                  <c:v>0.10305282565200199</c:v>
                </c:pt>
                <c:pt idx="2456">
                  <c:v>0.102406258695691</c:v>
                </c:pt>
                <c:pt idx="2457">
                  <c:v>0.102505730535124</c:v>
                </c:pt>
                <c:pt idx="2458">
                  <c:v>0.103301505250583</c:v>
                </c:pt>
                <c:pt idx="2459">
                  <c:v>0.101262332542218</c:v>
                </c:pt>
                <c:pt idx="2460">
                  <c:v>0.102654938294273</c:v>
                </c:pt>
                <c:pt idx="2461">
                  <c:v>0.105589357557529</c:v>
                </c:pt>
                <c:pt idx="2462">
                  <c:v>0.10439569548434</c:v>
                </c:pt>
                <c:pt idx="2463">
                  <c:v>0.10071523742534</c:v>
                </c:pt>
                <c:pt idx="2464">
                  <c:v>9.9869726790164301E-2</c:v>
                </c:pt>
                <c:pt idx="2465">
                  <c:v>0.101859163578813</c:v>
                </c:pt>
                <c:pt idx="2466">
                  <c:v>0.10315229749143499</c:v>
                </c:pt>
                <c:pt idx="2467">
                  <c:v>0.10170995581966399</c:v>
                </c:pt>
                <c:pt idx="2468">
                  <c:v>0.10364965668859701</c:v>
                </c:pt>
                <c:pt idx="2469">
                  <c:v>0.101560748060516</c:v>
                </c:pt>
                <c:pt idx="2470">
                  <c:v>0.101361804381651</c:v>
                </c:pt>
                <c:pt idx="2471">
                  <c:v>0.100217878228178</c:v>
                </c:pt>
                <c:pt idx="2472">
                  <c:v>0.10066550150562401</c:v>
                </c:pt>
                <c:pt idx="2473">
                  <c:v>9.9471839432434594E-2</c:v>
                </c:pt>
                <c:pt idx="2474">
                  <c:v>9.7880290001515602E-2</c:v>
                </c:pt>
                <c:pt idx="2475">
                  <c:v>9.9422103512718393E-2</c:v>
                </c:pt>
                <c:pt idx="2476">
                  <c:v>0.101411540301367</c:v>
                </c:pt>
                <c:pt idx="2477">
                  <c:v>9.9720519031015697E-2</c:v>
                </c:pt>
                <c:pt idx="2478">
                  <c:v>9.8477121038110293E-2</c:v>
                </c:pt>
                <c:pt idx="2479">
                  <c:v>9.8526856957826495E-2</c:v>
                </c:pt>
                <c:pt idx="2480">
                  <c:v>9.7432666724069694E-2</c:v>
                </c:pt>
                <c:pt idx="2481">
                  <c:v>9.8626328797258897E-2</c:v>
                </c:pt>
                <c:pt idx="2482">
                  <c:v>0.10071523742534</c:v>
                </c:pt>
                <c:pt idx="2483">
                  <c:v>9.8377649198677794E-2</c:v>
                </c:pt>
                <c:pt idx="2484">
                  <c:v>0.100615765585908</c:v>
                </c:pt>
                <c:pt idx="2485">
                  <c:v>0.100814709264772</c:v>
                </c:pt>
                <c:pt idx="2486">
                  <c:v>0.10066550150562401</c:v>
                </c:pt>
                <c:pt idx="2487">
                  <c:v>9.7731082242366998E-2</c:v>
                </c:pt>
                <c:pt idx="2488">
                  <c:v>9.9024216154988604E-2</c:v>
                </c:pt>
                <c:pt idx="2489">
                  <c:v>9.9869726790164301E-2</c:v>
                </c:pt>
                <c:pt idx="2490">
                  <c:v>0.100416821907043</c:v>
                </c:pt>
                <c:pt idx="2491">
                  <c:v>9.8725800636691299E-2</c:v>
                </c:pt>
                <c:pt idx="2492">
                  <c:v>9.7283458964920994E-2</c:v>
                </c:pt>
                <c:pt idx="2493">
                  <c:v>9.6786099767758899E-2</c:v>
                </c:pt>
                <c:pt idx="2494">
                  <c:v>9.7532138563502097E-2</c:v>
                </c:pt>
                <c:pt idx="2495">
                  <c:v>9.8327913278961607E-2</c:v>
                </c:pt>
                <c:pt idx="2496">
                  <c:v>0.100516293746475</c:v>
                </c:pt>
                <c:pt idx="2497">
                  <c:v>9.9720519031015697E-2</c:v>
                </c:pt>
                <c:pt idx="2498">
                  <c:v>0.10036708598732701</c:v>
                </c:pt>
                <c:pt idx="2499">
                  <c:v>0.10036708598732701</c:v>
                </c:pt>
                <c:pt idx="2500">
                  <c:v>9.9123687994421103E-2</c:v>
                </c:pt>
                <c:pt idx="2501">
                  <c:v>9.9272895753569707E-2</c:v>
                </c:pt>
                <c:pt idx="2502">
                  <c:v>9.8477121038110293E-2</c:v>
                </c:pt>
                <c:pt idx="2503">
                  <c:v>0.100914181104205</c:v>
                </c:pt>
                <c:pt idx="2504">
                  <c:v>0.103898336287178</c:v>
                </c:pt>
                <c:pt idx="2505">
                  <c:v>0.10215757909711</c:v>
                </c:pt>
                <c:pt idx="2506">
                  <c:v>0.10066550150562401</c:v>
                </c:pt>
                <c:pt idx="2507">
                  <c:v>9.9322631673286005E-2</c:v>
                </c:pt>
                <c:pt idx="2508">
                  <c:v>0.10046655782675901</c:v>
                </c:pt>
                <c:pt idx="2509">
                  <c:v>0.100814709264772</c:v>
                </c:pt>
                <c:pt idx="2510">
                  <c:v>9.9024216154988604E-2</c:v>
                </c:pt>
                <c:pt idx="2511">
                  <c:v>9.98199908704481E-2</c:v>
                </c:pt>
                <c:pt idx="2512">
                  <c:v>0.101162860702786</c:v>
                </c:pt>
                <c:pt idx="2513">
                  <c:v>9.7681346322650797E-2</c:v>
                </c:pt>
                <c:pt idx="2514">
                  <c:v>9.67363638480426E-2</c:v>
                </c:pt>
                <c:pt idx="2515">
                  <c:v>9.8228441439529204E-2</c:v>
                </c:pt>
                <c:pt idx="2516">
                  <c:v>9.8576592877542696E-2</c:v>
                </c:pt>
                <c:pt idx="2517">
                  <c:v>0.100416821907043</c:v>
                </c:pt>
                <c:pt idx="2518">
                  <c:v>0.101411540301367</c:v>
                </c:pt>
                <c:pt idx="2519">
                  <c:v>0.10016814230846199</c:v>
                </c:pt>
                <c:pt idx="2520">
                  <c:v>9.8427385118393995E-2</c:v>
                </c:pt>
                <c:pt idx="2521">
                  <c:v>9.9521575352150796E-2</c:v>
                </c:pt>
                <c:pt idx="2522">
                  <c:v>9.8974480235272402E-2</c:v>
                </c:pt>
                <c:pt idx="2523">
                  <c:v>9.8377649198677794E-2</c:v>
                </c:pt>
                <c:pt idx="2524">
                  <c:v>9.9024216154988604E-2</c:v>
                </c:pt>
                <c:pt idx="2525">
                  <c:v>9.9720519031015697E-2</c:v>
                </c:pt>
                <c:pt idx="2526">
                  <c:v>0.10036708598732701</c:v>
                </c:pt>
                <c:pt idx="2527">
                  <c:v>0.101162860702786</c:v>
                </c:pt>
                <c:pt idx="2528">
                  <c:v>9.9571311271866997E-2</c:v>
                </c:pt>
                <c:pt idx="2529">
                  <c:v>9.8725800636691299E-2</c:v>
                </c:pt>
                <c:pt idx="2530">
                  <c:v>9.887500839584E-2</c:v>
                </c:pt>
                <c:pt idx="2531">
                  <c:v>9.8377649198677794E-2</c:v>
                </c:pt>
                <c:pt idx="2532">
                  <c:v>9.8327913278961607E-2</c:v>
                </c:pt>
                <c:pt idx="2533">
                  <c:v>0.10170995581966399</c:v>
                </c:pt>
                <c:pt idx="2534">
                  <c:v>0.10220731501682701</c:v>
                </c:pt>
                <c:pt idx="2535">
                  <c:v>9.9123687994421103E-2</c:v>
                </c:pt>
                <c:pt idx="2536">
                  <c:v>9.9720519031015697E-2</c:v>
                </c:pt>
                <c:pt idx="2537">
                  <c:v>9.9223159833853505E-2</c:v>
                </c:pt>
                <c:pt idx="2538">
                  <c:v>0.100118406388745</c:v>
                </c:pt>
                <c:pt idx="2539">
                  <c:v>0.100416821907043</c:v>
                </c:pt>
                <c:pt idx="2540">
                  <c:v>0.10335124117030001</c:v>
                </c:pt>
                <c:pt idx="2541">
                  <c:v>0.100814709264772</c:v>
                </c:pt>
                <c:pt idx="2542">
                  <c:v>0.10031735006761</c:v>
                </c:pt>
                <c:pt idx="2543">
                  <c:v>0.100217878228178</c:v>
                </c:pt>
                <c:pt idx="2544">
                  <c:v>9.8228441439529204E-2</c:v>
                </c:pt>
                <c:pt idx="2545">
                  <c:v>9.8278177359245406E-2</c:v>
                </c:pt>
                <c:pt idx="2546">
                  <c:v>0.100217878228178</c:v>
                </c:pt>
                <c:pt idx="2547">
                  <c:v>0.10200837133796201</c:v>
                </c:pt>
                <c:pt idx="2548">
                  <c:v>0.10151101214079999</c:v>
                </c:pt>
                <c:pt idx="2549">
                  <c:v>0.101759691739381</c:v>
                </c:pt>
                <c:pt idx="2550">
                  <c:v>0.100416821907043</c:v>
                </c:pt>
                <c:pt idx="2551">
                  <c:v>0.101312068461935</c:v>
                </c:pt>
                <c:pt idx="2552">
                  <c:v>0.103202033411151</c:v>
                </c:pt>
                <c:pt idx="2553">
                  <c:v>0.10519147019980001</c:v>
                </c:pt>
                <c:pt idx="2554">
                  <c:v>0.102455994615408</c:v>
                </c:pt>
                <c:pt idx="2555">
                  <c:v>0.100118406388745</c:v>
                </c:pt>
                <c:pt idx="2556">
                  <c:v>0.103202033411151</c:v>
                </c:pt>
                <c:pt idx="2557">
                  <c:v>0.102605202374556</c:v>
                </c:pt>
                <c:pt idx="2558">
                  <c:v>0.104196751805475</c:v>
                </c:pt>
                <c:pt idx="2559">
                  <c:v>0.104942790601219</c:v>
                </c:pt>
                <c:pt idx="2560">
                  <c:v>0.106186188594124</c:v>
                </c:pt>
                <c:pt idx="2561">
                  <c:v>0.105738565316678</c:v>
                </c:pt>
                <c:pt idx="2562">
                  <c:v>0.10529094203923201</c:v>
                </c:pt>
                <c:pt idx="2563">
                  <c:v>0.105688829396962</c:v>
                </c:pt>
                <c:pt idx="2564">
                  <c:v>0.102804146053421</c:v>
                </c:pt>
                <c:pt idx="2565">
                  <c:v>0.105788301236394</c:v>
                </c:pt>
                <c:pt idx="2566">
                  <c:v>0.10767826618560999</c:v>
                </c:pt>
                <c:pt idx="2567">
                  <c:v>0.105688829396962</c:v>
                </c:pt>
                <c:pt idx="2568">
                  <c:v>0.105042262440651</c:v>
                </c:pt>
                <c:pt idx="2569">
                  <c:v>0.107330114747597</c:v>
                </c:pt>
                <c:pt idx="2570">
                  <c:v>0.106882491470151</c:v>
                </c:pt>
                <c:pt idx="2571">
                  <c:v>0.10847404090107</c:v>
                </c:pt>
                <c:pt idx="2572">
                  <c:v>0.10653434003213701</c:v>
                </c:pt>
                <c:pt idx="2573">
                  <c:v>0.103848600367462</c:v>
                </c:pt>
                <c:pt idx="2574">
                  <c:v>0.104296223644908</c:v>
                </c:pt>
                <c:pt idx="2575">
                  <c:v>0.103948072206894</c:v>
                </c:pt>
                <c:pt idx="2576">
                  <c:v>0.103699392608313</c:v>
                </c:pt>
                <c:pt idx="2577">
                  <c:v>0.105688829396962</c:v>
                </c:pt>
                <c:pt idx="2578">
                  <c:v>0.108672984579935</c:v>
                </c:pt>
                <c:pt idx="2579">
                  <c:v>0.103898336287178</c:v>
                </c:pt>
                <c:pt idx="2580">
                  <c:v>0.104047544046327</c:v>
                </c:pt>
                <c:pt idx="2581">
                  <c:v>0.1070316992293</c:v>
                </c:pt>
                <c:pt idx="2582">
                  <c:v>0.106683547791286</c:v>
                </c:pt>
                <c:pt idx="2583">
                  <c:v>0.104743846922354</c:v>
                </c:pt>
                <c:pt idx="2584">
                  <c:v>0.104147015885759</c:v>
                </c:pt>
                <c:pt idx="2585">
                  <c:v>0.10633539635327301</c:v>
                </c:pt>
                <c:pt idx="2586">
                  <c:v>0.10757879434617799</c:v>
                </c:pt>
                <c:pt idx="2587">
                  <c:v>0.10653434003213701</c:v>
                </c:pt>
                <c:pt idx="2588">
                  <c:v>0.10797668170390801</c:v>
                </c:pt>
                <c:pt idx="2589">
                  <c:v>0.108125889463056</c:v>
                </c:pt>
                <c:pt idx="2590">
                  <c:v>0.107081435149016</c:v>
                </c:pt>
                <c:pt idx="2591">
                  <c:v>0.10603698083497499</c:v>
                </c:pt>
                <c:pt idx="2592">
                  <c:v>0.107230642908164</c:v>
                </c:pt>
                <c:pt idx="2593">
                  <c:v>0.10673328371100201</c:v>
                </c:pt>
                <c:pt idx="2594">
                  <c:v>0.105539621637813</c:v>
                </c:pt>
                <c:pt idx="2595">
                  <c:v>0.10847404090107</c:v>
                </c:pt>
                <c:pt idx="2596">
                  <c:v>0.10931955153624601</c:v>
                </c:pt>
                <c:pt idx="2597">
                  <c:v>0.107280378827881</c:v>
                </c:pt>
                <c:pt idx="2598">
                  <c:v>0.106981963309583</c:v>
                </c:pt>
                <c:pt idx="2599">
                  <c:v>0.110513213609435</c:v>
                </c:pt>
                <c:pt idx="2600">
                  <c:v>0.10757879434617799</c:v>
                </c:pt>
                <c:pt idx="2601">
                  <c:v>0.107330114747597</c:v>
                </c:pt>
                <c:pt idx="2602">
                  <c:v>0.10951849521511001</c:v>
                </c:pt>
                <c:pt idx="2603">
                  <c:v>0.112801065916381</c:v>
                </c:pt>
                <c:pt idx="2604">
                  <c:v>0.11115978056574601</c:v>
                </c:pt>
                <c:pt idx="2605">
                  <c:v>0.109966118492556</c:v>
                </c:pt>
                <c:pt idx="2606">
                  <c:v>0.107429586587029</c:v>
                </c:pt>
                <c:pt idx="2607">
                  <c:v>0.111557667923475</c:v>
                </c:pt>
                <c:pt idx="2608">
                  <c:v>0.11260212223751601</c:v>
                </c:pt>
                <c:pt idx="2609">
                  <c:v>0.108623248660219</c:v>
                </c:pt>
                <c:pt idx="2610">
                  <c:v>0.108523776820786</c:v>
                </c:pt>
                <c:pt idx="2611">
                  <c:v>0.10941902337567801</c:v>
                </c:pt>
                <c:pt idx="2612">
                  <c:v>0.111308988324894</c:v>
                </c:pt>
                <c:pt idx="2613">
                  <c:v>0.11076189320801599</c:v>
                </c:pt>
                <c:pt idx="2614">
                  <c:v>0.108374569061637</c:v>
                </c:pt>
                <c:pt idx="2615">
                  <c:v>0.110115326251705</c:v>
                </c:pt>
                <c:pt idx="2616">
                  <c:v>0.10971743889397501</c:v>
                </c:pt>
                <c:pt idx="2617">
                  <c:v>0.10922007969681299</c:v>
                </c:pt>
                <c:pt idx="2618">
                  <c:v>0.11056294952915099</c:v>
                </c:pt>
                <c:pt idx="2619">
                  <c:v>0.111856083441773</c:v>
                </c:pt>
                <c:pt idx="2620">
                  <c:v>0.11215449896007</c:v>
                </c:pt>
                <c:pt idx="2621">
                  <c:v>0.108822192339083</c:v>
                </c:pt>
                <c:pt idx="2622">
                  <c:v>0.10747932250674599</c:v>
                </c:pt>
                <c:pt idx="2623">
                  <c:v>0.110911100967165</c:v>
                </c:pt>
                <c:pt idx="2624">
                  <c:v>0.111458196084043</c:v>
                </c:pt>
                <c:pt idx="2625">
                  <c:v>0.1088719282588</c:v>
                </c:pt>
                <c:pt idx="2626">
                  <c:v>0.10922007969681299</c:v>
                </c:pt>
                <c:pt idx="2627">
                  <c:v>0.10817562538277301</c:v>
                </c:pt>
                <c:pt idx="2628">
                  <c:v>0.110165062171421</c:v>
                </c:pt>
                <c:pt idx="2629">
                  <c:v>0.110065590331989</c:v>
                </c:pt>
                <c:pt idx="2630">
                  <c:v>0.112950273675529</c:v>
                </c:pt>
                <c:pt idx="2631">
                  <c:v>0.109568231134827</c:v>
                </c:pt>
                <c:pt idx="2632">
                  <c:v>0.108125889463056</c:v>
                </c:pt>
                <c:pt idx="2633">
                  <c:v>0.107081435149016</c:v>
                </c:pt>
                <c:pt idx="2634">
                  <c:v>0.106882491470151</c:v>
                </c:pt>
                <c:pt idx="2635">
                  <c:v>0.10807615354334001</c:v>
                </c:pt>
                <c:pt idx="2636">
                  <c:v>0.110264534010854</c:v>
                </c:pt>
                <c:pt idx="2637">
                  <c:v>0.109767174813692</c:v>
                </c:pt>
                <c:pt idx="2638">
                  <c:v>0.111110044646029</c:v>
                </c:pt>
                <c:pt idx="2639">
                  <c:v>0.108573512740502</c:v>
                </c:pt>
                <c:pt idx="2640">
                  <c:v>0.108225361302489</c:v>
                </c:pt>
                <c:pt idx="2641">
                  <c:v>0.108573512740502</c:v>
                </c:pt>
                <c:pt idx="2642">
                  <c:v>0.107379850667313</c:v>
                </c:pt>
                <c:pt idx="2643">
                  <c:v>0.108374569061637</c:v>
                </c:pt>
                <c:pt idx="2644">
                  <c:v>0.107827473944759</c:v>
                </c:pt>
                <c:pt idx="2645">
                  <c:v>0.106832755550435</c:v>
                </c:pt>
                <c:pt idx="2646">
                  <c:v>0.10603698083497499</c:v>
                </c:pt>
                <c:pt idx="2647">
                  <c:v>0.107728002105327</c:v>
                </c:pt>
                <c:pt idx="2648">
                  <c:v>0.108424304981354</c:v>
                </c:pt>
                <c:pt idx="2649">
                  <c:v>0.108424304981354</c:v>
                </c:pt>
                <c:pt idx="2650">
                  <c:v>0.10922007969681299</c:v>
                </c:pt>
                <c:pt idx="2651">
                  <c:v>0.10807615354334001</c:v>
                </c:pt>
                <c:pt idx="2652">
                  <c:v>0.110214798091138</c:v>
                </c:pt>
                <c:pt idx="2653">
                  <c:v>0.11046347768971899</c:v>
                </c:pt>
                <c:pt idx="2654">
                  <c:v>0.10633539635327301</c:v>
                </c:pt>
                <c:pt idx="2655">
                  <c:v>0.10449516732377299</c:v>
                </c:pt>
                <c:pt idx="2656">
                  <c:v>0.105589357557529</c:v>
                </c:pt>
                <c:pt idx="2657">
                  <c:v>0.104843318761786</c:v>
                </c:pt>
                <c:pt idx="2658">
                  <c:v>0.10325176933086699</c:v>
                </c:pt>
                <c:pt idx="2659">
                  <c:v>0.103301505250583</c:v>
                </c:pt>
                <c:pt idx="2660">
                  <c:v>0.105887773075827</c:v>
                </c:pt>
                <c:pt idx="2661">
                  <c:v>0.103500448929448</c:v>
                </c:pt>
                <c:pt idx="2662">
                  <c:v>0.103301505250583</c:v>
                </c:pt>
                <c:pt idx="2663">
                  <c:v>0.10499252652093501</c:v>
                </c:pt>
                <c:pt idx="2664">
                  <c:v>0.10399780812661</c:v>
                </c:pt>
                <c:pt idx="2665">
                  <c:v>0.10583803715611</c:v>
                </c:pt>
                <c:pt idx="2666">
                  <c:v>0.104445431404056</c:v>
                </c:pt>
                <c:pt idx="2667">
                  <c:v>0.101759691739381</c:v>
                </c:pt>
                <c:pt idx="2668">
                  <c:v>0.10215757909711</c:v>
                </c:pt>
                <c:pt idx="2669">
                  <c:v>0.10355018484916401</c:v>
                </c:pt>
                <c:pt idx="2670">
                  <c:v>0.102406258695691</c:v>
                </c:pt>
                <c:pt idx="2671">
                  <c:v>0.102903617892854</c:v>
                </c:pt>
                <c:pt idx="2672">
                  <c:v>0.10180942765909699</c:v>
                </c:pt>
                <c:pt idx="2673">
                  <c:v>0.102654938294273</c:v>
                </c:pt>
                <c:pt idx="2674">
                  <c:v>0.10180942765909699</c:v>
                </c:pt>
                <c:pt idx="2675">
                  <c:v>0.102804146053421</c:v>
                </c:pt>
                <c:pt idx="2676">
                  <c:v>0.100864445184489</c:v>
                </c:pt>
                <c:pt idx="2677">
                  <c:v>0.103848600367462</c:v>
                </c:pt>
                <c:pt idx="2678">
                  <c:v>0.104942790601219</c:v>
                </c:pt>
                <c:pt idx="2679">
                  <c:v>9.9571311271866997E-2</c:v>
                </c:pt>
                <c:pt idx="2680">
                  <c:v>9.9073952074704902E-2</c:v>
                </c:pt>
                <c:pt idx="2681">
                  <c:v>0.100963917023921</c:v>
                </c:pt>
                <c:pt idx="2682">
                  <c:v>0.102058107257678</c:v>
                </c:pt>
                <c:pt idx="2683">
                  <c:v>0.10170995581966399</c:v>
                </c:pt>
                <c:pt idx="2684">
                  <c:v>9.9670783111299496E-2</c:v>
                </c:pt>
                <c:pt idx="2685">
                  <c:v>0.10111312478307</c:v>
                </c:pt>
                <c:pt idx="2686">
                  <c:v>0.101162860702786</c:v>
                </c:pt>
                <c:pt idx="2687">
                  <c:v>0.10031735006761</c:v>
                </c:pt>
                <c:pt idx="2688">
                  <c:v>0.101262332542218</c:v>
                </c:pt>
                <c:pt idx="2689">
                  <c:v>0.10036708598732701</c:v>
                </c:pt>
                <c:pt idx="2690">
                  <c:v>9.9919462709880502E-2</c:v>
                </c:pt>
                <c:pt idx="2691">
                  <c:v>0.100118406388745</c:v>
                </c:pt>
                <c:pt idx="2692">
                  <c:v>0.100217878228178</c:v>
                </c:pt>
                <c:pt idx="2693">
                  <c:v>0.10161048398023199</c:v>
                </c:pt>
                <c:pt idx="2694">
                  <c:v>0.10016814230846199</c:v>
                </c:pt>
                <c:pt idx="2695">
                  <c:v>9.8576592877542696E-2</c:v>
                </c:pt>
                <c:pt idx="2696">
                  <c:v>9.98199908704481E-2</c:v>
                </c:pt>
                <c:pt idx="2697">
                  <c:v>0.10161048398023199</c:v>
                </c:pt>
                <c:pt idx="2698">
                  <c:v>0.10210784317739401</c:v>
                </c:pt>
                <c:pt idx="2699">
                  <c:v>0.101859163578813</c:v>
                </c:pt>
                <c:pt idx="2700">
                  <c:v>9.9770254950731899E-2</c:v>
                </c:pt>
                <c:pt idx="2701">
                  <c:v>0.10036708598732701</c:v>
                </c:pt>
                <c:pt idx="2702">
                  <c:v>0.10190889949852899</c:v>
                </c:pt>
                <c:pt idx="2703">
                  <c:v>0.102804146053421</c:v>
                </c:pt>
                <c:pt idx="2704">
                  <c:v>0.100217878228178</c:v>
                </c:pt>
                <c:pt idx="2705">
                  <c:v>0.100118406388745</c:v>
                </c:pt>
                <c:pt idx="2706">
                  <c:v>9.67363638480426E-2</c:v>
                </c:pt>
                <c:pt idx="2707">
                  <c:v>9.9919462709880502E-2</c:v>
                </c:pt>
                <c:pt idx="2708">
                  <c:v>9.8427385118393995E-2</c:v>
                </c:pt>
                <c:pt idx="2709">
                  <c:v>9.8079233680380504E-2</c:v>
                </c:pt>
                <c:pt idx="2710">
                  <c:v>0.10036708598732701</c:v>
                </c:pt>
                <c:pt idx="2711">
                  <c:v>0.100814709264772</c:v>
                </c:pt>
                <c:pt idx="2712">
                  <c:v>9.8427385118393995E-2</c:v>
                </c:pt>
                <c:pt idx="2713">
                  <c:v>9.7233723045204806E-2</c:v>
                </c:pt>
                <c:pt idx="2714">
                  <c:v>9.8327913278961607E-2</c:v>
                </c:pt>
                <c:pt idx="2715">
                  <c:v>9.9123687994421103E-2</c:v>
                </c:pt>
                <c:pt idx="2716">
                  <c:v>0.10031735006761</c:v>
                </c:pt>
                <c:pt idx="2717">
                  <c:v>0.101660219899948</c:v>
                </c:pt>
                <c:pt idx="2718">
                  <c:v>9.6587156088893997E-2</c:v>
                </c:pt>
                <c:pt idx="2719">
                  <c:v>9.3553264986204698E-2</c:v>
                </c:pt>
                <c:pt idx="2720">
                  <c:v>9.5691909534002098E-2</c:v>
                </c:pt>
                <c:pt idx="2721">
                  <c:v>9.7581874483218298E-2</c:v>
                </c:pt>
                <c:pt idx="2722">
                  <c:v>9.7432666724069694E-2</c:v>
                </c:pt>
                <c:pt idx="2723">
                  <c:v>9.8178705519813003E-2</c:v>
                </c:pt>
                <c:pt idx="2724">
                  <c:v>9.4846398898826401E-2</c:v>
                </c:pt>
                <c:pt idx="2725">
                  <c:v>9.3304585387623706E-2</c:v>
                </c:pt>
                <c:pt idx="2726">
                  <c:v>9.5045342577691302E-2</c:v>
                </c:pt>
                <c:pt idx="2727">
                  <c:v>9.7482402643785895E-2</c:v>
                </c:pt>
                <c:pt idx="2728">
                  <c:v>9.7333194884637306E-2</c:v>
                </c:pt>
                <c:pt idx="2729">
                  <c:v>9.7631610402934596E-2</c:v>
                </c:pt>
                <c:pt idx="2730">
                  <c:v>9.4846398898826401E-2</c:v>
                </c:pt>
                <c:pt idx="2731">
                  <c:v>9.6885571607191301E-2</c:v>
                </c:pt>
                <c:pt idx="2732">
                  <c:v>9.8128969600096705E-2</c:v>
                </c:pt>
                <c:pt idx="2733">
                  <c:v>9.8924744315556201E-2</c:v>
                </c:pt>
                <c:pt idx="2734">
                  <c:v>9.8178705519813003E-2</c:v>
                </c:pt>
                <c:pt idx="2735">
                  <c:v>9.5343758095988607E-2</c:v>
                </c:pt>
                <c:pt idx="2736">
                  <c:v>9.5940589132583201E-2</c:v>
                </c:pt>
                <c:pt idx="2737">
                  <c:v>9.5841117293150702E-2</c:v>
                </c:pt>
                <c:pt idx="2738">
                  <c:v>9.6288740570596706E-2</c:v>
                </c:pt>
                <c:pt idx="2739">
                  <c:v>9.5592437694569696E-2</c:v>
                </c:pt>
                <c:pt idx="2740">
                  <c:v>9.68358356874751E-2</c:v>
                </c:pt>
                <c:pt idx="2741">
                  <c:v>9.5144814417123705E-2</c:v>
                </c:pt>
                <c:pt idx="2742">
                  <c:v>9.4000888263650703E-2</c:v>
                </c:pt>
                <c:pt idx="2743">
                  <c:v>9.4050624183366904E-2</c:v>
                </c:pt>
                <c:pt idx="2744">
                  <c:v>9.5244286256556093E-2</c:v>
                </c:pt>
                <c:pt idx="2745">
                  <c:v>9.4100360103083106E-2</c:v>
                </c:pt>
                <c:pt idx="2746">
                  <c:v>9.5542701774853397E-2</c:v>
                </c:pt>
                <c:pt idx="2747">
                  <c:v>9.77808181620832E-2</c:v>
                </c:pt>
                <c:pt idx="2748">
                  <c:v>9.6388212410029095E-2</c:v>
                </c:pt>
                <c:pt idx="2749">
                  <c:v>9.3553264986204698E-2</c:v>
                </c:pt>
                <c:pt idx="2750">
                  <c:v>9.3404057227056095E-2</c:v>
                </c:pt>
                <c:pt idx="2751">
                  <c:v>9.8029497760664303E-2</c:v>
                </c:pt>
                <c:pt idx="2752">
                  <c:v>9.7731082242366998E-2</c:v>
                </c:pt>
                <c:pt idx="2753">
                  <c:v>9.5294022176272294E-2</c:v>
                </c:pt>
                <c:pt idx="2754">
                  <c:v>9.5592437694569696E-2</c:v>
                </c:pt>
                <c:pt idx="2755">
                  <c:v>9.1613564117272298E-2</c:v>
                </c:pt>
                <c:pt idx="2756">
                  <c:v>9.4199831942515605E-2</c:v>
                </c:pt>
                <c:pt idx="2757">
                  <c:v>9.4896134818542602E-2</c:v>
                </c:pt>
                <c:pt idx="2758">
                  <c:v>9.5294022176272294E-2</c:v>
                </c:pt>
                <c:pt idx="2759">
                  <c:v>9.1911979635569602E-2</c:v>
                </c:pt>
                <c:pt idx="2760">
                  <c:v>9.4150096022799404E-2</c:v>
                </c:pt>
                <c:pt idx="2761">
                  <c:v>9.6239004650880505E-2</c:v>
                </c:pt>
                <c:pt idx="2762">
                  <c:v>9.5045342577691302E-2</c:v>
                </c:pt>
                <c:pt idx="2763">
                  <c:v>9.7084515286056203E-2</c:v>
                </c:pt>
                <c:pt idx="2764">
                  <c:v>9.4050624183366904E-2</c:v>
                </c:pt>
                <c:pt idx="2765">
                  <c:v>9.5940589132583201E-2</c:v>
                </c:pt>
                <c:pt idx="2766">
                  <c:v>9.9272895753569707E-2</c:v>
                </c:pt>
                <c:pt idx="2767">
                  <c:v>9.9123687994421103E-2</c:v>
                </c:pt>
                <c:pt idx="2768">
                  <c:v>9.4249567862231806E-2</c:v>
                </c:pt>
                <c:pt idx="2769">
                  <c:v>9.2956433949610104E-2</c:v>
                </c:pt>
                <c:pt idx="2770">
                  <c:v>9.2558546591880397E-2</c:v>
                </c:pt>
                <c:pt idx="2771">
                  <c:v>9.3603000905920997E-2</c:v>
                </c:pt>
                <c:pt idx="2772">
                  <c:v>9.2956433949610104E-2</c:v>
                </c:pt>
                <c:pt idx="2773">
                  <c:v>9.3503529066488497E-2</c:v>
                </c:pt>
                <c:pt idx="2774">
                  <c:v>9.3304585387623706E-2</c:v>
                </c:pt>
                <c:pt idx="2775">
                  <c:v>9.3055905789042603E-2</c:v>
                </c:pt>
                <c:pt idx="2776">
                  <c:v>9.4000888263650703E-2</c:v>
                </c:pt>
                <c:pt idx="2777">
                  <c:v>9.4150096022799404E-2</c:v>
                </c:pt>
                <c:pt idx="2778">
                  <c:v>9.3901416424218301E-2</c:v>
                </c:pt>
                <c:pt idx="2779">
                  <c:v>9.4150096022799404E-2</c:v>
                </c:pt>
                <c:pt idx="2780">
                  <c:v>9.5144814417123705E-2</c:v>
                </c:pt>
                <c:pt idx="2781">
                  <c:v>9.3801944584785801E-2</c:v>
                </c:pt>
                <c:pt idx="2782">
                  <c:v>9.4050624183366904E-2</c:v>
                </c:pt>
                <c:pt idx="2783">
                  <c:v>9.3354321307339894E-2</c:v>
                </c:pt>
                <c:pt idx="2784">
                  <c:v>9.4547983380529096E-2</c:v>
                </c:pt>
                <c:pt idx="2785">
                  <c:v>9.5890853212866903E-2</c:v>
                </c:pt>
                <c:pt idx="2786">
                  <c:v>9.5642173614285897E-2</c:v>
                </c:pt>
                <c:pt idx="2787">
                  <c:v>9.2160659234150705E-2</c:v>
                </c:pt>
                <c:pt idx="2788">
                  <c:v>8.9872806927204701E-2</c:v>
                </c:pt>
                <c:pt idx="2789">
                  <c:v>9.1762771876420901E-2</c:v>
                </c:pt>
                <c:pt idx="2790">
                  <c:v>9.5045342577691302E-2</c:v>
                </c:pt>
                <c:pt idx="2791">
                  <c:v>9.4995606657975004E-2</c:v>
                </c:pt>
                <c:pt idx="2792">
                  <c:v>9.4448511541096694E-2</c:v>
                </c:pt>
                <c:pt idx="2793">
                  <c:v>9.3553264986204698E-2</c:v>
                </c:pt>
                <c:pt idx="2794">
                  <c:v>9.3006169869326402E-2</c:v>
                </c:pt>
                <c:pt idx="2795">
                  <c:v>9.4000888263650703E-2</c:v>
                </c:pt>
                <c:pt idx="2796">
                  <c:v>9.37522086650696E-2</c:v>
                </c:pt>
                <c:pt idx="2797">
                  <c:v>9.1862243715853401E-2</c:v>
                </c:pt>
                <c:pt idx="2798">
                  <c:v>9.5194550336839906E-2</c:v>
                </c:pt>
                <c:pt idx="2799">
                  <c:v>9.3404057227056095E-2</c:v>
                </c:pt>
                <c:pt idx="2800">
                  <c:v>9.5343758095988607E-2</c:v>
                </c:pt>
                <c:pt idx="2801">
                  <c:v>9.3453793146772296E-2</c:v>
                </c:pt>
                <c:pt idx="2802">
                  <c:v>9.3851680504502003E-2</c:v>
                </c:pt>
                <c:pt idx="2803">
                  <c:v>9.3652736825637198E-2</c:v>
                </c:pt>
                <c:pt idx="2804">
                  <c:v>9.1911979635569602E-2</c:v>
                </c:pt>
                <c:pt idx="2805">
                  <c:v>9.3254849467907394E-2</c:v>
                </c:pt>
                <c:pt idx="2806">
                  <c:v>9.4448511541096694E-2</c:v>
                </c:pt>
                <c:pt idx="2807">
                  <c:v>9.1215676759542494E-2</c:v>
                </c:pt>
                <c:pt idx="2808">
                  <c:v>9.4000888263650703E-2</c:v>
                </c:pt>
                <c:pt idx="2809">
                  <c:v>9.4647455219961499E-2</c:v>
                </c:pt>
                <c:pt idx="2810">
                  <c:v>9.3105641708758805E-2</c:v>
                </c:pt>
                <c:pt idx="2811">
                  <c:v>9.1066469000393904E-2</c:v>
                </c:pt>
                <c:pt idx="2812">
                  <c:v>9.2061187394718205E-2</c:v>
                </c:pt>
                <c:pt idx="2813">
                  <c:v>9.07680534820966E-2</c:v>
                </c:pt>
                <c:pt idx="2814">
                  <c:v>9.1315148598974993E-2</c:v>
                </c:pt>
                <c:pt idx="2815">
                  <c:v>9.4100360103083106E-2</c:v>
                </c:pt>
                <c:pt idx="2816">
                  <c:v>9.1116204920110105E-2</c:v>
                </c:pt>
                <c:pt idx="2817">
                  <c:v>9.1066469000393904E-2</c:v>
                </c:pt>
                <c:pt idx="2818">
                  <c:v>9.3951152343934502E-2</c:v>
                </c:pt>
                <c:pt idx="2819">
                  <c:v>9.5890853212866903E-2</c:v>
                </c:pt>
                <c:pt idx="2820">
                  <c:v>9.1862243715853401E-2</c:v>
                </c:pt>
                <c:pt idx="2821">
                  <c:v>9.2856962110177702E-2</c:v>
                </c:pt>
                <c:pt idx="2822">
                  <c:v>9.4199831942515605E-2</c:v>
                </c:pt>
                <c:pt idx="2823">
                  <c:v>8.96738632483398E-2</c:v>
                </c:pt>
                <c:pt idx="2824">
                  <c:v>9.4299303781947993E-2</c:v>
                </c:pt>
                <c:pt idx="2825">
                  <c:v>9.2906698029893903E-2</c:v>
                </c:pt>
                <c:pt idx="2826">
                  <c:v>9.1066469000393904E-2</c:v>
                </c:pt>
                <c:pt idx="2827">
                  <c:v>8.9723599168056001E-2</c:v>
                </c:pt>
                <c:pt idx="2828">
                  <c:v>9.1464356358123597E-2</c:v>
                </c:pt>
                <c:pt idx="2829">
                  <c:v>9.2309866993299294E-2</c:v>
                </c:pt>
                <c:pt idx="2830">
                  <c:v>9.2956433949610104E-2</c:v>
                </c:pt>
                <c:pt idx="2831">
                  <c:v>8.9126768131461406E-2</c:v>
                </c:pt>
                <c:pt idx="2832">
                  <c:v>8.8529937094866798E-2</c:v>
                </c:pt>
                <c:pt idx="2833">
                  <c:v>9.1762771876420901E-2</c:v>
                </c:pt>
                <c:pt idx="2834">
                  <c:v>9.5194550336839906E-2</c:v>
                </c:pt>
                <c:pt idx="2835">
                  <c:v>9.0469637963799296E-2</c:v>
                </c:pt>
                <c:pt idx="2836">
                  <c:v>8.7485482780826199E-2</c:v>
                </c:pt>
                <c:pt idx="2837">
                  <c:v>8.86294089342992E-2</c:v>
                </c:pt>
                <c:pt idx="2838">
                  <c:v>8.8281257496285695E-2</c:v>
                </c:pt>
                <c:pt idx="2839">
                  <c:v>9.0022014686353305E-2</c:v>
                </c:pt>
                <c:pt idx="2840">
                  <c:v>9.1862243715853401E-2</c:v>
                </c:pt>
                <c:pt idx="2841">
                  <c:v>9.17130359567047E-2</c:v>
                </c:pt>
                <c:pt idx="2842">
                  <c:v>9.0618845722947899E-2</c:v>
                </c:pt>
                <c:pt idx="2843">
                  <c:v>8.9574391408907397E-2</c:v>
                </c:pt>
                <c:pt idx="2844">
                  <c:v>9.0917261241245204E-2</c:v>
                </c:pt>
                <c:pt idx="2845">
                  <c:v>8.9275975890610093E-2</c:v>
                </c:pt>
                <c:pt idx="2846">
                  <c:v>9.0668581642664101E-2</c:v>
                </c:pt>
                <c:pt idx="2847">
                  <c:v>8.86294089342992E-2</c:v>
                </c:pt>
                <c:pt idx="2848">
                  <c:v>8.9922542846920903E-2</c:v>
                </c:pt>
                <c:pt idx="2849">
                  <c:v>9.0022014686353305E-2</c:v>
                </c:pt>
                <c:pt idx="2850">
                  <c:v>8.8082313817420793E-2</c:v>
                </c:pt>
                <c:pt idx="2851">
                  <c:v>8.8330993416001896E-2</c:v>
                </c:pt>
                <c:pt idx="2852">
                  <c:v>8.9773335087772202E-2</c:v>
                </c:pt>
                <c:pt idx="2853">
                  <c:v>9.3205113548191207E-2</c:v>
                </c:pt>
                <c:pt idx="2854">
                  <c:v>9.0618845722947899E-2</c:v>
                </c:pt>
                <c:pt idx="2855">
                  <c:v>8.8032577897704606E-2</c:v>
                </c:pt>
                <c:pt idx="2856">
                  <c:v>8.9723599168056001E-2</c:v>
                </c:pt>
                <c:pt idx="2857">
                  <c:v>9.0867525321529002E-2</c:v>
                </c:pt>
                <c:pt idx="2858">
                  <c:v>9.1016733080677703E-2</c:v>
                </c:pt>
                <c:pt idx="2859">
                  <c:v>9.0519373883515497E-2</c:v>
                </c:pt>
                <c:pt idx="2860">
                  <c:v>8.7734162379407302E-2</c:v>
                </c:pt>
                <c:pt idx="2861">
                  <c:v>8.9773335087772202E-2</c:v>
                </c:pt>
                <c:pt idx="2862">
                  <c:v>9.1514092277839798E-2</c:v>
                </c:pt>
                <c:pt idx="2863">
                  <c:v>9.26580184313128E-2</c:v>
                </c:pt>
                <c:pt idx="2864">
                  <c:v>9.0320430204650595E-2</c:v>
                </c:pt>
                <c:pt idx="2865">
                  <c:v>8.9176504051177594E-2</c:v>
                </c:pt>
                <c:pt idx="2866">
                  <c:v>8.9872806927204701E-2</c:v>
                </c:pt>
                <c:pt idx="2867">
                  <c:v>8.7783898299123503E-2</c:v>
                </c:pt>
                <c:pt idx="2868">
                  <c:v>8.9425183649758697E-2</c:v>
                </c:pt>
                <c:pt idx="2869">
                  <c:v>9.0419902044083095E-2</c:v>
                </c:pt>
                <c:pt idx="2870">
                  <c:v>9.2110923314434406E-2</c:v>
                </c:pt>
                <c:pt idx="2871">
                  <c:v>9.0121486525785693E-2</c:v>
                </c:pt>
                <c:pt idx="2872">
                  <c:v>8.9624127328623598E-2</c:v>
                </c:pt>
                <c:pt idx="2873">
                  <c:v>8.8380729335718097E-2</c:v>
                </c:pt>
                <c:pt idx="2874">
                  <c:v>9.2160659234150705E-2</c:v>
                </c:pt>
                <c:pt idx="2875">
                  <c:v>9.4398775621380396E-2</c:v>
                </c:pt>
                <c:pt idx="2876">
                  <c:v>9.1315148598974993E-2</c:v>
                </c:pt>
                <c:pt idx="2877">
                  <c:v>8.9922542846920903E-2</c:v>
                </c:pt>
                <c:pt idx="2878">
                  <c:v>8.9027296292029004E-2</c:v>
                </c:pt>
                <c:pt idx="2879">
                  <c:v>8.8132049737137105E-2</c:v>
                </c:pt>
                <c:pt idx="2880">
                  <c:v>9.0817789401812801E-2</c:v>
                </c:pt>
                <c:pt idx="2881">
                  <c:v>9.3105641708758805E-2</c:v>
                </c:pt>
                <c:pt idx="2882">
                  <c:v>8.9126768131461406E-2</c:v>
                </c:pt>
                <c:pt idx="2883">
                  <c:v>9.0519373883515497E-2</c:v>
                </c:pt>
                <c:pt idx="2884">
                  <c:v>9.0370166124366796E-2</c:v>
                </c:pt>
                <c:pt idx="2885">
                  <c:v>9.0817789401812801E-2</c:v>
                </c:pt>
                <c:pt idx="2886">
                  <c:v>9.2608282511596599E-2</c:v>
                </c:pt>
                <c:pt idx="2887">
                  <c:v>8.9375447730042495E-2</c:v>
                </c:pt>
                <c:pt idx="2888">
                  <c:v>8.7087595423096506E-2</c:v>
                </c:pt>
                <c:pt idx="2889">
                  <c:v>8.9922542846920903E-2</c:v>
                </c:pt>
                <c:pt idx="2890">
                  <c:v>9.2160659234150705E-2</c:v>
                </c:pt>
                <c:pt idx="2891">
                  <c:v>9.1265412679258806E-2</c:v>
                </c:pt>
                <c:pt idx="2892">
                  <c:v>8.7883370138556002E-2</c:v>
                </c:pt>
                <c:pt idx="2893">
                  <c:v>8.8181785656853306E-2</c:v>
                </c:pt>
                <c:pt idx="2894">
                  <c:v>8.9275975890610093E-2</c:v>
                </c:pt>
                <c:pt idx="2895">
                  <c:v>8.87288807737317E-2</c:v>
                </c:pt>
                <c:pt idx="2896">
                  <c:v>9.0519373883515497E-2</c:v>
                </c:pt>
                <c:pt idx="2897">
                  <c:v>9.2260131073583093E-2</c:v>
                </c:pt>
                <c:pt idx="2898">
                  <c:v>9.2160659234150705E-2</c:v>
                </c:pt>
                <c:pt idx="2899">
                  <c:v>8.9624127328623598E-2</c:v>
                </c:pt>
                <c:pt idx="2900">
                  <c:v>8.86294089342992E-2</c:v>
                </c:pt>
                <c:pt idx="2901">
                  <c:v>8.96738632483398E-2</c:v>
                </c:pt>
                <c:pt idx="2902">
                  <c:v>8.9773335087772202E-2</c:v>
                </c:pt>
                <c:pt idx="2903">
                  <c:v>9.0917261241245204E-2</c:v>
                </c:pt>
                <c:pt idx="2904">
                  <c:v>9.0618845722947899E-2</c:v>
                </c:pt>
                <c:pt idx="2905">
                  <c:v>9.0618845722947899E-2</c:v>
                </c:pt>
                <c:pt idx="2906">
                  <c:v>8.8878088532880303E-2</c:v>
                </c:pt>
                <c:pt idx="2907">
                  <c:v>9.2260131073583093E-2</c:v>
                </c:pt>
                <c:pt idx="2908">
                  <c:v>9.28072261904615E-2</c:v>
                </c:pt>
                <c:pt idx="2909">
                  <c:v>9.0320430204650595E-2</c:v>
                </c:pt>
                <c:pt idx="2910">
                  <c:v>9.0270694284934394E-2</c:v>
                </c:pt>
                <c:pt idx="2911">
                  <c:v>9.2956433949610104E-2</c:v>
                </c:pt>
                <c:pt idx="2912">
                  <c:v>8.9773335087772202E-2</c:v>
                </c:pt>
                <c:pt idx="2913">
                  <c:v>8.9425183649758697E-2</c:v>
                </c:pt>
                <c:pt idx="2914">
                  <c:v>8.7734162379407302E-2</c:v>
                </c:pt>
                <c:pt idx="2915">
                  <c:v>8.96738632483398E-2</c:v>
                </c:pt>
                <c:pt idx="2916">
                  <c:v>8.7087595423096506E-2</c:v>
                </c:pt>
                <c:pt idx="2917">
                  <c:v>8.9723599168056001E-2</c:v>
                </c:pt>
                <c:pt idx="2918">
                  <c:v>9.2906698029893903E-2</c:v>
                </c:pt>
                <c:pt idx="2919">
                  <c:v>9.3851680504502003E-2</c:v>
                </c:pt>
                <c:pt idx="2920">
                  <c:v>8.9872806927204701E-2</c:v>
                </c:pt>
                <c:pt idx="2921">
                  <c:v>9.1414620438407396E-2</c:v>
                </c:pt>
                <c:pt idx="2922">
                  <c:v>9.0121486525785693E-2</c:v>
                </c:pt>
                <c:pt idx="2923">
                  <c:v>9.0817789401812801E-2</c:v>
                </c:pt>
                <c:pt idx="2924">
                  <c:v>9.1563828197555999E-2</c:v>
                </c:pt>
                <c:pt idx="2925">
                  <c:v>9.0419902044083095E-2</c:v>
                </c:pt>
                <c:pt idx="2926">
                  <c:v>9.1116204920110105E-2</c:v>
                </c:pt>
                <c:pt idx="2927">
                  <c:v>8.8181785656853306E-2</c:v>
                </c:pt>
                <c:pt idx="2928">
                  <c:v>8.7982841977988405E-2</c:v>
                </c:pt>
                <c:pt idx="2929">
                  <c:v>8.8927824452596504E-2</c:v>
                </c:pt>
                <c:pt idx="2930">
                  <c:v>8.7485482780826199E-2</c:v>
                </c:pt>
                <c:pt idx="2931">
                  <c:v>8.9872806927204701E-2</c:v>
                </c:pt>
                <c:pt idx="2932">
                  <c:v>8.8032577897704606E-2</c:v>
                </c:pt>
                <c:pt idx="2933">
                  <c:v>8.86294089342992E-2</c:v>
                </c:pt>
                <c:pt idx="2934">
                  <c:v>8.8927824452596504E-2</c:v>
                </c:pt>
                <c:pt idx="2935">
                  <c:v>9.0220958365218207E-2</c:v>
                </c:pt>
                <c:pt idx="2936">
                  <c:v>8.7336275021677595E-2</c:v>
                </c:pt>
                <c:pt idx="2937">
                  <c:v>8.7933106058272203E-2</c:v>
                </c:pt>
                <c:pt idx="2938">
                  <c:v>8.7634690539974899E-2</c:v>
                </c:pt>
                <c:pt idx="2939">
                  <c:v>9.1315148598974993E-2</c:v>
                </c:pt>
                <c:pt idx="2940">
                  <c:v>8.5147894554163994E-2</c:v>
                </c:pt>
                <c:pt idx="2941">
                  <c:v>8.66897080653668E-2</c:v>
                </c:pt>
                <c:pt idx="2942">
                  <c:v>9.0071750606069506E-2</c:v>
                </c:pt>
                <c:pt idx="2943">
                  <c:v>8.9723599168056001E-2</c:v>
                </c:pt>
                <c:pt idx="2944">
                  <c:v>8.8181785656853306E-2</c:v>
                </c:pt>
                <c:pt idx="2945">
                  <c:v>8.8529937094866798E-2</c:v>
                </c:pt>
                <c:pt idx="2946">
                  <c:v>8.8679144854015401E-2</c:v>
                </c:pt>
                <c:pt idx="2947">
                  <c:v>9.0121486525785693E-2</c:v>
                </c:pt>
                <c:pt idx="2948">
                  <c:v>8.9872806927204701E-2</c:v>
                </c:pt>
                <c:pt idx="2949">
                  <c:v>8.7982841977988405E-2</c:v>
                </c:pt>
                <c:pt idx="2950">
                  <c:v>8.6192348868204594E-2</c:v>
                </c:pt>
                <c:pt idx="2951">
                  <c:v>9.07680534820966E-2</c:v>
                </c:pt>
                <c:pt idx="2952">
                  <c:v>8.7485482780826199E-2</c:v>
                </c:pt>
                <c:pt idx="2953">
                  <c:v>8.6639972145650501E-2</c:v>
                </c:pt>
                <c:pt idx="2954">
                  <c:v>8.7286539101961394E-2</c:v>
                </c:pt>
                <c:pt idx="2955">
                  <c:v>8.6490764386501898E-2</c:v>
                </c:pt>
                <c:pt idx="2956">
                  <c:v>8.8927824452596504E-2</c:v>
                </c:pt>
                <c:pt idx="2957">
                  <c:v>8.9872806927204701E-2</c:v>
                </c:pt>
                <c:pt idx="2958">
                  <c:v>9.0569109803231698E-2</c:v>
                </c:pt>
                <c:pt idx="2959">
                  <c:v>9.1961715555285803E-2</c:v>
                </c:pt>
                <c:pt idx="2960">
                  <c:v>8.7883370138556002E-2</c:v>
                </c:pt>
                <c:pt idx="2961">
                  <c:v>8.8828352613164102E-2</c:v>
                </c:pt>
                <c:pt idx="2962">
                  <c:v>8.8828352613164102E-2</c:v>
                </c:pt>
                <c:pt idx="2963">
                  <c:v>9.0718317562380302E-2</c:v>
                </c:pt>
                <c:pt idx="2964">
                  <c:v>9.2309866993299294E-2</c:v>
                </c:pt>
                <c:pt idx="2965">
                  <c:v>8.9574391408907397E-2</c:v>
                </c:pt>
                <c:pt idx="2966">
                  <c:v>8.8579673014582999E-2</c:v>
                </c:pt>
                <c:pt idx="2967">
                  <c:v>8.8430465255434396E-2</c:v>
                </c:pt>
                <c:pt idx="2968">
                  <c:v>8.6938387663947805E-2</c:v>
                </c:pt>
                <c:pt idx="2969">
                  <c:v>8.76844264596911E-2</c:v>
                </c:pt>
                <c:pt idx="2970">
                  <c:v>8.76844264596911E-2</c:v>
                </c:pt>
                <c:pt idx="2971">
                  <c:v>8.7734162379407302E-2</c:v>
                </c:pt>
                <c:pt idx="2972">
                  <c:v>8.8778616693447901E-2</c:v>
                </c:pt>
                <c:pt idx="2973">
                  <c:v>8.9972278766637104E-2</c:v>
                </c:pt>
                <c:pt idx="2974">
                  <c:v>8.9474919569474898E-2</c:v>
                </c:pt>
                <c:pt idx="2975">
                  <c:v>8.7485482780826199E-2</c:v>
                </c:pt>
                <c:pt idx="2976">
                  <c:v>8.7386010941393796E-2</c:v>
                </c:pt>
                <c:pt idx="2977">
                  <c:v>8.9922542846920903E-2</c:v>
                </c:pt>
                <c:pt idx="2978">
                  <c:v>8.96738632483398E-2</c:v>
                </c:pt>
                <c:pt idx="2979">
                  <c:v>9.0469637963799296E-2</c:v>
                </c:pt>
                <c:pt idx="2980">
                  <c:v>8.75352187005424E-2</c:v>
                </c:pt>
                <c:pt idx="2981">
                  <c:v>9.0071750606069506E-2</c:v>
                </c:pt>
                <c:pt idx="2982">
                  <c:v>8.9723599168056001E-2</c:v>
                </c:pt>
                <c:pt idx="2983">
                  <c:v>9.0817789401812801E-2</c:v>
                </c:pt>
                <c:pt idx="2984">
                  <c:v>9.0718317562380302E-2</c:v>
                </c:pt>
                <c:pt idx="2985">
                  <c:v>8.7933106058272203E-2</c:v>
                </c:pt>
                <c:pt idx="2986">
                  <c:v>8.6341556627353197E-2</c:v>
                </c:pt>
                <c:pt idx="2987">
                  <c:v>8.5446310072461298E-2</c:v>
                </c:pt>
                <c:pt idx="2988">
                  <c:v>8.8181785656853306E-2</c:v>
                </c:pt>
                <c:pt idx="2989">
                  <c:v>9.1911979635569602E-2</c:v>
                </c:pt>
                <c:pt idx="2990">
                  <c:v>8.5595517831609999E-2</c:v>
                </c:pt>
                <c:pt idx="2991">
                  <c:v>8.7286539101961394E-2</c:v>
                </c:pt>
                <c:pt idx="2992">
                  <c:v>8.8679144854015401E-2</c:v>
                </c:pt>
                <c:pt idx="2993">
                  <c:v>8.7435746861109997E-2</c:v>
                </c:pt>
                <c:pt idx="2994">
                  <c:v>8.7087595423096506E-2</c:v>
                </c:pt>
                <c:pt idx="2995">
                  <c:v>8.7634690539974899E-2</c:v>
                </c:pt>
                <c:pt idx="2996">
                  <c:v>8.7236803182245096E-2</c:v>
                </c:pt>
                <c:pt idx="2997">
                  <c:v>8.6192348868204594E-2</c:v>
                </c:pt>
                <c:pt idx="2998">
                  <c:v>8.56452537513262E-2</c:v>
                </c:pt>
                <c:pt idx="2999">
                  <c:v>8.6242084787920795E-2</c:v>
                </c:pt>
                <c:pt idx="3000">
                  <c:v>8.7087595423096506E-2</c:v>
                </c:pt>
                <c:pt idx="3001">
                  <c:v>8.7286539101961394E-2</c:v>
                </c:pt>
                <c:pt idx="3002">
                  <c:v>8.9574391408907397E-2</c:v>
                </c:pt>
                <c:pt idx="3003">
                  <c:v>8.9972278766637104E-2</c:v>
                </c:pt>
                <c:pt idx="3004">
                  <c:v>8.7037859503380305E-2</c:v>
                </c:pt>
                <c:pt idx="3005">
                  <c:v>9.07680534820966E-2</c:v>
                </c:pt>
                <c:pt idx="3006">
                  <c:v>8.9176504051177594E-2</c:v>
                </c:pt>
                <c:pt idx="3007">
                  <c:v>8.8181785656853306E-2</c:v>
                </c:pt>
                <c:pt idx="3008">
                  <c:v>8.86294089342992E-2</c:v>
                </c:pt>
                <c:pt idx="3009">
                  <c:v>8.8082313817420793E-2</c:v>
                </c:pt>
                <c:pt idx="3010">
                  <c:v>8.65902362259343E-2</c:v>
                </c:pt>
                <c:pt idx="3011">
                  <c:v>8.7087595423096506E-2</c:v>
                </c:pt>
                <c:pt idx="3012">
                  <c:v>8.6341556627353197E-2</c:v>
                </c:pt>
                <c:pt idx="3013">
                  <c:v>8.8579673014582999E-2</c:v>
                </c:pt>
                <c:pt idx="3014">
                  <c:v>8.9972278766637104E-2</c:v>
                </c:pt>
                <c:pt idx="3015">
                  <c:v>8.7087595423096506E-2</c:v>
                </c:pt>
                <c:pt idx="3016">
                  <c:v>8.6242084787920795E-2</c:v>
                </c:pt>
                <c:pt idx="3017">
                  <c:v>8.7485482780826199E-2</c:v>
                </c:pt>
                <c:pt idx="3018">
                  <c:v>8.8082313817420793E-2</c:v>
                </c:pt>
                <c:pt idx="3019">
                  <c:v>8.7336275021677595E-2</c:v>
                </c:pt>
                <c:pt idx="3020">
                  <c:v>8.5346838233028896E-2</c:v>
                </c:pt>
                <c:pt idx="3021">
                  <c:v>8.5346838233028896E-2</c:v>
                </c:pt>
                <c:pt idx="3022">
                  <c:v>8.5545781911893798E-2</c:v>
                </c:pt>
                <c:pt idx="3023">
                  <c:v>8.8679144854015401E-2</c:v>
                </c:pt>
                <c:pt idx="3024">
                  <c:v>8.9823071007488403E-2</c:v>
                </c:pt>
                <c:pt idx="3025">
                  <c:v>8.6490764386501898E-2</c:v>
                </c:pt>
                <c:pt idx="3026">
                  <c:v>8.7386010941393796E-2</c:v>
                </c:pt>
                <c:pt idx="3027">
                  <c:v>8.4153176159839693E-2</c:v>
                </c:pt>
                <c:pt idx="3028">
                  <c:v>8.5396574152745097E-2</c:v>
                </c:pt>
                <c:pt idx="3029">
                  <c:v>8.7286539101961394E-2</c:v>
                </c:pt>
                <c:pt idx="3030">
                  <c:v>8.7634690539974899E-2</c:v>
                </c:pt>
                <c:pt idx="3031">
                  <c:v>8.6242084787920795E-2</c:v>
                </c:pt>
                <c:pt idx="3032">
                  <c:v>8.5893933349907303E-2</c:v>
                </c:pt>
                <c:pt idx="3033">
                  <c:v>8.5396574152745097E-2</c:v>
                </c:pt>
                <c:pt idx="3034">
                  <c:v>8.5545781911893798E-2</c:v>
                </c:pt>
                <c:pt idx="3035">
                  <c:v>8.6391292547069398E-2</c:v>
                </c:pt>
                <c:pt idx="3036">
                  <c:v>8.3954232480974805E-2</c:v>
                </c:pt>
                <c:pt idx="3037">
                  <c:v>8.9624127328623598E-2</c:v>
                </c:pt>
                <c:pt idx="3038">
                  <c:v>8.8529937094866798E-2</c:v>
                </c:pt>
                <c:pt idx="3039">
                  <c:v>8.7734162379407302E-2</c:v>
                </c:pt>
                <c:pt idx="3040">
                  <c:v>8.7634690539974899E-2</c:v>
                </c:pt>
                <c:pt idx="3041">
                  <c:v>8.4998686795015405E-2</c:v>
                </c:pt>
                <c:pt idx="3042">
                  <c:v>8.6938387663947805E-2</c:v>
                </c:pt>
                <c:pt idx="3043">
                  <c:v>8.4750007196434302E-2</c:v>
                </c:pt>
                <c:pt idx="3044">
                  <c:v>8.65902362259343E-2</c:v>
                </c:pt>
                <c:pt idx="3045">
                  <c:v>8.5297102313312695E-2</c:v>
                </c:pt>
                <c:pt idx="3046">
                  <c:v>8.5893933349907303E-2</c:v>
                </c:pt>
                <c:pt idx="3047">
                  <c:v>8.8778616693447901E-2</c:v>
                </c:pt>
                <c:pt idx="3048">
                  <c:v>8.7336275021677595E-2</c:v>
                </c:pt>
                <c:pt idx="3049">
                  <c:v>8.6988123583664104E-2</c:v>
                </c:pt>
                <c:pt idx="3050">
                  <c:v>8.6391292547069398E-2</c:v>
                </c:pt>
                <c:pt idx="3051">
                  <c:v>8.7137331342812693E-2</c:v>
                </c:pt>
                <c:pt idx="3052">
                  <c:v>8.7087595423096506E-2</c:v>
                </c:pt>
                <c:pt idx="3053">
                  <c:v>8.5297102313312695E-2</c:v>
                </c:pt>
                <c:pt idx="3054">
                  <c:v>8.4501327597853199E-2</c:v>
                </c:pt>
                <c:pt idx="3055">
                  <c:v>8.4998686795015405E-2</c:v>
                </c:pt>
                <c:pt idx="3056">
                  <c:v>8.66897080653668E-2</c:v>
                </c:pt>
                <c:pt idx="3057">
                  <c:v>8.8878088532880303E-2</c:v>
                </c:pt>
                <c:pt idx="3058">
                  <c:v>8.5446310072461298E-2</c:v>
                </c:pt>
                <c:pt idx="3059">
                  <c:v>8.9723599168056001E-2</c:v>
                </c:pt>
                <c:pt idx="3060">
                  <c:v>8.9574391408907397E-2</c:v>
                </c:pt>
                <c:pt idx="3061">
                  <c:v>8.7783898299123503E-2</c:v>
                </c:pt>
                <c:pt idx="3062">
                  <c:v>8.5844197430191102E-2</c:v>
                </c:pt>
                <c:pt idx="3063">
                  <c:v>8.0323510341690996E-2</c:v>
                </c:pt>
                <c:pt idx="3064">
                  <c:v>8.2860042247218005E-2</c:v>
                </c:pt>
                <c:pt idx="3065">
                  <c:v>8.5595517831609999E-2</c:v>
                </c:pt>
                <c:pt idx="3066">
                  <c:v>8.7137331342812693E-2</c:v>
                </c:pt>
                <c:pt idx="3067">
                  <c:v>8.7883370138556002E-2</c:v>
                </c:pt>
                <c:pt idx="3068">
                  <c:v>8.5346838233028896E-2</c:v>
                </c:pt>
                <c:pt idx="3069">
                  <c:v>8.4401855758420796E-2</c:v>
                </c:pt>
                <c:pt idx="3070">
                  <c:v>8.1666380174028802E-2</c:v>
                </c:pt>
                <c:pt idx="3071">
                  <c:v>8.2810306327501804E-2</c:v>
                </c:pt>
                <c:pt idx="3072">
                  <c:v>8.56452537513262E-2</c:v>
                </c:pt>
                <c:pt idx="3073">
                  <c:v>8.5346838233028896E-2</c:v>
                </c:pt>
                <c:pt idx="3074">
                  <c:v>8.3357401444380197E-2</c:v>
                </c:pt>
                <c:pt idx="3075">
                  <c:v>8.4600799437285601E-2</c:v>
                </c:pt>
                <c:pt idx="3076">
                  <c:v>8.5844197430191102E-2</c:v>
                </c:pt>
                <c:pt idx="3077">
                  <c:v>8.5247366393596397E-2</c:v>
                </c:pt>
                <c:pt idx="3078">
                  <c:v>8.7634690539974899E-2</c:v>
                </c:pt>
                <c:pt idx="3079">
                  <c:v>8.5893933349907303E-2</c:v>
                </c:pt>
                <c:pt idx="3080">
                  <c:v>8.6490764386501898E-2</c:v>
                </c:pt>
                <c:pt idx="3081">
                  <c:v>8.4849479035866704E-2</c:v>
                </c:pt>
                <c:pt idx="3082">
                  <c:v>8.1716116093745003E-2</c:v>
                </c:pt>
                <c:pt idx="3083">
                  <c:v>8.4451591678136997E-2</c:v>
                </c:pt>
                <c:pt idx="3084">
                  <c:v>8.9325711810326294E-2</c:v>
                </c:pt>
                <c:pt idx="3085">
                  <c:v>8.8529937094866798E-2</c:v>
                </c:pt>
                <c:pt idx="3086">
                  <c:v>8.6888651744231604E-2</c:v>
                </c:pt>
                <c:pt idx="3087">
                  <c:v>8.7783898299123503E-2</c:v>
                </c:pt>
                <c:pt idx="3088">
                  <c:v>8.9077032211745205E-2</c:v>
                </c:pt>
                <c:pt idx="3089">
                  <c:v>8.6341556627353197E-2</c:v>
                </c:pt>
                <c:pt idx="3090">
                  <c:v>8.6639972145650501E-2</c:v>
                </c:pt>
                <c:pt idx="3091">
                  <c:v>8.5197630473880195E-2</c:v>
                </c:pt>
                <c:pt idx="3092">
                  <c:v>8.75352187005424E-2</c:v>
                </c:pt>
                <c:pt idx="3093">
                  <c:v>8.9176504051177594E-2</c:v>
                </c:pt>
                <c:pt idx="3094">
                  <c:v>8.8927824452596504E-2</c:v>
                </c:pt>
                <c:pt idx="3095">
                  <c:v>8.7187067262528894E-2</c:v>
                </c:pt>
                <c:pt idx="3096">
                  <c:v>8.3655816962677501E-2</c:v>
                </c:pt>
                <c:pt idx="3097">
                  <c:v>8.4352119838704498E-2</c:v>
                </c:pt>
                <c:pt idx="3098">
                  <c:v>8.4202912079555894E-2</c:v>
                </c:pt>
                <c:pt idx="3099">
                  <c:v>8.3456873283812599E-2</c:v>
                </c:pt>
                <c:pt idx="3100">
                  <c:v>8.3357401444380197E-2</c:v>
                </c:pt>
                <c:pt idx="3101">
                  <c:v>8.4600799437285601E-2</c:v>
                </c:pt>
                <c:pt idx="3102">
                  <c:v>8.3655816962677501E-2</c:v>
                </c:pt>
                <c:pt idx="3103">
                  <c:v>8.56452537513262E-2</c:v>
                </c:pt>
                <c:pt idx="3104">
                  <c:v>8.5694989671042401E-2</c:v>
                </c:pt>
                <c:pt idx="3105">
                  <c:v>8.6739443985083001E-2</c:v>
                </c:pt>
                <c:pt idx="3106">
                  <c:v>8.45510635175694E-2</c:v>
                </c:pt>
                <c:pt idx="3107">
                  <c:v>8.2462154889488298E-2</c:v>
                </c:pt>
                <c:pt idx="3108">
                  <c:v>8.4750007196434302E-2</c:v>
                </c:pt>
                <c:pt idx="3109">
                  <c:v>8.3307665524663996E-2</c:v>
                </c:pt>
                <c:pt idx="3110">
                  <c:v>8.3755288802109903E-2</c:v>
                </c:pt>
                <c:pt idx="3111">
                  <c:v>8.5943669269623504E-2</c:v>
                </c:pt>
                <c:pt idx="3112">
                  <c:v>8.5694989671042401E-2</c:v>
                </c:pt>
                <c:pt idx="3113">
                  <c:v>8.36060810429613E-2</c:v>
                </c:pt>
                <c:pt idx="3114">
                  <c:v>8.3357401444380197E-2</c:v>
                </c:pt>
                <c:pt idx="3115">
                  <c:v>8.6888651744231604E-2</c:v>
                </c:pt>
                <c:pt idx="3116">
                  <c:v>8.7634690539974899E-2</c:v>
                </c:pt>
                <c:pt idx="3117">
                  <c:v>8.5098158634447807E-2</c:v>
                </c:pt>
                <c:pt idx="3118">
                  <c:v>8.4153176159839693E-2</c:v>
                </c:pt>
                <c:pt idx="3119">
                  <c:v>8.2561626728920701E-2</c:v>
                </c:pt>
                <c:pt idx="3120">
                  <c:v>8.4302383918988297E-2</c:v>
                </c:pt>
                <c:pt idx="3121">
                  <c:v>8.4352119838704498E-2</c:v>
                </c:pt>
                <c:pt idx="3122">
                  <c:v>8.7137331342812693E-2</c:v>
                </c:pt>
                <c:pt idx="3123">
                  <c:v>8.3954232480974805E-2</c:v>
                </c:pt>
                <c:pt idx="3124">
                  <c:v>8.5297102313312695E-2</c:v>
                </c:pt>
                <c:pt idx="3125">
                  <c:v>8.4998686795015405E-2</c:v>
                </c:pt>
                <c:pt idx="3126">
                  <c:v>8.1069549137434194E-2</c:v>
                </c:pt>
                <c:pt idx="3127">
                  <c:v>8.3556345123245099E-2</c:v>
                </c:pt>
                <c:pt idx="3128">
                  <c:v>8.6291820707636996E-2</c:v>
                </c:pt>
                <c:pt idx="3129">
                  <c:v>8.8430465255434396E-2</c:v>
                </c:pt>
                <c:pt idx="3130">
                  <c:v>8.6291820707636996E-2</c:v>
                </c:pt>
                <c:pt idx="3131">
                  <c:v>8.5844197430191102E-2</c:v>
                </c:pt>
                <c:pt idx="3132">
                  <c:v>8.7037859503380305E-2</c:v>
                </c:pt>
                <c:pt idx="3133">
                  <c:v>8.6988123583664104E-2</c:v>
                </c:pt>
                <c:pt idx="3134">
                  <c:v>8.3058985926082907E-2</c:v>
                </c:pt>
                <c:pt idx="3135">
                  <c:v>8.1964795692326106E-2</c:v>
                </c:pt>
                <c:pt idx="3136">
                  <c:v>8.4750007196434302E-2</c:v>
                </c:pt>
                <c:pt idx="3137">
                  <c:v>8.5446310072461298E-2</c:v>
                </c:pt>
                <c:pt idx="3138">
                  <c:v>8.1417700575447699E-2</c:v>
                </c:pt>
                <c:pt idx="3139">
                  <c:v>8.2114003451474807E-2</c:v>
                </c:pt>
                <c:pt idx="3140">
                  <c:v>8.5247366393596397E-2</c:v>
                </c:pt>
                <c:pt idx="3141">
                  <c:v>8.6639972145650501E-2</c:v>
                </c:pt>
                <c:pt idx="3142">
                  <c:v>8.5446310072461298E-2</c:v>
                </c:pt>
                <c:pt idx="3143">
                  <c:v>8.2661098568353103E-2</c:v>
                </c:pt>
                <c:pt idx="3144">
                  <c:v>8.3904496561258604E-2</c:v>
                </c:pt>
                <c:pt idx="3145">
                  <c:v>8.7286539101961394E-2</c:v>
                </c:pt>
                <c:pt idx="3146">
                  <c:v>8.7883370138556002E-2</c:v>
                </c:pt>
                <c:pt idx="3147">
                  <c:v>8.7187067262528894E-2</c:v>
                </c:pt>
                <c:pt idx="3148">
                  <c:v>8.3158457765515295E-2</c:v>
                </c:pt>
                <c:pt idx="3149">
                  <c:v>8.1069549137434194E-2</c:v>
                </c:pt>
                <c:pt idx="3150">
                  <c:v>8.2810306327501804E-2</c:v>
                </c:pt>
                <c:pt idx="3151">
                  <c:v>8.4202912079555894E-2</c:v>
                </c:pt>
                <c:pt idx="3152">
                  <c:v>8.3357401444380197E-2</c:v>
                </c:pt>
                <c:pt idx="3153">
                  <c:v>8.3257929604947795E-2</c:v>
                </c:pt>
                <c:pt idx="3154">
                  <c:v>8.1268492816299095E-2</c:v>
                </c:pt>
                <c:pt idx="3155">
                  <c:v>8.3456873283812599E-2</c:v>
                </c:pt>
                <c:pt idx="3156">
                  <c:v>8.56452537513262E-2</c:v>
                </c:pt>
                <c:pt idx="3157">
                  <c:v>8.5297102313312695E-2</c:v>
                </c:pt>
                <c:pt idx="3158">
                  <c:v>8.3854760641542403E-2</c:v>
                </c:pt>
                <c:pt idx="3159">
                  <c:v>8.4849479035866704E-2</c:v>
                </c:pt>
                <c:pt idx="3160">
                  <c:v>8.2014531612042293E-2</c:v>
                </c:pt>
                <c:pt idx="3161">
                  <c:v>8.3407137364096398E-2</c:v>
                </c:pt>
                <c:pt idx="3162">
                  <c:v>8.3158457765515295E-2</c:v>
                </c:pt>
                <c:pt idx="3163">
                  <c:v>8.2412418969772097E-2</c:v>
                </c:pt>
                <c:pt idx="3164">
                  <c:v>7.9477999706515201E-2</c:v>
                </c:pt>
                <c:pt idx="3165">
                  <c:v>8.1964795692326106E-2</c:v>
                </c:pt>
                <c:pt idx="3166">
                  <c:v>8.3208193685231496E-2</c:v>
                </c:pt>
                <c:pt idx="3167">
                  <c:v>8.05224540205558E-2</c:v>
                </c:pt>
                <c:pt idx="3168">
                  <c:v>8.0920341378285604E-2</c:v>
                </c:pt>
                <c:pt idx="3169">
                  <c:v>8.1716116093745003E-2</c:v>
                </c:pt>
                <c:pt idx="3170">
                  <c:v>8.0771133619136903E-2</c:v>
                </c:pt>
                <c:pt idx="3171">
                  <c:v>8.1964795692326106E-2</c:v>
                </c:pt>
                <c:pt idx="3172">
                  <c:v>8.2362683050055799E-2</c:v>
                </c:pt>
                <c:pt idx="3173">
                  <c:v>8.3805024721826202E-2</c:v>
                </c:pt>
                <c:pt idx="3174">
                  <c:v>8.3357401444380197E-2</c:v>
                </c:pt>
                <c:pt idx="3175">
                  <c:v>8.4401855758420796E-2</c:v>
                </c:pt>
                <c:pt idx="3176">
                  <c:v>8.3904496561258604E-2</c:v>
                </c:pt>
                <c:pt idx="3177">
                  <c:v>8.2462154889488298E-2</c:v>
                </c:pt>
                <c:pt idx="3178">
                  <c:v>8.5247366393596397E-2</c:v>
                </c:pt>
                <c:pt idx="3179">
                  <c:v>8.5147894554163994E-2</c:v>
                </c:pt>
                <c:pt idx="3180">
                  <c:v>8.4799743116150503E-2</c:v>
                </c:pt>
                <c:pt idx="3181">
                  <c:v>8.35066092035288E-2</c:v>
                </c:pt>
                <c:pt idx="3182">
                  <c:v>8.3009250006366705E-2</c:v>
                </c:pt>
                <c:pt idx="3183">
                  <c:v>8.3854760641542403E-2</c:v>
                </c:pt>
                <c:pt idx="3184">
                  <c:v>8.1765852013461301E-2</c:v>
                </c:pt>
                <c:pt idx="3185">
                  <c:v>8.1865323852893704E-2</c:v>
                </c:pt>
                <c:pt idx="3186">
                  <c:v>8.3705552882393702E-2</c:v>
                </c:pt>
                <c:pt idx="3187">
                  <c:v>8.0373246261407197E-2</c:v>
                </c:pt>
                <c:pt idx="3188">
                  <c:v>8.2213475290907195E-2</c:v>
                </c:pt>
                <c:pt idx="3189">
                  <c:v>8.0920341378285604E-2</c:v>
                </c:pt>
                <c:pt idx="3190">
                  <c:v>8.0771133619136903E-2</c:v>
                </c:pt>
                <c:pt idx="3191">
                  <c:v>8.0323510341690996E-2</c:v>
                </c:pt>
                <c:pt idx="3192">
                  <c:v>8.0074830743109796E-2</c:v>
                </c:pt>
                <c:pt idx="3193">
                  <c:v>8.3009250006366705E-2</c:v>
                </c:pt>
                <c:pt idx="3194">
                  <c:v>8.2462154889488298E-2</c:v>
                </c:pt>
                <c:pt idx="3195">
                  <c:v>8.3307665524663996E-2</c:v>
                </c:pt>
                <c:pt idx="3196">
                  <c:v>8.3058985926082907E-2</c:v>
                </c:pt>
                <c:pt idx="3197">
                  <c:v>8.45510635175694E-2</c:v>
                </c:pt>
                <c:pt idx="3198">
                  <c:v>8.2014531612042293E-2</c:v>
                </c:pt>
                <c:pt idx="3199">
                  <c:v>8.0870605458569306E-2</c:v>
                </c:pt>
                <c:pt idx="3200">
                  <c:v>8.1616644254312601E-2</c:v>
                </c:pt>
                <c:pt idx="3201">
                  <c:v>8.1268492816299095E-2</c:v>
                </c:pt>
                <c:pt idx="3202">
                  <c:v>8.2412418969772097E-2</c:v>
                </c:pt>
                <c:pt idx="3203">
                  <c:v>8.0721397699420702E-2</c:v>
                </c:pt>
                <c:pt idx="3204">
                  <c:v>8.4401855758420796E-2</c:v>
                </c:pt>
                <c:pt idx="3205">
                  <c:v>8.4153176159839693E-2</c:v>
                </c:pt>
                <c:pt idx="3206">
                  <c:v>8.2611362648636902E-2</c:v>
                </c:pt>
                <c:pt idx="3207">
                  <c:v>8.1069549137434194E-2</c:v>
                </c:pt>
                <c:pt idx="3208">
                  <c:v>8.3208193685231496E-2</c:v>
                </c:pt>
                <c:pt idx="3209">
                  <c:v>8.2661098568353103E-2</c:v>
                </c:pt>
                <c:pt idx="3210">
                  <c:v>8.4650535357001802E-2</c:v>
                </c:pt>
                <c:pt idx="3211">
                  <c:v>8.2362683050055799E-2</c:v>
                </c:pt>
                <c:pt idx="3212">
                  <c:v>8.2561626728920701E-2</c:v>
                </c:pt>
                <c:pt idx="3213">
                  <c:v>8.3755288802109903E-2</c:v>
                </c:pt>
                <c:pt idx="3214">
                  <c:v>8.2412418969772097E-2</c:v>
                </c:pt>
                <c:pt idx="3215">
                  <c:v>8.1865323852893704E-2</c:v>
                </c:pt>
                <c:pt idx="3216">
                  <c:v>8.3058985926082907E-2</c:v>
                </c:pt>
                <c:pt idx="3217">
                  <c:v>8.36060810429613E-2</c:v>
                </c:pt>
                <c:pt idx="3218">
                  <c:v>8.0920341378285604E-2</c:v>
                </c:pt>
                <c:pt idx="3219">
                  <c:v>8.1417700575447699E-2</c:v>
                </c:pt>
                <c:pt idx="3220">
                  <c:v>8.2362683050055799E-2</c:v>
                </c:pt>
                <c:pt idx="3221">
                  <c:v>8.5247366393596397E-2</c:v>
                </c:pt>
                <c:pt idx="3222">
                  <c:v>8.3655816962677501E-2</c:v>
                </c:pt>
                <c:pt idx="3223">
                  <c:v>8.1666380174028802E-2</c:v>
                </c:pt>
                <c:pt idx="3224">
                  <c:v>8.2760570407785602E-2</c:v>
                </c:pt>
                <c:pt idx="3225">
                  <c:v>8.1517172414880101E-2</c:v>
                </c:pt>
                <c:pt idx="3226">
                  <c:v>8.3307665524663996E-2</c:v>
                </c:pt>
                <c:pt idx="3227">
                  <c:v>8.3556345123245099E-2</c:v>
                </c:pt>
                <c:pt idx="3228">
                  <c:v>8.1765852013461301E-2</c:v>
                </c:pt>
                <c:pt idx="3229">
                  <c:v>7.8184865793893596E-2</c:v>
                </c:pt>
                <c:pt idx="3230">
                  <c:v>8.2263211210623396E-2</c:v>
                </c:pt>
                <c:pt idx="3231">
                  <c:v>8.5346838233028896E-2</c:v>
                </c:pt>
                <c:pt idx="3232">
                  <c:v>8.4650535357001802E-2</c:v>
                </c:pt>
                <c:pt idx="3233">
                  <c:v>8.2163739371190994E-2</c:v>
                </c:pt>
                <c:pt idx="3234">
                  <c:v>8.2561626728920701E-2</c:v>
                </c:pt>
                <c:pt idx="3235">
                  <c:v>8.3108721845799094E-2</c:v>
                </c:pt>
                <c:pt idx="3236">
                  <c:v>8.2710834488069401E-2</c:v>
                </c:pt>
                <c:pt idx="3237">
                  <c:v>8.2163739371190994E-2</c:v>
                </c:pt>
                <c:pt idx="3238">
                  <c:v>8.3108721845799094E-2</c:v>
                </c:pt>
                <c:pt idx="3239">
                  <c:v>8.3208193685231496E-2</c:v>
                </c:pt>
                <c:pt idx="3240">
                  <c:v>8.2064267531758606E-2</c:v>
                </c:pt>
                <c:pt idx="3241">
                  <c:v>8.2064267531758606E-2</c:v>
                </c:pt>
                <c:pt idx="3242">
                  <c:v>8.2462154889488298E-2</c:v>
                </c:pt>
                <c:pt idx="3243">
                  <c:v>8.2860042247218005E-2</c:v>
                </c:pt>
                <c:pt idx="3244">
                  <c:v>8.4600799437285601E-2</c:v>
                </c:pt>
                <c:pt idx="3245">
                  <c:v>8.3805024721826202E-2</c:v>
                </c:pt>
                <c:pt idx="3246">
                  <c:v>8.2561626728920701E-2</c:v>
                </c:pt>
                <c:pt idx="3247">
                  <c:v>8.0771133619136903E-2</c:v>
                </c:pt>
                <c:pt idx="3248">
                  <c:v>8.4053704320407194E-2</c:v>
                </c:pt>
                <c:pt idx="3249">
                  <c:v>8.4302383918988297E-2</c:v>
                </c:pt>
                <c:pt idx="3250">
                  <c:v>8.3357401444380197E-2</c:v>
                </c:pt>
                <c:pt idx="3251">
                  <c:v>8.0422982181123398E-2</c:v>
                </c:pt>
                <c:pt idx="3252">
                  <c:v>8.1367964655731498E-2</c:v>
                </c:pt>
                <c:pt idx="3253">
                  <c:v>8.2959514086650504E-2</c:v>
                </c:pt>
                <c:pt idx="3254">
                  <c:v>8.1716116093745003E-2</c:v>
                </c:pt>
                <c:pt idx="3255">
                  <c:v>7.9577471545947701E-2</c:v>
                </c:pt>
                <c:pt idx="3256">
                  <c:v>8.0323510341690996E-2</c:v>
                </c:pt>
                <c:pt idx="3257">
                  <c:v>7.9676943385380103E-2</c:v>
                </c:pt>
                <c:pt idx="3258">
                  <c:v>7.9378527867082799E-2</c:v>
                </c:pt>
                <c:pt idx="3259">
                  <c:v>8.1268492816299095E-2</c:v>
                </c:pt>
                <c:pt idx="3260">
                  <c:v>8.0273774421974697E-2</c:v>
                </c:pt>
                <c:pt idx="3261">
                  <c:v>8.2362683050055799E-2</c:v>
                </c:pt>
                <c:pt idx="3262">
                  <c:v>8.2064267531758606E-2</c:v>
                </c:pt>
                <c:pt idx="3263">
                  <c:v>8.2561626728920701E-2</c:v>
                </c:pt>
                <c:pt idx="3264">
                  <c:v>7.9129848268501696E-2</c:v>
                </c:pt>
                <c:pt idx="3265">
                  <c:v>8.36060810429613E-2</c:v>
                </c:pt>
                <c:pt idx="3266">
                  <c:v>8.1019813217718006E-2</c:v>
                </c:pt>
                <c:pt idx="3267">
                  <c:v>8.0621925859988203E-2</c:v>
                </c:pt>
                <c:pt idx="3268">
                  <c:v>7.8582753151623302E-2</c:v>
                </c:pt>
                <c:pt idx="3269">
                  <c:v>8.1815587933177503E-2</c:v>
                </c:pt>
                <c:pt idx="3270">
                  <c:v>8.1815587933177503E-2</c:v>
                </c:pt>
                <c:pt idx="3271">
                  <c:v>8.2561626728920701E-2</c:v>
                </c:pt>
                <c:pt idx="3272">
                  <c:v>8.4003968400691006E-2</c:v>
                </c:pt>
                <c:pt idx="3273">
                  <c:v>8.2064267531758606E-2</c:v>
                </c:pt>
                <c:pt idx="3274">
                  <c:v>8.3009250006366705E-2</c:v>
                </c:pt>
                <c:pt idx="3275">
                  <c:v>8.5794461510474901E-2</c:v>
                </c:pt>
                <c:pt idx="3276">
                  <c:v>8.5247366393596397E-2</c:v>
                </c:pt>
                <c:pt idx="3277">
                  <c:v>8.3556345123245099E-2</c:v>
                </c:pt>
                <c:pt idx="3278">
                  <c:v>8.2312947130339598E-2</c:v>
                </c:pt>
                <c:pt idx="3279">
                  <c:v>7.9328791947366598E-2</c:v>
                </c:pt>
                <c:pt idx="3280">
                  <c:v>8.2213475290907195E-2</c:v>
                </c:pt>
                <c:pt idx="3281">
                  <c:v>8.5446310072461298E-2</c:v>
                </c:pt>
                <c:pt idx="3282">
                  <c:v>8.4948950875299203E-2</c:v>
                </c:pt>
                <c:pt idx="3283">
                  <c:v>8.3058985926082907E-2</c:v>
                </c:pt>
                <c:pt idx="3284">
                  <c:v>8.2860042247218005E-2</c:v>
                </c:pt>
                <c:pt idx="3285">
                  <c:v>8.0820869538853105E-2</c:v>
                </c:pt>
                <c:pt idx="3286">
                  <c:v>8.1367964655731498E-2</c:v>
                </c:pt>
                <c:pt idx="3287">
                  <c:v>8.2661098568353103E-2</c:v>
                </c:pt>
                <c:pt idx="3288">
                  <c:v>8.1318228736015297E-2</c:v>
                </c:pt>
                <c:pt idx="3289">
                  <c:v>8.4799743116150503E-2</c:v>
                </c:pt>
                <c:pt idx="3290">
                  <c:v>8.2959514086650504E-2</c:v>
                </c:pt>
                <c:pt idx="3291">
                  <c:v>8.3655816962677501E-2</c:v>
                </c:pt>
                <c:pt idx="3292">
                  <c:v>8.0621925859988203E-2</c:v>
                </c:pt>
                <c:pt idx="3293">
                  <c:v>8.0621925859988203E-2</c:v>
                </c:pt>
                <c:pt idx="3294">
                  <c:v>8.3108721845799094E-2</c:v>
                </c:pt>
                <c:pt idx="3295">
                  <c:v>7.8781696830488204E-2</c:v>
                </c:pt>
                <c:pt idx="3296">
                  <c:v>8.14674364951639E-2</c:v>
                </c:pt>
                <c:pt idx="3297">
                  <c:v>8.1218756896582894E-2</c:v>
                </c:pt>
                <c:pt idx="3298">
                  <c:v>8.2014531612042293E-2</c:v>
                </c:pt>
                <c:pt idx="3299">
                  <c:v>8.2462154889488298E-2</c:v>
                </c:pt>
                <c:pt idx="3300">
                  <c:v>8.2710834488069401E-2</c:v>
                </c:pt>
                <c:pt idx="3301">
                  <c:v>8.0025094823393594E-2</c:v>
                </c:pt>
                <c:pt idx="3302">
                  <c:v>7.9975358903677393E-2</c:v>
                </c:pt>
                <c:pt idx="3303">
                  <c:v>7.9179584188217897E-2</c:v>
                </c:pt>
                <c:pt idx="3304">
                  <c:v>8.2213475290907195E-2</c:v>
                </c:pt>
                <c:pt idx="3305">
                  <c:v>8.0721397699420702E-2</c:v>
                </c:pt>
                <c:pt idx="3306">
                  <c:v>8.0721397699420702E-2</c:v>
                </c:pt>
                <c:pt idx="3307">
                  <c:v>8.3357401444380197E-2</c:v>
                </c:pt>
                <c:pt idx="3308">
                  <c:v>8.4003968400691006E-2</c:v>
                </c:pt>
                <c:pt idx="3309">
                  <c:v>8.3904496561258604E-2</c:v>
                </c:pt>
                <c:pt idx="3310">
                  <c:v>8.1815587933177503E-2</c:v>
                </c:pt>
                <c:pt idx="3311">
                  <c:v>8.1666380174028802E-2</c:v>
                </c:pt>
                <c:pt idx="3312">
                  <c:v>8.2909778166934303E-2</c:v>
                </c:pt>
                <c:pt idx="3313">
                  <c:v>8.1069549137434194E-2</c:v>
                </c:pt>
                <c:pt idx="3314">
                  <c:v>8.0074830743109796E-2</c:v>
                </c:pt>
                <c:pt idx="3315">
                  <c:v>8.1119285057150395E-2</c:v>
                </c:pt>
                <c:pt idx="3316">
                  <c:v>8.1169020976866596E-2</c:v>
                </c:pt>
                <c:pt idx="3317">
                  <c:v>8.3655816962677501E-2</c:v>
                </c:pt>
                <c:pt idx="3318">
                  <c:v>8.0671661779704501E-2</c:v>
                </c:pt>
                <c:pt idx="3319">
                  <c:v>7.8632489071339601E-2</c:v>
                </c:pt>
                <c:pt idx="3320">
                  <c:v>8.2114003451474807E-2</c:v>
                </c:pt>
                <c:pt idx="3321">
                  <c:v>8.4003968400691006E-2</c:v>
                </c:pt>
                <c:pt idx="3322">
                  <c:v>8.3208193685231496E-2</c:v>
                </c:pt>
                <c:pt idx="3323">
                  <c:v>8.4302383918988297E-2</c:v>
                </c:pt>
                <c:pt idx="3324">
                  <c:v>8.2909778166934303E-2</c:v>
                </c:pt>
                <c:pt idx="3325">
                  <c:v>8.2362683050055799E-2</c:v>
                </c:pt>
                <c:pt idx="3326">
                  <c:v>8.2511890809204499E-2</c:v>
                </c:pt>
                <c:pt idx="3327">
                  <c:v>8.0721397699420702E-2</c:v>
                </c:pt>
                <c:pt idx="3328">
                  <c:v>8.14674364951639E-2</c:v>
                </c:pt>
                <c:pt idx="3329">
                  <c:v>8.1218756896582894E-2</c:v>
                </c:pt>
                <c:pt idx="3330">
                  <c:v>8.1964795692326106E-2</c:v>
                </c:pt>
                <c:pt idx="3331">
                  <c:v>8.0224038502258496E-2</c:v>
                </c:pt>
                <c:pt idx="3332">
                  <c:v>8.1019813217718006E-2</c:v>
                </c:pt>
                <c:pt idx="3333">
                  <c:v>8.1616644254312601E-2</c:v>
                </c:pt>
                <c:pt idx="3334">
                  <c:v>8.3407137364096398E-2</c:v>
                </c:pt>
                <c:pt idx="3335">
                  <c:v>8.1417700575447699E-2</c:v>
                </c:pt>
                <c:pt idx="3336">
                  <c:v>8.1019813217718006E-2</c:v>
                </c:pt>
                <c:pt idx="3337">
                  <c:v>7.9477999706515201E-2</c:v>
                </c:pt>
                <c:pt idx="3338">
                  <c:v>8.0820869538853105E-2</c:v>
                </c:pt>
                <c:pt idx="3339">
                  <c:v>7.9527735626231499E-2</c:v>
                </c:pt>
                <c:pt idx="3340">
                  <c:v>8.0373246261407197E-2</c:v>
                </c:pt>
                <c:pt idx="3341">
                  <c:v>7.7836714355880104E-2</c:v>
                </c:pt>
                <c:pt idx="3342">
                  <c:v>7.9080112348785495E-2</c:v>
                </c:pt>
                <c:pt idx="3343">
                  <c:v>7.7090675560136795E-2</c:v>
                </c:pt>
                <c:pt idx="3344">
                  <c:v>8.1616644254312601E-2</c:v>
                </c:pt>
                <c:pt idx="3345">
                  <c:v>8.2561626728920701E-2</c:v>
                </c:pt>
                <c:pt idx="3346">
                  <c:v>7.9726679305096304E-2</c:v>
                </c:pt>
                <c:pt idx="3347">
                  <c:v>8.0174302582542295E-2</c:v>
                </c:pt>
                <c:pt idx="3348">
                  <c:v>8.0074830743109796E-2</c:v>
                </c:pt>
                <c:pt idx="3349">
                  <c:v>8.0771133619136903E-2</c:v>
                </c:pt>
                <c:pt idx="3350">
                  <c:v>7.9627207465663902E-2</c:v>
                </c:pt>
                <c:pt idx="3351">
                  <c:v>8.0124566662826094E-2</c:v>
                </c:pt>
                <c:pt idx="3352">
                  <c:v>7.8881168669920607E-2</c:v>
                </c:pt>
                <c:pt idx="3353">
                  <c:v>7.8582753151623302E-2</c:v>
                </c:pt>
                <c:pt idx="3354">
                  <c:v>8.0025094823393594E-2</c:v>
                </c:pt>
                <c:pt idx="3355">
                  <c:v>7.9975358903677393E-2</c:v>
                </c:pt>
                <c:pt idx="3356">
                  <c:v>8.1417700575447699E-2</c:v>
                </c:pt>
                <c:pt idx="3357">
                  <c:v>8.2959514086650504E-2</c:v>
                </c:pt>
                <c:pt idx="3358">
                  <c:v>8.3357401444380197E-2</c:v>
                </c:pt>
                <c:pt idx="3359">
                  <c:v>8.2661098568353103E-2</c:v>
                </c:pt>
                <c:pt idx="3360">
                  <c:v>8.1169020976866596E-2</c:v>
                </c:pt>
                <c:pt idx="3361">
                  <c:v>7.8731960910772003E-2</c:v>
                </c:pt>
                <c:pt idx="3362">
                  <c:v>7.75382988375828E-2</c:v>
                </c:pt>
                <c:pt idx="3363">
                  <c:v>8.0970077298001805E-2</c:v>
                </c:pt>
                <c:pt idx="3364">
                  <c:v>8.0472718100839599E-2</c:v>
                </c:pt>
                <c:pt idx="3365">
                  <c:v>8.2213475290907195E-2</c:v>
                </c:pt>
                <c:pt idx="3366">
                  <c:v>7.9776415224812505E-2</c:v>
                </c:pt>
                <c:pt idx="3367">
                  <c:v>7.84832813121909E-2</c:v>
                </c:pt>
                <c:pt idx="3368">
                  <c:v>8.15669083345964E-2</c:v>
                </c:pt>
                <c:pt idx="3369">
                  <c:v>8.2213475290907195E-2</c:v>
                </c:pt>
                <c:pt idx="3370">
                  <c:v>8.1169020976866596E-2</c:v>
                </c:pt>
                <c:pt idx="3371">
                  <c:v>8.0721397699420702E-2</c:v>
                </c:pt>
                <c:pt idx="3372">
                  <c:v>8.3158457765515295E-2</c:v>
                </c:pt>
                <c:pt idx="3373">
                  <c:v>8.1069549137434194E-2</c:v>
                </c:pt>
                <c:pt idx="3374">
                  <c:v>7.9229320107934195E-2</c:v>
                </c:pt>
                <c:pt idx="3375">
                  <c:v>8.1765852013461301E-2</c:v>
                </c:pt>
                <c:pt idx="3376">
                  <c:v>8.1169020976866596E-2</c:v>
                </c:pt>
                <c:pt idx="3377">
                  <c:v>8.2661098568353103E-2</c:v>
                </c:pt>
                <c:pt idx="3378">
                  <c:v>7.9428263786799E-2</c:v>
                </c:pt>
                <c:pt idx="3379">
                  <c:v>7.9875887064245005E-2</c:v>
                </c:pt>
                <c:pt idx="3380">
                  <c:v>8.0323510341690996E-2</c:v>
                </c:pt>
                <c:pt idx="3381">
                  <c:v>7.6891731881271894E-2</c:v>
                </c:pt>
                <c:pt idx="3382">
                  <c:v>7.7190147399569295E-2</c:v>
                </c:pt>
                <c:pt idx="3383">
                  <c:v>7.8582753151623302E-2</c:v>
                </c:pt>
                <c:pt idx="3384">
                  <c:v>8.2860042247218005E-2</c:v>
                </c:pt>
                <c:pt idx="3385">
                  <c:v>8.1019813217718006E-2</c:v>
                </c:pt>
                <c:pt idx="3386">
                  <c:v>7.8582753151623302E-2</c:v>
                </c:pt>
                <c:pt idx="3387">
                  <c:v>7.7239883319285496E-2</c:v>
                </c:pt>
                <c:pt idx="3388">
                  <c:v>7.8731960910772003E-2</c:v>
                </c:pt>
                <c:pt idx="3389">
                  <c:v>8.2064267531758606E-2</c:v>
                </c:pt>
                <c:pt idx="3390">
                  <c:v>7.8980640509353106E-2</c:v>
                </c:pt>
                <c:pt idx="3391">
                  <c:v>7.5200710610920596E-2</c:v>
                </c:pt>
                <c:pt idx="3392">
                  <c:v>7.8731960910772003E-2</c:v>
                </c:pt>
                <c:pt idx="3393">
                  <c:v>8.0422982181123398E-2</c:v>
                </c:pt>
                <c:pt idx="3394">
                  <c:v>8.3407137364096398E-2</c:v>
                </c:pt>
                <c:pt idx="3395">
                  <c:v>7.9129848268501696E-2</c:v>
                </c:pt>
                <c:pt idx="3396">
                  <c:v>7.8831432750204405E-2</c:v>
                </c:pt>
                <c:pt idx="3397">
                  <c:v>7.9676943385380103E-2</c:v>
                </c:pt>
                <c:pt idx="3398">
                  <c:v>8.2014531612042293E-2</c:v>
                </c:pt>
                <c:pt idx="3399">
                  <c:v>7.9428263786799E-2</c:v>
                </c:pt>
                <c:pt idx="3400">
                  <c:v>7.9726679305096304E-2</c:v>
                </c:pt>
                <c:pt idx="3401">
                  <c:v>7.84832813121909E-2</c:v>
                </c:pt>
                <c:pt idx="3402">
                  <c:v>7.9875887064245005E-2</c:v>
                </c:pt>
                <c:pt idx="3403">
                  <c:v>8.0422982181123398E-2</c:v>
                </c:pt>
                <c:pt idx="3404">
                  <c:v>8.0721397699420702E-2</c:v>
                </c:pt>
                <c:pt idx="3405">
                  <c:v>8.0074830743109796E-2</c:v>
                </c:pt>
                <c:pt idx="3406">
                  <c:v>8.2810306327501804E-2</c:v>
                </c:pt>
                <c:pt idx="3407">
                  <c:v>7.8632489071339601E-2</c:v>
                </c:pt>
                <c:pt idx="3408">
                  <c:v>7.7737242516447702E-2</c:v>
                </c:pt>
                <c:pt idx="3409">
                  <c:v>7.9627207465663902E-2</c:v>
                </c:pt>
                <c:pt idx="3410">
                  <c:v>7.9676943385380103E-2</c:v>
                </c:pt>
                <c:pt idx="3411">
                  <c:v>7.8085393954461194E-2</c:v>
                </c:pt>
                <c:pt idx="3412">
                  <c:v>7.8582753151623302E-2</c:v>
                </c:pt>
                <c:pt idx="3413">
                  <c:v>8.0621925859988203E-2</c:v>
                </c:pt>
                <c:pt idx="3414">
                  <c:v>7.7985922115028694E-2</c:v>
                </c:pt>
                <c:pt idx="3415">
                  <c:v>7.7936186195312507E-2</c:v>
                </c:pt>
                <c:pt idx="3416">
                  <c:v>7.9229320107934195E-2</c:v>
                </c:pt>
                <c:pt idx="3417">
                  <c:v>8.1666380174028802E-2</c:v>
                </c:pt>
                <c:pt idx="3418">
                  <c:v>8.2860042247218005E-2</c:v>
                </c:pt>
                <c:pt idx="3419">
                  <c:v>7.7190147399569295E-2</c:v>
                </c:pt>
                <c:pt idx="3420">
                  <c:v>7.7438826998150301E-2</c:v>
                </c:pt>
                <c:pt idx="3421">
                  <c:v>7.8881168669920607E-2</c:v>
                </c:pt>
                <c:pt idx="3422">
                  <c:v>7.9875887064245005E-2</c:v>
                </c:pt>
                <c:pt idx="3423">
                  <c:v>7.9627207465663902E-2</c:v>
                </c:pt>
                <c:pt idx="3424">
                  <c:v>8.15669083345964E-2</c:v>
                </c:pt>
                <c:pt idx="3425">
                  <c:v>8.0920341378285604E-2</c:v>
                </c:pt>
                <c:pt idx="3426">
                  <c:v>8.0323510341690996E-2</c:v>
                </c:pt>
                <c:pt idx="3427">
                  <c:v>7.7737242516447702E-2</c:v>
                </c:pt>
                <c:pt idx="3428">
                  <c:v>8.0920341378285604E-2</c:v>
                </c:pt>
                <c:pt idx="3429">
                  <c:v>7.8433545392474699E-2</c:v>
                </c:pt>
                <c:pt idx="3430">
                  <c:v>8.0721397699420702E-2</c:v>
                </c:pt>
                <c:pt idx="3431">
                  <c:v>8.2064267531758606E-2</c:v>
                </c:pt>
                <c:pt idx="3432">
                  <c:v>8.2014531612042293E-2</c:v>
                </c:pt>
                <c:pt idx="3433">
                  <c:v>8.0771133619136903E-2</c:v>
                </c:pt>
                <c:pt idx="3434">
                  <c:v>7.9179584188217897E-2</c:v>
                </c:pt>
                <c:pt idx="3435">
                  <c:v>7.9627207465663902E-2</c:v>
                </c:pt>
                <c:pt idx="3436">
                  <c:v>7.8930904589636794E-2</c:v>
                </c:pt>
                <c:pt idx="3437">
                  <c:v>8.0771133619136903E-2</c:v>
                </c:pt>
                <c:pt idx="3438">
                  <c:v>7.8085393954461194E-2</c:v>
                </c:pt>
                <c:pt idx="3439">
                  <c:v>7.9179584188217897E-2</c:v>
                </c:pt>
                <c:pt idx="3440">
                  <c:v>8.0074830743109796E-2</c:v>
                </c:pt>
                <c:pt idx="3441">
                  <c:v>7.8234601713609797E-2</c:v>
                </c:pt>
                <c:pt idx="3442">
                  <c:v>7.6792260041839505E-2</c:v>
                </c:pt>
                <c:pt idx="3443">
                  <c:v>7.9527735626231499E-2</c:v>
                </c:pt>
                <c:pt idx="3444">
                  <c:v>7.9627207465663902E-2</c:v>
                </c:pt>
                <c:pt idx="3445">
                  <c:v>8.0970077298001805E-2</c:v>
                </c:pt>
                <c:pt idx="3446">
                  <c:v>8.0074830743109796E-2</c:v>
                </c:pt>
                <c:pt idx="3447">
                  <c:v>8.05224540205558E-2</c:v>
                </c:pt>
                <c:pt idx="3448">
                  <c:v>8.0373246261407197E-2</c:v>
                </c:pt>
                <c:pt idx="3449">
                  <c:v>7.8085393954461194E-2</c:v>
                </c:pt>
                <c:pt idx="3450">
                  <c:v>7.6891731881271894E-2</c:v>
                </c:pt>
                <c:pt idx="3451">
                  <c:v>7.8682224991055802E-2</c:v>
                </c:pt>
                <c:pt idx="3452">
                  <c:v>8.0870605458569306E-2</c:v>
                </c:pt>
                <c:pt idx="3453">
                  <c:v>8.0472718100839599E-2</c:v>
                </c:pt>
                <c:pt idx="3454">
                  <c:v>7.8881168669920607E-2</c:v>
                </c:pt>
                <c:pt idx="3455">
                  <c:v>8.0820869538853105E-2</c:v>
                </c:pt>
                <c:pt idx="3456">
                  <c:v>8.0224038502258496E-2</c:v>
                </c:pt>
                <c:pt idx="3457">
                  <c:v>8.0323510341690996E-2</c:v>
                </c:pt>
                <c:pt idx="3458">
                  <c:v>8.1616644254312601E-2</c:v>
                </c:pt>
                <c:pt idx="3459">
                  <c:v>8.1069549137434194E-2</c:v>
                </c:pt>
                <c:pt idx="3460">
                  <c:v>8.0472718100839599E-2</c:v>
                </c:pt>
                <c:pt idx="3461">
                  <c:v>8.0273774421974697E-2</c:v>
                </c:pt>
                <c:pt idx="3462">
                  <c:v>7.9477999706515201E-2</c:v>
                </c:pt>
                <c:pt idx="3463">
                  <c:v>7.84832813121909E-2</c:v>
                </c:pt>
                <c:pt idx="3464">
                  <c:v>7.9428263786799E-2</c:v>
                </c:pt>
                <c:pt idx="3465">
                  <c:v>7.8881168669920607E-2</c:v>
                </c:pt>
                <c:pt idx="3466">
                  <c:v>8.0621925859988203E-2</c:v>
                </c:pt>
                <c:pt idx="3467">
                  <c:v>7.8632489071339601E-2</c:v>
                </c:pt>
                <c:pt idx="3468">
                  <c:v>8.0970077298001805E-2</c:v>
                </c:pt>
                <c:pt idx="3469">
                  <c:v>7.8383809472758498E-2</c:v>
                </c:pt>
                <c:pt idx="3470">
                  <c:v>7.8632489071339601E-2</c:v>
                </c:pt>
                <c:pt idx="3471">
                  <c:v>8.1915059772609905E-2</c:v>
                </c:pt>
                <c:pt idx="3472">
                  <c:v>8.0771133619136903E-2</c:v>
                </c:pt>
                <c:pt idx="3473">
                  <c:v>8.1716116093745003E-2</c:v>
                </c:pt>
                <c:pt idx="3474">
                  <c:v>7.9726679305096304E-2</c:v>
                </c:pt>
                <c:pt idx="3475">
                  <c:v>7.7588034757299001E-2</c:v>
                </c:pt>
                <c:pt idx="3476">
                  <c:v>7.4952031012339507E-2</c:v>
                </c:pt>
                <c:pt idx="3477">
                  <c:v>7.8383809472758498E-2</c:v>
                </c:pt>
                <c:pt idx="3478">
                  <c:v>7.9726679305096304E-2</c:v>
                </c:pt>
                <c:pt idx="3479">
                  <c:v>7.8632489071339601E-2</c:v>
                </c:pt>
                <c:pt idx="3480">
                  <c:v>8.0472718100839599E-2</c:v>
                </c:pt>
                <c:pt idx="3481">
                  <c:v>7.9080112348785495E-2</c:v>
                </c:pt>
                <c:pt idx="3482">
                  <c:v>7.9776415224812505E-2</c:v>
                </c:pt>
                <c:pt idx="3483">
                  <c:v>7.9378527867082799E-2</c:v>
                </c:pt>
                <c:pt idx="3484">
                  <c:v>7.7488562917866502E-2</c:v>
                </c:pt>
                <c:pt idx="3485">
                  <c:v>7.7637770677015203E-2</c:v>
                </c:pt>
                <c:pt idx="3486">
                  <c:v>7.7786978436163903E-2</c:v>
                </c:pt>
                <c:pt idx="3487">
                  <c:v>7.8781696830488204E-2</c:v>
                </c:pt>
                <c:pt idx="3488">
                  <c:v>7.7289619239001697E-2</c:v>
                </c:pt>
                <c:pt idx="3489">
                  <c:v>7.5449390209501602E-2</c:v>
                </c:pt>
                <c:pt idx="3490">
                  <c:v>7.7239883319285496E-2</c:v>
                </c:pt>
                <c:pt idx="3491">
                  <c:v>7.9428263786799E-2</c:v>
                </c:pt>
                <c:pt idx="3492">
                  <c:v>8.14674364951639E-2</c:v>
                </c:pt>
                <c:pt idx="3493">
                  <c:v>8.0273774421974697E-2</c:v>
                </c:pt>
                <c:pt idx="3494">
                  <c:v>8.0870605458569306E-2</c:v>
                </c:pt>
                <c:pt idx="3495">
                  <c:v>8.2362683050055799E-2</c:v>
                </c:pt>
                <c:pt idx="3496">
                  <c:v>8.1616644254312601E-2</c:v>
                </c:pt>
                <c:pt idx="3497">
                  <c:v>7.9676943385380103E-2</c:v>
                </c:pt>
                <c:pt idx="3498">
                  <c:v>8.0074830743109796E-2</c:v>
                </c:pt>
                <c:pt idx="3499">
                  <c:v>8.2163739371190994E-2</c:v>
                </c:pt>
                <c:pt idx="3500">
                  <c:v>7.9129848268501696E-2</c:v>
                </c:pt>
                <c:pt idx="3501">
                  <c:v>8.1019813217718006E-2</c:v>
                </c:pt>
                <c:pt idx="3502">
                  <c:v>8.0074830743109796E-2</c:v>
                </c:pt>
                <c:pt idx="3503">
                  <c:v>8.2412418969772097E-2</c:v>
                </c:pt>
                <c:pt idx="3504">
                  <c:v>7.9826151144528804E-2</c:v>
                </c:pt>
                <c:pt idx="3505">
                  <c:v>7.8831432750204405E-2</c:v>
                </c:pt>
                <c:pt idx="3506">
                  <c:v>8.1417700575447699E-2</c:v>
                </c:pt>
                <c:pt idx="3507">
                  <c:v>7.7637770677015203E-2</c:v>
                </c:pt>
                <c:pt idx="3508">
                  <c:v>7.7289619239001697E-2</c:v>
                </c:pt>
                <c:pt idx="3509">
                  <c:v>7.7438826998150301E-2</c:v>
                </c:pt>
                <c:pt idx="3510">
                  <c:v>7.8831432750204405E-2</c:v>
                </c:pt>
                <c:pt idx="3511">
                  <c:v>8.0671661779704501E-2</c:v>
                </c:pt>
                <c:pt idx="3512">
                  <c:v>8.0273774421974697E-2</c:v>
                </c:pt>
                <c:pt idx="3513">
                  <c:v>8.0174302582542295E-2</c:v>
                </c:pt>
                <c:pt idx="3514">
                  <c:v>8.1964795692326106E-2</c:v>
                </c:pt>
                <c:pt idx="3515">
                  <c:v>8.2611362648636902E-2</c:v>
                </c:pt>
                <c:pt idx="3516">
                  <c:v>8.1417700575447699E-2</c:v>
                </c:pt>
                <c:pt idx="3517">
                  <c:v>7.7488562917866502E-2</c:v>
                </c:pt>
                <c:pt idx="3518">
                  <c:v>8.1616644254312601E-2</c:v>
                </c:pt>
                <c:pt idx="3519">
                  <c:v>7.8831432750204405E-2</c:v>
                </c:pt>
                <c:pt idx="3520">
                  <c:v>7.8433545392474699E-2</c:v>
                </c:pt>
                <c:pt idx="3521">
                  <c:v>8.0820869538853105E-2</c:v>
                </c:pt>
                <c:pt idx="3522">
                  <c:v>7.8731960910772003E-2</c:v>
                </c:pt>
                <c:pt idx="3523">
                  <c:v>8.0025094823393594E-2</c:v>
                </c:pt>
                <c:pt idx="3524">
                  <c:v>8.05224540205558E-2</c:v>
                </c:pt>
                <c:pt idx="3525">
                  <c:v>7.9776415224812505E-2</c:v>
                </c:pt>
                <c:pt idx="3526">
                  <c:v>7.8234601713609797E-2</c:v>
                </c:pt>
                <c:pt idx="3527">
                  <c:v>7.9577471545947701E-2</c:v>
                </c:pt>
                <c:pt idx="3528">
                  <c:v>7.9726679305096304E-2</c:v>
                </c:pt>
                <c:pt idx="3529">
                  <c:v>7.9080112348785495E-2</c:v>
                </c:pt>
                <c:pt idx="3530">
                  <c:v>8.1765852013461301E-2</c:v>
                </c:pt>
                <c:pt idx="3531">
                  <c:v>8.0870605458569306E-2</c:v>
                </c:pt>
                <c:pt idx="3532">
                  <c:v>7.9776415224812505E-2</c:v>
                </c:pt>
                <c:pt idx="3533">
                  <c:v>7.5648333888366504E-2</c:v>
                </c:pt>
                <c:pt idx="3534">
                  <c:v>7.6344636764393597E-2</c:v>
                </c:pt>
                <c:pt idx="3535">
                  <c:v>7.8184865793893596E-2</c:v>
                </c:pt>
                <c:pt idx="3536">
                  <c:v>8.0025094823393594E-2</c:v>
                </c:pt>
                <c:pt idx="3537">
                  <c:v>7.7588034757299001E-2</c:v>
                </c:pt>
                <c:pt idx="3538">
                  <c:v>7.8184865793893596E-2</c:v>
                </c:pt>
                <c:pt idx="3539">
                  <c:v>8.1318228736015297E-2</c:v>
                </c:pt>
                <c:pt idx="3540">
                  <c:v>8.0870605458569306E-2</c:v>
                </c:pt>
                <c:pt idx="3541">
                  <c:v>7.9378527867082799E-2</c:v>
                </c:pt>
                <c:pt idx="3542">
                  <c:v>8.1169020976866596E-2</c:v>
                </c:pt>
                <c:pt idx="3543">
                  <c:v>8.1517172414880101E-2</c:v>
                </c:pt>
                <c:pt idx="3544">
                  <c:v>8.3954232480974805E-2</c:v>
                </c:pt>
                <c:pt idx="3545">
                  <c:v>8.3456873283812599E-2</c:v>
                </c:pt>
                <c:pt idx="3546">
                  <c:v>8.4600799437285601E-2</c:v>
                </c:pt>
                <c:pt idx="3547">
                  <c:v>8.0920341378285604E-2</c:v>
                </c:pt>
                <c:pt idx="3548">
                  <c:v>7.9279056027650396E-2</c:v>
                </c:pt>
                <c:pt idx="3549">
                  <c:v>8.0323510341690996E-2</c:v>
                </c:pt>
                <c:pt idx="3550">
                  <c:v>8.1666380174028802E-2</c:v>
                </c:pt>
                <c:pt idx="3551">
                  <c:v>8.1367964655731498E-2</c:v>
                </c:pt>
                <c:pt idx="3552">
                  <c:v>8.1218756896582894E-2</c:v>
                </c:pt>
                <c:pt idx="3553">
                  <c:v>8.0970077298001805E-2</c:v>
                </c:pt>
                <c:pt idx="3554">
                  <c:v>8.3208193685231496E-2</c:v>
                </c:pt>
                <c:pt idx="3555">
                  <c:v>8.2163739371190994E-2</c:v>
                </c:pt>
                <c:pt idx="3556">
                  <c:v>8.1964795692326106E-2</c:v>
                </c:pt>
                <c:pt idx="3557">
                  <c:v>8.1169020976866596E-2</c:v>
                </c:pt>
                <c:pt idx="3558">
                  <c:v>8.2114003451474807E-2</c:v>
                </c:pt>
                <c:pt idx="3559">
                  <c:v>8.2263211210623396E-2</c:v>
                </c:pt>
                <c:pt idx="3560">
                  <c:v>7.9676943385380103E-2</c:v>
                </c:pt>
                <c:pt idx="3561">
                  <c:v>7.9477999706515201E-2</c:v>
                </c:pt>
                <c:pt idx="3562">
                  <c:v>8.2312947130339598E-2</c:v>
                </c:pt>
                <c:pt idx="3563">
                  <c:v>8.2511890809204499E-2</c:v>
                </c:pt>
                <c:pt idx="3564">
                  <c:v>8.3108721845799094E-2</c:v>
                </c:pt>
                <c:pt idx="3565">
                  <c:v>8.6391292547069398E-2</c:v>
                </c:pt>
                <c:pt idx="3566">
                  <c:v>8.5048422714731606E-2</c:v>
                </c:pt>
                <c:pt idx="3567">
                  <c:v>8.36060810429613E-2</c:v>
                </c:pt>
                <c:pt idx="3568">
                  <c:v>8.0820869538853105E-2</c:v>
                </c:pt>
                <c:pt idx="3569">
                  <c:v>8.1069549137434194E-2</c:v>
                </c:pt>
                <c:pt idx="3570">
                  <c:v>8.56452537513262E-2</c:v>
                </c:pt>
                <c:pt idx="3571">
                  <c:v>8.3158457765515295E-2</c:v>
                </c:pt>
                <c:pt idx="3572">
                  <c:v>8.1417700575447699E-2</c:v>
                </c:pt>
                <c:pt idx="3573">
                  <c:v>8.2810306327501804E-2</c:v>
                </c:pt>
                <c:pt idx="3574">
                  <c:v>8.56452537513262E-2</c:v>
                </c:pt>
                <c:pt idx="3575">
                  <c:v>8.2760570407785602E-2</c:v>
                </c:pt>
                <c:pt idx="3576">
                  <c:v>8.3208193685231496E-2</c:v>
                </c:pt>
                <c:pt idx="3577">
                  <c:v>8.3307665524663996E-2</c:v>
                </c:pt>
                <c:pt idx="3578">
                  <c:v>8.4750007196434302E-2</c:v>
                </c:pt>
                <c:pt idx="3579">
                  <c:v>8.4053704320407194E-2</c:v>
                </c:pt>
                <c:pt idx="3580">
                  <c:v>8.2114003451474807E-2</c:v>
                </c:pt>
                <c:pt idx="3581">
                  <c:v>8.15669083345964E-2</c:v>
                </c:pt>
                <c:pt idx="3582">
                  <c:v>8.8330993416001896E-2</c:v>
                </c:pt>
                <c:pt idx="3583">
                  <c:v>8.7982841977988405E-2</c:v>
                </c:pt>
                <c:pt idx="3584">
                  <c:v>8.4252647999272096E-2</c:v>
                </c:pt>
                <c:pt idx="3585">
                  <c:v>8.4650535357001802E-2</c:v>
                </c:pt>
                <c:pt idx="3586">
                  <c:v>8.3854760641542403E-2</c:v>
                </c:pt>
                <c:pt idx="3587">
                  <c:v>8.4153176159839693E-2</c:v>
                </c:pt>
                <c:pt idx="3588">
                  <c:v>8.5694989671042401E-2</c:v>
                </c:pt>
                <c:pt idx="3589">
                  <c:v>8.7286539101961394E-2</c:v>
                </c:pt>
                <c:pt idx="3590">
                  <c:v>8.7037859503380305E-2</c:v>
                </c:pt>
                <c:pt idx="3591">
                  <c:v>8.5694989671042401E-2</c:v>
                </c:pt>
                <c:pt idx="3592">
                  <c:v>8.2860042247218005E-2</c:v>
                </c:pt>
                <c:pt idx="3593">
                  <c:v>8.5446310072461298E-2</c:v>
                </c:pt>
                <c:pt idx="3594">
                  <c:v>8.56452537513262E-2</c:v>
                </c:pt>
                <c:pt idx="3595">
                  <c:v>8.5446310072461298E-2</c:v>
                </c:pt>
                <c:pt idx="3596">
                  <c:v>8.9375447730042495E-2</c:v>
                </c:pt>
                <c:pt idx="3597">
                  <c:v>8.56452537513262E-2</c:v>
                </c:pt>
                <c:pt idx="3598">
                  <c:v>8.4352119838704498E-2</c:v>
                </c:pt>
                <c:pt idx="3599">
                  <c:v>8.54960459921775E-2</c:v>
                </c:pt>
                <c:pt idx="3600">
                  <c:v>8.4153176159839693E-2</c:v>
                </c:pt>
                <c:pt idx="3601">
                  <c:v>8.9872806927204701E-2</c:v>
                </c:pt>
                <c:pt idx="3602">
                  <c:v>8.6739443985083001E-2</c:v>
                </c:pt>
                <c:pt idx="3603">
                  <c:v>8.3705552882393702E-2</c:v>
                </c:pt>
                <c:pt idx="3604">
                  <c:v>8.5595517831609999E-2</c:v>
                </c:pt>
                <c:pt idx="3605">
                  <c:v>8.7286539101961394E-2</c:v>
                </c:pt>
                <c:pt idx="3606">
                  <c:v>8.66897080653668E-2</c:v>
                </c:pt>
                <c:pt idx="3607">
                  <c:v>8.4451591678136997E-2</c:v>
                </c:pt>
                <c:pt idx="3608">
                  <c:v>8.6192348868204594E-2</c:v>
                </c:pt>
                <c:pt idx="3609">
                  <c:v>8.5545781911893798E-2</c:v>
                </c:pt>
                <c:pt idx="3610">
                  <c:v>8.6789179904799202E-2</c:v>
                </c:pt>
                <c:pt idx="3611">
                  <c:v>8.6192348868204594E-2</c:v>
                </c:pt>
                <c:pt idx="3612">
                  <c:v>8.2810306327501804E-2</c:v>
                </c:pt>
                <c:pt idx="3613">
                  <c:v>8.1964795692326106E-2</c:v>
                </c:pt>
                <c:pt idx="3614">
                  <c:v>8.3755288802109903E-2</c:v>
                </c:pt>
                <c:pt idx="3615">
                  <c:v>8.3357401444380197E-2</c:v>
                </c:pt>
                <c:pt idx="3616">
                  <c:v>8.4600799437285601E-2</c:v>
                </c:pt>
                <c:pt idx="3617">
                  <c:v>8.1915059772609905E-2</c:v>
                </c:pt>
                <c:pt idx="3618">
                  <c:v>8.3456873283812599E-2</c:v>
                </c:pt>
                <c:pt idx="3619">
                  <c:v>7.9975358903677393E-2</c:v>
                </c:pt>
                <c:pt idx="3620">
                  <c:v>8.2860042247218005E-2</c:v>
                </c:pt>
                <c:pt idx="3621">
                  <c:v>8.3556345123245099E-2</c:v>
                </c:pt>
                <c:pt idx="3622">
                  <c:v>8.5694989671042401E-2</c:v>
                </c:pt>
                <c:pt idx="3623">
                  <c:v>8.1716116093745003E-2</c:v>
                </c:pt>
                <c:pt idx="3624">
                  <c:v>8.1815587933177503E-2</c:v>
                </c:pt>
                <c:pt idx="3625">
                  <c:v>8.6142612948488406E-2</c:v>
                </c:pt>
                <c:pt idx="3626">
                  <c:v>8.4600799437285601E-2</c:v>
                </c:pt>
                <c:pt idx="3627">
                  <c:v>8.1417700575447699E-2</c:v>
                </c:pt>
                <c:pt idx="3628">
                  <c:v>8.0870605458569306E-2</c:v>
                </c:pt>
                <c:pt idx="3629">
                  <c:v>8.2810306327501804E-2</c:v>
                </c:pt>
                <c:pt idx="3630">
                  <c:v>8.5794461510474901E-2</c:v>
                </c:pt>
                <c:pt idx="3631">
                  <c:v>8.36060810429613E-2</c:v>
                </c:pt>
                <c:pt idx="3632">
                  <c:v>8.3456873283812599E-2</c:v>
                </c:pt>
                <c:pt idx="3633">
                  <c:v>8.3307665524663996E-2</c:v>
                </c:pt>
                <c:pt idx="3634">
                  <c:v>8.1765852013461301E-2</c:v>
                </c:pt>
                <c:pt idx="3635">
                  <c:v>8.1915059772609905E-2</c:v>
                </c:pt>
                <c:pt idx="3636">
                  <c:v>8.4352119838704498E-2</c:v>
                </c:pt>
                <c:pt idx="3637">
                  <c:v>8.5943669269623504E-2</c:v>
                </c:pt>
                <c:pt idx="3638">
                  <c:v>8.5446310072461298E-2</c:v>
                </c:pt>
                <c:pt idx="3639">
                  <c:v>8.2860042247218005E-2</c:v>
                </c:pt>
                <c:pt idx="3640">
                  <c:v>8.2312947130339598E-2</c:v>
                </c:pt>
                <c:pt idx="3641">
                  <c:v>8.2213475290907195E-2</c:v>
                </c:pt>
                <c:pt idx="3642">
                  <c:v>8.3655816962677501E-2</c:v>
                </c:pt>
                <c:pt idx="3643">
                  <c:v>8.0373246261407197E-2</c:v>
                </c:pt>
                <c:pt idx="3644">
                  <c:v>8.1019813217718006E-2</c:v>
                </c:pt>
                <c:pt idx="3645">
                  <c:v>8.4799743116150503E-2</c:v>
                </c:pt>
                <c:pt idx="3646">
                  <c:v>8.1218756896582894E-2</c:v>
                </c:pt>
                <c:pt idx="3647">
                  <c:v>8.2810306327501804E-2</c:v>
                </c:pt>
                <c:pt idx="3648">
                  <c:v>8.4053704320407194E-2</c:v>
                </c:pt>
                <c:pt idx="3649">
                  <c:v>8.4003968400691006E-2</c:v>
                </c:pt>
                <c:pt idx="3650">
                  <c:v>8.4401855758420796E-2</c:v>
                </c:pt>
                <c:pt idx="3651">
                  <c:v>8.3456873283812599E-2</c:v>
                </c:pt>
                <c:pt idx="3652">
                  <c:v>8.2462154889488298E-2</c:v>
                </c:pt>
                <c:pt idx="3653">
                  <c:v>8.2611362648636902E-2</c:v>
                </c:pt>
                <c:pt idx="3654">
                  <c:v>8.2810306327501804E-2</c:v>
                </c:pt>
                <c:pt idx="3655">
                  <c:v>8.3407137364096398E-2</c:v>
                </c:pt>
                <c:pt idx="3656">
                  <c:v>8.45510635175694E-2</c:v>
                </c:pt>
                <c:pt idx="3657">
                  <c:v>7.9826151144528804E-2</c:v>
                </c:pt>
                <c:pt idx="3658">
                  <c:v>7.84832813121909E-2</c:v>
                </c:pt>
                <c:pt idx="3659">
                  <c:v>8.2611362648636902E-2</c:v>
                </c:pt>
                <c:pt idx="3660">
                  <c:v>8.2064267531758606E-2</c:v>
                </c:pt>
                <c:pt idx="3661">
                  <c:v>8.2810306327501804E-2</c:v>
                </c:pt>
                <c:pt idx="3662">
                  <c:v>8.0572189940272002E-2</c:v>
                </c:pt>
                <c:pt idx="3663">
                  <c:v>8.1716116093745003E-2</c:v>
                </c:pt>
                <c:pt idx="3664">
                  <c:v>8.2163739371190994E-2</c:v>
                </c:pt>
                <c:pt idx="3665">
                  <c:v>8.15669083345964E-2</c:v>
                </c:pt>
                <c:pt idx="3666">
                  <c:v>8.0224038502258496E-2</c:v>
                </c:pt>
                <c:pt idx="3667">
                  <c:v>8.3805024721826202E-2</c:v>
                </c:pt>
                <c:pt idx="3668">
                  <c:v>8.4153176159839693E-2</c:v>
                </c:pt>
                <c:pt idx="3669">
                  <c:v>8.2860042247218005E-2</c:v>
                </c:pt>
                <c:pt idx="3670">
                  <c:v>8.0920341378285604E-2</c:v>
                </c:pt>
                <c:pt idx="3671">
                  <c:v>8.2511890809204499E-2</c:v>
                </c:pt>
                <c:pt idx="3672">
                  <c:v>8.2412418969772097E-2</c:v>
                </c:pt>
                <c:pt idx="3673">
                  <c:v>8.1417700575447699E-2</c:v>
                </c:pt>
                <c:pt idx="3674">
                  <c:v>8.0721397699420702E-2</c:v>
                </c:pt>
                <c:pt idx="3675">
                  <c:v>8.1915059772609905E-2</c:v>
                </c:pt>
                <c:pt idx="3676">
                  <c:v>8.2412418969772097E-2</c:v>
                </c:pt>
                <c:pt idx="3677">
                  <c:v>7.9229320107934195E-2</c:v>
                </c:pt>
                <c:pt idx="3678">
                  <c:v>7.9776415224812505E-2</c:v>
                </c:pt>
                <c:pt idx="3679">
                  <c:v>8.3357401444380197E-2</c:v>
                </c:pt>
                <c:pt idx="3680">
                  <c:v>8.3307665524663996E-2</c:v>
                </c:pt>
                <c:pt idx="3681">
                  <c:v>7.8930904589636794E-2</c:v>
                </c:pt>
                <c:pt idx="3682">
                  <c:v>7.7637770677015203E-2</c:v>
                </c:pt>
                <c:pt idx="3683">
                  <c:v>8.0870605458569306E-2</c:v>
                </c:pt>
                <c:pt idx="3684">
                  <c:v>8.4153176159839693E-2</c:v>
                </c:pt>
                <c:pt idx="3685">
                  <c:v>8.3854760641542403E-2</c:v>
                </c:pt>
                <c:pt idx="3686">
                  <c:v>8.2760570407785602E-2</c:v>
                </c:pt>
                <c:pt idx="3687">
                  <c:v>8.0373246261407197E-2</c:v>
                </c:pt>
                <c:pt idx="3688">
                  <c:v>8.14674364951639E-2</c:v>
                </c:pt>
                <c:pt idx="3689">
                  <c:v>8.3556345123245099E-2</c:v>
                </c:pt>
                <c:pt idx="3690">
                  <c:v>8.5893933349907303E-2</c:v>
                </c:pt>
                <c:pt idx="3691">
                  <c:v>8.2860042247218005E-2</c:v>
                </c:pt>
                <c:pt idx="3692">
                  <c:v>8.1616644254312601E-2</c:v>
                </c:pt>
                <c:pt idx="3693">
                  <c:v>8.2611362648636902E-2</c:v>
                </c:pt>
                <c:pt idx="3694">
                  <c:v>8.5297102313312695E-2</c:v>
                </c:pt>
                <c:pt idx="3695">
                  <c:v>8.3954232480974805E-2</c:v>
                </c:pt>
                <c:pt idx="3696">
                  <c:v>8.3257929604947795E-2</c:v>
                </c:pt>
                <c:pt idx="3697">
                  <c:v>8.2064267531758606E-2</c:v>
                </c:pt>
                <c:pt idx="3698">
                  <c:v>8.2511890809204499E-2</c:v>
                </c:pt>
                <c:pt idx="3699">
                  <c:v>8.2064267531758606E-2</c:v>
                </c:pt>
                <c:pt idx="3700">
                  <c:v>8.5147894554163994E-2</c:v>
                </c:pt>
                <c:pt idx="3701">
                  <c:v>8.35066092035288E-2</c:v>
                </c:pt>
                <c:pt idx="3702">
                  <c:v>8.3307665524663996E-2</c:v>
                </c:pt>
                <c:pt idx="3703">
                  <c:v>8.4650535357001802E-2</c:v>
                </c:pt>
                <c:pt idx="3704">
                  <c:v>8.0323510341690996E-2</c:v>
                </c:pt>
                <c:pt idx="3705">
                  <c:v>8.2362683050055799E-2</c:v>
                </c:pt>
                <c:pt idx="3706">
                  <c:v>8.2462154889488298E-2</c:v>
                </c:pt>
                <c:pt idx="3707">
                  <c:v>7.8632489071339601E-2</c:v>
                </c:pt>
                <c:pt idx="3708">
                  <c:v>8.1169020976866596E-2</c:v>
                </c:pt>
                <c:pt idx="3709">
                  <c:v>8.1417700575447699E-2</c:v>
                </c:pt>
                <c:pt idx="3710">
                  <c:v>8.2014531612042293E-2</c:v>
                </c:pt>
                <c:pt idx="3711">
                  <c:v>8.4799743116150503E-2</c:v>
                </c:pt>
                <c:pt idx="3712">
                  <c:v>8.2909778166934303E-2</c:v>
                </c:pt>
                <c:pt idx="3713">
                  <c:v>8.4202912079555894E-2</c:v>
                </c:pt>
                <c:pt idx="3714">
                  <c:v>8.3954232480974805E-2</c:v>
                </c:pt>
                <c:pt idx="3715">
                  <c:v>8.3456873283812599E-2</c:v>
                </c:pt>
                <c:pt idx="3716">
                  <c:v>8.1367964655731498E-2</c:v>
                </c:pt>
                <c:pt idx="3717">
                  <c:v>8.4849479035866704E-2</c:v>
                </c:pt>
                <c:pt idx="3718">
                  <c:v>8.5396574152745097E-2</c:v>
                </c:pt>
                <c:pt idx="3719">
                  <c:v>8.4003968400691006E-2</c:v>
                </c:pt>
                <c:pt idx="3720">
                  <c:v>8.4849479035866704E-2</c:v>
                </c:pt>
                <c:pt idx="3721">
                  <c:v>8.3407137364096398E-2</c:v>
                </c:pt>
                <c:pt idx="3722">
                  <c:v>8.2362683050055799E-2</c:v>
                </c:pt>
                <c:pt idx="3723">
                  <c:v>7.9527735626231499E-2</c:v>
                </c:pt>
                <c:pt idx="3724">
                  <c:v>8.1218756896582894E-2</c:v>
                </c:pt>
                <c:pt idx="3725">
                  <c:v>8.0671661779704501E-2</c:v>
                </c:pt>
                <c:pt idx="3726">
                  <c:v>8.0721397699420702E-2</c:v>
                </c:pt>
                <c:pt idx="3727">
                  <c:v>8.1964795692326106E-2</c:v>
                </c:pt>
                <c:pt idx="3728">
                  <c:v>8.1616644254312601E-2</c:v>
                </c:pt>
                <c:pt idx="3729">
                  <c:v>8.4103440240123506E-2</c:v>
                </c:pt>
                <c:pt idx="3730">
                  <c:v>8.2213475290907195E-2</c:v>
                </c:pt>
                <c:pt idx="3731">
                  <c:v>8.2810306327501804E-2</c:v>
                </c:pt>
                <c:pt idx="3732">
                  <c:v>8.2213475290907195E-2</c:v>
                </c:pt>
                <c:pt idx="3733">
                  <c:v>8.3755288802109903E-2</c:v>
                </c:pt>
                <c:pt idx="3734">
                  <c:v>8.3854760641542403E-2</c:v>
                </c:pt>
                <c:pt idx="3735">
                  <c:v>8.1218756896582894E-2</c:v>
                </c:pt>
                <c:pt idx="3736">
                  <c:v>8.2611362648636902E-2</c:v>
                </c:pt>
                <c:pt idx="3737">
                  <c:v>8.4003968400691006E-2</c:v>
                </c:pt>
                <c:pt idx="3738">
                  <c:v>8.2511890809204499E-2</c:v>
                </c:pt>
                <c:pt idx="3739">
                  <c:v>7.8980640509353106E-2</c:v>
                </c:pt>
                <c:pt idx="3740">
                  <c:v>8.1019813217718006E-2</c:v>
                </c:pt>
                <c:pt idx="3741">
                  <c:v>8.0422982181123398E-2</c:v>
                </c:pt>
                <c:pt idx="3742">
                  <c:v>8.2114003451474807E-2</c:v>
                </c:pt>
                <c:pt idx="3743">
                  <c:v>8.1417700575447699E-2</c:v>
                </c:pt>
                <c:pt idx="3744">
                  <c:v>7.9627207465663902E-2</c:v>
                </c:pt>
                <c:pt idx="3745">
                  <c:v>8.0124566662826094E-2</c:v>
                </c:pt>
                <c:pt idx="3746">
                  <c:v>8.1268492816299095E-2</c:v>
                </c:pt>
                <c:pt idx="3747">
                  <c:v>8.2114003451474807E-2</c:v>
                </c:pt>
                <c:pt idx="3748">
                  <c:v>8.2213475290907195E-2</c:v>
                </c:pt>
                <c:pt idx="3749">
                  <c:v>8.3307665524663996E-2</c:v>
                </c:pt>
                <c:pt idx="3750">
                  <c:v>7.9378527867082799E-2</c:v>
                </c:pt>
                <c:pt idx="3751">
                  <c:v>8.1019813217718006E-2</c:v>
                </c:pt>
                <c:pt idx="3752">
                  <c:v>8.4401855758420796E-2</c:v>
                </c:pt>
                <c:pt idx="3753">
                  <c:v>8.2163739371190994E-2</c:v>
                </c:pt>
                <c:pt idx="3754">
                  <c:v>8.1268492816299095E-2</c:v>
                </c:pt>
                <c:pt idx="3755">
                  <c:v>8.3954232480974805E-2</c:v>
                </c:pt>
                <c:pt idx="3756">
                  <c:v>8.4252647999272096E-2</c:v>
                </c:pt>
                <c:pt idx="3757">
                  <c:v>8.36060810429613E-2</c:v>
                </c:pt>
                <c:pt idx="3758">
                  <c:v>8.4003968400691006E-2</c:v>
                </c:pt>
                <c:pt idx="3759">
                  <c:v>8.2114003451474807E-2</c:v>
                </c:pt>
                <c:pt idx="3760">
                  <c:v>8.15669083345964E-2</c:v>
                </c:pt>
                <c:pt idx="3761">
                  <c:v>8.2661098568353103E-2</c:v>
                </c:pt>
                <c:pt idx="3762">
                  <c:v>8.5694989671042401E-2</c:v>
                </c:pt>
                <c:pt idx="3763">
                  <c:v>8.4650535357001802E-2</c:v>
                </c:pt>
                <c:pt idx="3764">
                  <c:v>8.3407137364096398E-2</c:v>
                </c:pt>
                <c:pt idx="3765">
                  <c:v>8.4501327597853199E-2</c:v>
                </c:pt>
                <c:pt idx="3766">
                  <c:v>8.5147894554163994E-2</c:v>
                </c:pt>
                <c:pt idx="3767">
                  <c:v>8.4103440240123506E-2</c:v>
                </c:pt>
                <c:pt idx="3768">
                  <c:v>8.3904496561258604E-2</c:v>
                </c:pt>
                <c:pt idx="3769">
                  <c:v>8.6888651744231604E-2</c:v>
                </c:pt>
                <c:pt idx="3770">
                  <c:v>8.5098158634447807E-2</c:v>
                </c:pt>
                <c:pt idx="3771">
                  <c:v>8.1218756896582894E-2</c:v>
                </c:pt>
                <c:pt idx="3772">
                  <c:v>8.2312947130339598E-2</c:v>
                </c:pt>
                <c:pt idx="3773">
                  <c:v>8.4352119838704498E-2</c:v>
                </c:pt>
                <c:pt idx="3774">
                  <c:v>8.4352119838704498E-2</c:v>
                </c:pt>
                <c:pt idx="3775">
                  <c:v>8.7087595423096506E-2</c:v>
                </c:pt>
                <c:pt idx="3776">
                  <c:v>8.65902362259343E-2</c:v>
                </c:pt>
                <c:pt idx="3777">
                  <c:v>8.6490764386501898E-2</c:v>
                </c:pt>
                <c:pt idx="3778">
                  <c:v>8.56452537513262E-2</c:v>
                </c:pt>
                <c:pt idx="3779">
                  <c:v>8.7584954620258698E-2</c:v>
                </c:pt>
                <c:pt idx="3780">
                  <c:v>8.4451591678136997E-2</c:v>
                </c:pt>
                <c:pt idx="3781">
                  <c:v>8.2312947130339598E-2</c:v>
                </c:pt>
                <c:pt idx="3782">
                  <c:v>8.4600799437285601E-2</c:v>
                </c:pt>
                <c:pt idx="3783">
                  <c:v>8.54960459921775E-2</c:v>
                </c:pt>
                <c:pt idx="3784">
                  <c:v>8.4103440240123506E-2</c:v>
                </c:pt>
                <c:pt idx="3785">
                  <c:v>8.1616644254312601E-2</c:v>
                </c:pt>
                <c:pt idx="3786">
                  <c:v>8.3456873283812599E-2</c:v>
                </c:pt>
                <c:pt idx="3787">
                  <c:v>8.35066092035288E-2</c:v>
                </c:pt>
                <c:pt idx="3788">
                  <c:v>8.5247366393596397E-2</c:v>
                </c:pt>
                <c:pt idx="3789">
                  <c:v>8.4252647999272096E-2</c:v>
                </c:pt>
                <c:pt idx="3790">
                  <c:v>8.7485482780826199E-2</c:v>
                </c:pt>
                <c:pt idx="3791">
                  <c:v>8.3158457765515295E-2</c:v>
                </c:pt>
                <c:pt idx="3792">
                  <c:v>8.2810306327501804E-2</c:v>
                </c:pt>
                <c:pt idx="3793">
                  <c:v>8.4998686795015405E-2</c:v>
                </c:pt>
                <c:pt idx="3794">
                  <c:v>8.5098158634447807E-2</c:v>
                </c:pt>
                <c:pt idx="3795">
                  <c:v>8.1517172414880101E-2</c:v>
                </c:pt>
                <c:pt idx="3796">
                  <c:v>8.2860042247218005E-2</c:v>
                </c:pt>
                <c:pt idx="3797">
                  <c:v>8.4899214955582905E-2</c:v>
                </c:pt>
                <c:pt idx="3798">
                  <c:v>8.4501327597853199E-2</c:v>
                </c:pt>
                <c:pt idx="3799">
                  <c:v>8.2362683050055799E-2</c:v>
                </c:pt>
                <c:pt idx="3800">
                  <c:v>8.1169020976866596E-2</c:v>
                </c:pt>
                <c:pt idx="3801">
                  <c:v>8.5744725590758603E-2</c:v>
                </c:pt>
                <c:pt idx="3802">
                  <c:v>8.66897080653668E-2</c:v>
                </c:pt>
                <c:pt idx="3803">
                  <c:v>8.5595517831609999E-2</c:v>
                </c:pt>
                <c:pt idx="3804">
                  <c:v>8.1765852013461301E-2</c:v>
                </c:pt>
                <c:pt idx="3805">
                  <c:v>8.4053704320407194E-2</c:v>
                </c:pt>
                <c:pt idx="3806">
                  <c:v>8.4053704320407194E-2</c:v>
                </c:pt>
                <c:pt idx="3807">
                  <c:v>8.5197630473880195E-2</c:v>
                </c:pt>
                <c:pt idx="3808">
                  <c:v>8.2462154889488298E-2</c:v>
                </c:pt>
                <c:pt idx="3809">
                  <c:v>8.4849479035866704E-2</c:v>
                </c:pt>
                <c:pt idx="3810">
                  <c:v>8.3456873283812599E-2</c:v>
                </c:pt>
                <c:pt idx="3811">
                  <c:v>8.2362683050055799E-2</c:v>
                </c:pt>
                <c:pt idx="3812">
                  <c:v>8.4948950875299203E-2</c:v>
                </c:pt>
                <c:pt idx="3813">
                  <c:v>8.5247366393596397E-2</c:v>
                </c:pt>
                <c:pt idx="3814">
                  <c:v>8.4650535357001802E-2</c:v>
                </c:pt>
                <c:pt idx="3815">
                  <c:v>8.6341556627353197E-2</c:v>
                </c:pt>
                <c:pt idx="3816">
                  <c:v>8.3556345123245099E-2</c:v>
                </c:pt>
                <c:pt idx="3817">
                  <c:v>8.3108721845799094E-2</c:v>
                </c:pt>
                <c:pt idx="3818">
                  <c:v>8.4451591678136997E-2</c:v>
                </c:pt>
                <c:pt idx="3819">
                  <c:v>8.5595517831609999E-2</c:v>
                </c:pt>
                <c:pt idx="3820">
                  <c:v>8.4750007196434302E-2</c:v>
                </c:pt>
                <c:pt idx="3821">
                  <c:v>8.45510635175694E-2</c:v>
                </c:pt>
                <c:pt idx="3822">
                  <c:v>8.45510635175694E-2</c:v>
                </c:pt>
                <c:pt idx="3823">
                  <c:v>8.4948950875299203E-2</c:v>
                </c:pt>
                <c:pt idx="3824">
                  <c:v>8.7286539101961394E-2</c:v>
                </c:pt>
                <c:pt idx="3825">
                  <c:v>8.6490764386501898E-2</c:v>
                </c:pt>
                <c:pt idx="3826">
                  <c:v>8.4003968400691006E-2</c:v>
                </c:pt>
                <c:pt idx="3827">
                  <c:v>8.3009250006366705E-2</c:v>
                </c:pt>
                <c:pt idx="3828">
                  <c:v>8.3407137364096398E-2</c:v>
                </c:pt>
                <c:pt idx="3829">
                  <c:v>8.4302383918988297E-2</c:v>
                </c:pt>
                <c:pt idx="3830">
                  <c:v>8.6043141109055907E-2</c:v>
                </c:pt>
                <c:pt idx="3831">
                  <c:v>8.6739443985083001E-2</c:v>
                </c:pt>
                <c:pt idx="3832">
                  <c:v>8.4998686795015405E-2</c:v>
                </c:pt>
                <c:pt idx="3833">
                  <c:v>8.2362683050055799E-2</c:v>
                </c:pt>
                <c:pt idx="3834">
                  <c:v>8.4202912079555894E-2</c:v>
                </c:pt>
                <c:pt idx="3835">
                  <c:v>8.6490764386501898E-2</c:v>
                </c:pt>
                <c:pt idx="3836">
                  <c:v>8.6838915824515403E-2</c:v>
                </c:pt>
                <c:pt idx="3837">
                  <c:v>8.5844197430191102E-2</c:v>
                </c:pt>
                <c:pt idx="3838">
                  <c:v>8.5595517831609999E-2</c:v>
                </c:pt>
                <c:pt idx="3839">
                  <c:v>8.6988123583664104E-2</c:v>
                </c:pt>
                <c:pt idx="3840">
                  <c:v>8.5844197430191102E-2</c:v>
                </c:pt>
                <c:pt idx="3841">
                  <c:v>8.35066092035288E-2</c:v>
                </c:pt>
                <c:pt idx="3842">
                  <c:v>8.5247366393596397E-2</c:v>
                </c:pt>
                <c:pt idx="3843">
                  <c:v>8.5247366393596397E-2</c:v>
                </c:pt>
                <c:pt idx="3844">
                  <c:v>8.5794461510474901E-2</c:v>
                </c:pt>
                <c:pt idx="3845">
                  <c:v>8.2511890809204499E-2</c:v>
                </c:pt>
                <c:pt idx="3846">
                  <c:v>8.4202912079555894E-2</c:v>
                </c:pt>
                <c:pt idx="3847">
                  <c:v>8.3805024721826202E-2</c:v>
                </c:pt>
                <c:pt idx="3848">
                  <c:v>8.5048422714731606E-2</c:v>
                </c:pt>
                <c:pt idx="3849">
                  <c:v>8.5048422714731606E-2</c:v>
                </c:pt>
                <c:pt idx="3850">
                  <c:v>8.9922542846920903E-2</c:v>
                </c:pt>
                <c:pt idx="3851">
                  <c:v>8.6739443985083001E-2</c:v>
                </c:pt>
                <c:pt idx="3852">
                  <c:v>8.6789179904799202E-2</c:v>
                </c:pt>
                <c:pt idx="3853">
                  <c:v>8.54960459921775E-2</c:v>
                </c:pt>
                <c:pt idx="3854">
                  <c:v>8.4153176159839693E-2</c:v>
                </c:pt>
                <c:pt idx="3855">
                  <c:v>8.3158457765515295E-2</c:v>
                </c:pt>
                <c:pt idx="3856">
                  <c:v>8.5247366393596397E-2</c:v>
                </c:pt>
                <c:pt idx="3857">
                  <c:v>8.4899214955582905E-2</c:v>
                </c:pt>
                <c:pt idx="3858">
                  <c:v>8.5545781911893798E-2</c:v>
                </c:pt>
                <c:pt idx="3859">
                  <c:v>8.2114003451474807E-2</c:v>
                </c:pt>
                <c:pt idx="3860">
                  <c:v>8.0920341378285604E-2</c:v>
                </c:pt>
                <c:pt idx="3861">
                  <c:v>8.3854760641542403E-2</c:v>
                </c:pt>
                <c:pt idx="3862">
                  <c:v>8.3058985926082907E-2</c:v>
                </c:pt>
                <c:pt idx="3863">
                  <c:v>8.4103440240123506E-2</c:v>
                </c:pt>
                <c:pt idx="3864">
                  <c:v>8.6341556627353197E-2</c:v>
                </c:pt>
                <c:pt idx="3865">
                  <c:v>8.5048422714731606E-2</c:v>
                </c:pt>
                <c:pt idx="3866">
                  <c:v>8.2213475290907195E-2</c:v>
                </c:pt>
                <c:pt idx="3867">
                  <c:v>7.9129848268501696E-2</c:v>
                </c:pt>
                <c:pt idx="3868">
                  <c:v>8.4252647999272096E-2</c:v>
                </c:pt>
                <c:pt idx="3869">
                  <c:v>8.3755288802109903E-2</c:v>
                </c:pt>
                <c:pt idx="3870">
                  <c:v>8.3009250006366705E-2</c:v>
                </c:pt>
                <c:pt idx="3871">
                  <c:v>8.2760570407785602E-2</c:v>
                </c:pt>
                <c:pt idx="3872">
                  <c:v>8.5595517831609999E-2</c:v>
                </c:pt>
                <c:pt idx="3873">
                  <c:v>8.3357401444380197E-2</c:v>
                </c:pt>
                <c:pt idx="3874">
                  <c:v>8.2661098568353103E-2</c:v>
                </c:pt>
                <c:pt idx="3875">
                  <c:v>8.1964795692326106E-2</c:v>
                </c:pt>
                <c:pt idx="3876">
                  <c:v>8.2114003451474807E-2</c:v>
                </c:pt>
                <c:pt idx="3877">
                  <c:v>8.4750007196434302E-2</c:v>
                </c:pt>
                <c:pt idx="3878">
                  <c:v>8.5744725590758603E-2</c:v>
                </c:pt>
                <c:pt idx="3879">
                  <c:v>8.4352119838704498E-2</c:v>
                </c:pt>
                <c:pt idx="3880">
                  <c:v>8.4053704320407194E-2</c:v>
                </c:pt>
                <c:pt idx="3881">
                  <c:v>8.3854760641542403E-2</c:v>
                </c:pt>
                <c:pt idx="3882">
                  <c:v>8.3307665524663996E-2</c:v>
                </c:pt>
                <c:pt idx="3883">
                  <c:v>8.3108721845799094E-2</c:v>
                </c:pt>
                <c:pt idx="3884">
                  <c:v>8.3009250006366705E-2</c:v>
                </c:pt>
                <c:pt idx="3885">
                  <c:v>8.3407137364096398E-2</c:v>
                </c:pt>
                <c:pt idx="3886">
                  <c:v>8.1019813217718006E-2</c:v>
                </c:pt>
                <c:pt idx="3887">
                  <c:v>8.0820869538853105E-2</c:v>
                </c:pt>
                <c:pt idx="3888">
                  <c:v>8.4103440240123506E-2</c:v>
                </c:pt>
                <c:pt idx="3889">
                  <c:v>8.54960459921775E-2</c:v>
                </c:pt>
                <c:pt idx="3890">
                  <c:v>8.35066092035288E-2</c:v>
                </c:pt>
                <c:pt idx="3891">
                  <c:v>8.35066092035288E-2</c:v>
                </c:pt>
                <c:pt idx="3892">
                  <c:v>8.2014531612042293E-2</c:v>
                </c:pt>
                <c:pt idx="3893">
                  <c:v>8.1616644254312601E-2</c:v>
                </c:pt>
                <c:pt idx="3894">
                  <c:v>7.9229320107934195E-2</c:v>
                </c:pt>
                <c:pt idx="3895">
                  <c:v>8.1069549137434194E-2</c:v>
                </c:pt>
                <c:pt idx="3896">
                  <c:v>8.6540500306218099E-2</c:v>
                </c:pt>
                <c:pt idx="3897">
                  <c:v>8.3705552882393702E-2</c:v>
                </c:pt>
                <c:pt idx="3898">
                  <c:v>8.3954232480974805E-2</c:v>
                </c:pt>
                <c:pt idx="3899">
                  <c:v>8.0572189940272002E-2</c:v>
                </c:pt>
                <c:pt idx="3900">
                  <c:v>8.2114003451474807E-2</c:v>
                </c:pt>
                <c:pt idx="3901">
                  <c:v>8.2511890809204499E-2</c:v>
                </c:pt>
                <c:pt idx="3902">
                  <c:v>7.9726679305096304E-2</c:v>
                </c:pt>
                <c:pt idx="3903">
                  <c:v>8.0820869538853105E-2</c:v>
                </c:pt>
                <c:pt idx="3904">
                  <c:v>8.2860042247218005E-2</c:v>
                </c:pt>
                <c:pt idx="3905">
                  <c:v>8.15669083345964E-2</c:v>
                </c:pt>
                <c:pt idx="3906">
                  <c:v>8.0820869538853105E-2</c:v>
                </c:pt>
                <c:pt idx="3907">
                  <c:v>8.0124566662826094E-2</c:v>
                </c:pt>
                <c:pt idx="3908">
                  <c:v>8.1169020976866596E-2</c:v>
                </c:pt>
                <c:pt idx="3909">
                  <c:v>8.3009250006366705E-2</c:v>
                </c:pt>
                <c:pt idx="3910">
                  <c:v>8.47002712767181E-2</c:v>
                </c:pt>
                <c:pt idx="3911">
                  <c:v>8.3904496561258604E-2</c:v>
                </c:pt>
                <c:pt idx="3912">
                  <c:v>8.3307665524663996E-2</c:v>
                </c:pt>
                <c:pt idx="3913">
                  <c:v>8.3257929604947795E-2</c:v>
                </c:pt>
                <c:pt idx="3914">
                  <c:v>8.4053704320407194E-2</c:v>
                </c:pt>
                <c:pt idx="3915">
                  <c:v>8.4252647999272096E-2</c:v>
                </c:pt>
                <c:pt idx="3916">
                  <c:v>8.4401855758420796E-2</c:v>
                </c:pt>
                <c:pt idx="3917">
                  <c:v>8.3407137364096398E-2</c:v>
                </c:pt>
                <c:pt idx="3918">
                  <c:v>8.1815587933177503E-2</c:v>
                </c:pt>
                <c:pt idx="3919">
                  <c:v>8.0422982181123398E-2</c:v>
                </c:pt>
                <c:pt idx="3920">
                  <c:v>8.3108721845799094E-2</c:v>
                </c:pt>
                <c:pt idx="3921">
                  <c:v>8.2860042247218005E-2</c:v>
                </c:pt>
                <c:pt idx="3922">
                  <c:v>8.1019813217718006E-2</c:v>
                </c:pt>
                <c:pt idx="3923">
                  <c:v>8.0870605458569306E-2</c:v>
                </c:pt>
                <c:pt idx="3924">
                  <c:v>8.2909778166934303E-2</c:v>
                </c:pt>
                <c:pt idx="3925">
                  <c:v>7.8533017231907101E-2</c:v>
                </c:pt>
                <c:pt idx="3926">
                  <c:v>7.7438826998150301E-2</c:v>
                </c:pt>
                <c:pt idx="3927">
                  <c:v>7.9129848268501696E-2</c:v>
                </c:pt>
                <c:pt idx="3928">
                  <c:v>8.3904496561258604E-2</c:v>
                </c:pt>
                <c:pt idx="3929">
                  <c:v>8.0373246261407197E-2</c:v>
                </c:pt>
                <c:pt idx="3930">
                  <c:v>8.1417700575447699E-2</c:v>
                </c:pt>
                <c:pt idx="3931">
                  <c:v>8.1169020976866596E-2</c:v>
                </c:pt>
                <c:pt idx="3932">
                  <c:v>7.9826151144528804E-2</c:v>
                </c:pt>
                <c:pt idx="3933">
                  <c:v>8.1318228736015297E-2</c:v>
                </c:pt>
                <c:pt idx="3934">
                  <c:v>8.15669083345964E-2</c:v>
                </c:pt>
                <c:pt idx="3935">
                  <c:v>8.1815587933177503E-2</c:v>
                </c:pt>
                <c:pt idx="3936">
                  <c:v>7.9826151144528804E-2</c:v>
                </c:pt>
                <c:pt idx="3937">
                  <c:v>8.1915059772609905E-2</c:v>
                </c:pt>
                <c:pt idx="3938">
                  <c:v>8.2114003451474807E-2</c:v>
                </c:pt>
                <c:pt idx="3939">
                  <c:v>8.2064267531758606E-2</c:v>
                </c:pt>
                <c:pt idx="3940">
                  <c:v>8.3009250006366705E-2</c:v>
                </c:pt>
                <c:pt idx="3941">
                  <c:v>8.2213475290907195E-2</c:v>
                </c:pt>
                <c:pt idx="3942">
                  <c:v>8.1268492816299095E-2</c:v>
                </c:pt>
                <c:pt idx="3943">
                  <c:v>8.5048422714731606E-2</c:v>
                </c:pt>
                <c:pt idx="3944">
                  <c:v>8.4650535357001802E-2</c:v>
                </c:pt>
                <c:pt idx="3945">
                  <c:v>8.0621925859988203E-2</c:v>
                </c:pt>
                <c:pt idx="3946">
                  <c:v>7.8781696830488204E-2</c:v>
                </c:pt>
                <c:pt idx="3947">
                  <c:v>8.1119285057150395E-2</c:v>
                </c:pt>
                <c:pt idx="3948">
                  <c:v>8.1865323852893704E-2</c:v>
                </c:pt>
                <c:pt idx="3949">
                  <c:v>8.0920341378285604E-2</c:v>
                </c:pt>
                <c:pt idx="3950">
                  <c:v>8.0422982181123398E-2</c:v>
                </c:pt>
                <c:pt idx="3951">
                  <c:v>8.0124566662826094E-2</c:v>
                </c:pt>
                <c:pt idx="3952">
                  <c:v>7.7786978436163903E-2</c:v>
                </c:pt>
                <c:pt idx="3953">
                  <c:v>8.0025094823393594E-2</c:v>
                </c:pt>
                <c:pt idx="3954">
                  <c:v>8.0572189940272002E-2</c:v>
                </c:pt>
                <c:pt idx="3955">
                  <c:v>8.1616644254312601E-2</c:v>
                </c:pt>
                <c:pt idx="3956">
                  <c:v>7.8632489071339601E-2</c:v>
                </c:pt>
                <c:pt idx="3957">
                  <c:v>7.8930904589636794E-2</c:v>
                </c:pt>
                <c:pt idx="3958">
                  <c:v>8.0970077298001805E-2</c:v>
                </c:pt>
                <c:pt idx="3959">
                  <c:v>8.1367964655731498E-2</c:v>
                </c:pt>
                <c:pt idx="3960">
                  <c:v>7.9577471545947701E-2</c:v>
                </c:pt>
                <c:pt idx="3961">
                  <c:v>7.9328791947366598E-2</c:v>
                </c:pt>
                <c:pt idx="3962">
                  <c:v>7.9179584188217897E-2</c:v>
                </c:pt>
                <c:pt idx="3963">
                  <c:v>8.0970077298001805E-2</c:v>
                </c:pt>
                <c:pt idx="3964">
                  <c:v>8.1716116093745003E-2</c:v>
                </c:pt>
                <c:pt idx="3965">
                  <c:v>8.1367964655731498E-2</c:v>
                </c:pt>
                <c:pt idx="3966">
                  <c:v>8.1765852013461301E-2</c:v>
                </c:pt>
                <c:pt idx="3967">
                  <c:v>7.8881168669920607E-2</c:v>
                </c:pt>
                <c:pt idx="3968">
                  <c:v>8.0323510341690996E-2</c:v>
                </c:pt>
                <c:pt idx="3969">
                  <c:v>8.0771133619136903E-2</c:v>
                </c:pt>
                <c:pt idx="3970">
                  <c:v>7.73890910784341E-2</c:v>
                </c:pt>
                <c:pt idx="3971">
                  <c:v>8.1417700575447699E-2</c:v>
                </c:pt>
                <c:pt idx="3972">
                  <c:v>8.2511890809204499E-2</c:v>
                </c:pt>
                <c:pt idx="3973">
                  <c:v>8.2561626728920701E-2</c:v>
                </c:pt>
                <c:pt idx="3974">
                  <c:v>8.1964795692326106E-2</c:v>
                </c:pt>
                <c:pt idx="3975">
                  <c:v>8.2710834488069401E-2</c:v>
                </c:pt>
                <c:pt idx="3976">
                  <c:v>8.05224540205558E-2</c:v>
                </c:pt>
                <c:pt idx="3977">
                  <c:v>7.9975358903677393E-2</c:v>
                </c:pt>
                <c:pt idx="3978">
                  <c:v>8.0970077298001805E-2</c:v>
                </c:pt>
                <c:pt idx="3979">
                  <c:v>8.1417700575447699E-2</c:v>
                </c:pt>
                <c:pt idx="3980">
                  <c:v>8.1716116093745003E-2</c:v>
                </c:pt>
                <c:pt idx="3981">
                  <c:v>8.3755288802109903E-2</c:v>
                </c:pt>
                <c:pt idx="3982">
                  <c:v>8.0920341378285604E-2</c:v>
                </c:pt>
                <c:pt idx="3983">
                  <c:v>7.8632489071339601E-2</c:v>
                </c:pt>
                <c:pt idx="3984">
                  <c:v>8.05224540205558E-2</c:v>
                </c:pt>
                <c:pt idx="3985">
                  <c:v>8.1218756896582894E-2</c:v>
                </c:pt>
                <c:pt idx="3986">
                  <c:v>8.1616644254312601E-2</c:v>
                </c:pt>
                <c:pt idx="3987">
                  <c:v>7.8632489071339601E-2</c:v>
                </c:pt>
                <c:pt idx="3988">
                  <c:v>7.7289619239001697E-2</c:v>
                </c:pt>
                <c:pt idx="3989">
                  <c:v>7.7090675560136795E-2</c:v>
                </c:pt>
                <c:pt idx="3990">
                  <c:v>7.5996485326379995E-2</c:v>
                </c:pt>
                <c:pt idx="3991">
                  <c:v>8.0820869538853105E-2</c:v>
                </c:pt>
                <c:pt idx="3992">
                  <c:v>7.9776415224812505E-2</c:v>
                </c:pt>
                <c:pt idx="3993">
                  <c:v>8.05224540205558E-2</c:v>
                </c:pt>
                <c:pt idx="3994">
                  <c:v>7.8035658034744895E-2</c:v>
                </c:pt>
                <c:pt idx="3995">
                  <c:v>7.6344636764393597E-2</c:v>
                </c:pt>
                <c:pt idx="3996">
                  <c:v>7.7637770677015203E-2</c:v>
                </c:pt>
                <c:pt idx="3997">
                  <c:v>7.7339355158717898E-2</c:v>
                </c:pt>
                <c:pt idx="3998">
                  <c:v>7.8135129874177395E-2</c:v>
                </c:pt>
                <c:pt idx="3999">
                  <c:v>7.8831432750204405E-2</c:v>
                </c:pt>
                <c:pt idx="4000">
                  <c:v>7.7438826998150301E-2</c:v>
                </c:pt>
                <c:pt idx="4001">
                  <c:v>7.6394372684109799E-2</c:v>
                </c:pt>
                <c:pt idx="4002">
                  <c:v>7.6742524122123304E-2</c:v>
                </c:pt>
                <c:pt idx="4003">
                  <c:v>8.0721397699420702E-2</c:v>
                </c:pt>
                <c:pt idx="4004">
                  <c:v>7.8881168669920607E-2</c:v>
                </c:pt>
                <c:pt idx="4005">
                  <c:v>7.6344636764393597E-2</c:v>
                </c:pt>
                <c:pt idx="4006">
                  <c:v>8.0373246261407197E-2</c:v>
                </c:pt>
                <c:pt idx="4007">
                  <c:v>7.8334073553042199E-2</c:v>
                </c:pt>
                <c:pt idx="4008">
                  <c:v>7.7588034757299001E-2</c:v>
                </c:pt>
                <c:pt idx="4009">
                  <c:v>8.0373246261407197E-2</c:v>
                </c:pt>
                <c:pt idx="4010">
                  <c:v>7.7190147399569295E-2</c:v>
                </c:pt>
                <c:pt idx="4011">
                  <c:v>7.7886450275596306E-2</c:v>
                </c:pt>
                <c:pt idx="4012">
                  <c:v>8.1318228736015297E-2</c:v>
                </c:pt>
                <c:pt idx="4013">
                  <c:v>8.0323510341690996E-2</c:v>
                </c:pt>
                <c:pt idx="4014">
                  <c:v>7.9627207465663902E-2</c:v>
                </c:pt>
                <c:pt idx="4015">
                  <c:v>7.5847277567231405E-2</c:v>
                </c:pt>
                <c:pt idx="4016">
                  <c:v>7.5698069808082705E-2</c:v>
                </c:pt>
                <c:pt idx="4017">
                  <c:v>7.9080112348785495E-2</c:v>
                </c:pt>
                <c:pt idx="4018">
                  <c:v>7.9726679305096304E-2</c:v>
                </c:pt>
                <c:pt idx="4019">
                  <c:v>7.9279056027650396E-2</c:v>
                </c:pt>
                <c:pt idx="4020">
                  <c:v>7.6593316362974603E-2</c:v>
                </c:pt>
                <c:pt idx="4021">
                  <c:v>7.8781696830488204E-2</c:v>
                </c:pt>
                <c:pt idx="4022">
                  <c:v>7.8234601713609797E-2</c:v>
                </c:pt>
                <c:pt idx="4023">
                  <c:v>7.6095957165812494E-2</c:v>
                </c:pt>
                <c:pt idx="4024">
                  <c:v>7.8433545392474699E-2</c:v>
                </c:pt>
                <c:pt idx="4025">
                  <c:v>7.8135129874177395E-2</c:v>
                </c:pt>
                <c:pt idx="4026">
                  <c:v>7.7637770677015203E-2</c:v>
                </c:pt>
                <c:pt idx="4027">
                  <c:v>7.8881168669920607E-2</c:v>
                </c:pt>
                <c:pt idx="4028">
                  <c:v>7.5001766932055694E-2</c:v>
                </c:pt>
                <c:pt idx="4029">
                  <c:v>7.7438826998150301E-2</c:v>
                </c:pt>
                <c:pt idx="4030">
                  <c:v>7.8085393954461194E-2</c:v>
                </c:pt>
                <c:pt idx="4031">
                  <c:v>7.8533017231907101E-2</c:v>
                </c:pt>
                <c:pt idx="4032">
                  <c:v>8.0970077298001805E-2</c:v>
                </c:pt>
                <c:pt idx="4033">
                  <c:v>7.9875887064245005E-2</c:v>
                </c:pt>
                <c:pt idx="4034">
                  <c:v>7.7289619239001697E-2</c:v>
                </c:pt>
                <c:pt idx="4035">
                  <c:v>7.9577471545947701E-2</c:v>
                </c:pt>
                <c:pt idx="4036">
                  <c:v>7.9925622983961206E-2</c:v>
                </c:pt>
                <c:pt idx="4037">
                  <c:v>7.8334073553042199E-2</c:v>
                </c:pt>
                <c:pt idx="4038">
                  <c:v>7.5150974691204298E-2</c:v>
                </c:pt>
                <c:pt idx="4039">
                  <c:v>7.6245164924961098E-2</c:v>
                </c:pt>
                <c:pt idx="4040">
                  <c:v>7.7886450275596306E-2</c:v>
                </c:pt>
                <c:pt idx="4041">
                  <c:v>7.8035658034744895E-2</c:v>
                </c:pt>
                <c:pt idx="4042">
                  <c:v>7.7488562917866502E-2</c:v>
                </c:pt>
                <c:pt idx="4043">
                  <c:v>7.5847277567231405E-2</c:v>
                </c:pt>
                <c:pt idx="4044">
                  <c:v>7.8781696830488204E-2</c:v>
                </c:pt>
                <c:pt idx="4045">
                  <c:v>7.7140411479852997E-2</c:v>
                </c:pt>
                <c:pt idx="4046">
                  <c:v>7.8831432750204405E-2</c:v>
                </c:pt>
                <c:pt idx="4047">
                  <c:v>8.0621925859988203E-2</c:v>
                </c:pt>
                <c:pt idx="4048">
                  <c:v>8.1268492816299095E-2</c:v>
                </c:pt>
                <c:pt idx="4049">
                  <c:v>7.8234601713609797E-2</c:v>
                </c:pt>
                <c:pt idx="4050">
                  <c:v>7.8085393954461194E-2</c:v>
                </c:pt>
                <c:pt idx="4051">
                  <c:v>7.7040939640420594E-2</c:v>
                </c:pt>
                <c:pt idx="4052">
                  <c:v>7.6841995961555706E-2</c:v>
                </c:pt>
                <c:pt idx="4053">
                  <c:v>7.73890910784341E-2</c:v>
                </c:pt>
                <c:pt idx="4054">
                  <c:v>7.7637770677015203E-2</c:v>
                </c:pt>
                <c:pt idx="4055">
                  <c:v>7.9279056027650396E-2</c:v>
                </c:pt>
                <c:pt idx="4056">
                  <c:v>7.6195429005244897E-2</c:v>
                </c:pt>
                <c:pt idx="4057">
                  <c:v>7.8682224991055802E-2</c:v>
                </c:pt>
                <c:pt idx="4058">
                  <c:v>7.8781696830488204E-2</c:v>
                </c:pt>
                <c:pt idx="4059">
                  <c:v>7.6692788202407103E-2</c:v>
                </c:pt>
                <c:pt idx="4060">
                  <c:v>7.8284337633325998E-2</c:v>
                </c:pt>
                <c:pt idx="4061">
                  <c:v>7.7786978436163903E-2</c:v>
                </c:pt>
                <c:pt idx="4062">
                  <c:v>7.6245164924961098E-2</c:v>
                </c:pt>
                <c:pt idx="4063">
                  <c:v>7.6643052282690902E-2</c:v>
                </c:pt>
                <c:pt idx="4064">
                  <c:v>7.8184865793893596E-2</c:v>
                </c:pt>
                <c:pt idx="4065">
                  <c:v>8.1367964655731498E-2</c:v>
                </c:pt>
                <c:pt idx="4066">
                  <c:v>7.6344636764393597E-2</c:v>
                </c:pt>
                <c:pt idx="4067">
                  <c:v>7.5996485326379995E-2</c:v>
                </c:pt>
                <c:pt idx="4068">
                  <c:v>7.5300182450352998E-2</c:v>
                </c:pt>
                <c:pt idx="4069">
                  <c:v>7.5897013486947607E-2</c:v>
                </c:pt>
                <c:pt idx="4070">
                  <c:v>7.7339355158717898E-2</c:v>
                </c:pt>
                <c:pt idx="4071">
                  <c:v>7.9776415224812505E-2</c:v>
                </c:pt>
                <c:pt idx="4072">
                  <c:v>7.8980640509353106E-2</c:v>
                </c:pt>
                <c:pt idx="4073">
                  <c:v>7.7140411479852997E-2</c:v>
                </c:pt>
                <c:pt idx="4074">
                  <c:v>7.7438826998150301E-2</c:v>
                </c:pt>
                <c:pt idx="4075">
                  <c:v>7.5598597968650302E-2</c:v>
                </c:pt>
                <c:pt idx="4076">
                  <c:v>7.5797541647515204E-2</c:v>
                </c:pt>
                <c:pt idx="4077">
                  <c:v>7.6643052282690902E-2</c:v>
                </c:pt>
                <c:pt idx="4078">
                  <c:v>7.7886450275596306E-2</c:v>
                </c:pt>
                <c:pt idx="4079">
                  <c:v>7.7985922115028694E-2</c:v>
                </c:pt>
                <c:pt idx="4080">
                  <c:v>7.7339355158717898E-2</c:v>
                </c:pt>
                <c:pt idx="4081">
                  <c:v>7.5548862048934101E-2</c:v>
                </c:pt>
                <c:pt idx="4082">
                  <c:v>7.6991203720704393E-2</c:v>
                </c:pt>
                <c:pt idx="4083">
                  <c:v>7.7140411479852997E-2</c:v>
                </c:pt>
                <c:pt idx="4084">
                  <c:v>7.9030376429069293E-2</c:v>
                </c:pt>
                <c:pt idx="4085">
                  <c:v>8.0820869538853105E-2</c:v>
                </c:pt>
                <c:pt idx="4086">
                  <c:v>7.7339355158717898E-2</c:v>
                </c:pt>
                <c:pt idx="4087">
                  <c:v>7.73890910784341E-2</c:v>
                </c:pt>
                <c:pt idx="4088">
                  <c:v>7.6991203720704393E-2</c:v>
                </c:pt>
                <c:pt idx="4089">
                  <c:v>7.7936186195312507E-2</c:v>
                </c:pt>
                <c:pt idx="4090">
                  <c:v>7.6344636764393597E-2</c:v>
                </c:pt>
                <c:pt idx="4091">
                  <c:v>7.5200710610920596E-2</c:v>
                </c:pt>
                <c:pt idx="4092">
                  <c:v>7.6195429005244897E-2</c:v>
                </c:pt>
                <c:pt idx="4093">
                  <c:v>7.6294900844677299E-2</c:v>
                </c:pt>
                <c:pt idx="4094">
                  <c:v>7.4255728136312399E-2</c:v>
                </c:pt>
                <c:pt idx="4095">
                  <c:v>7.6294900844677299E-2</c:v>
                </c:pt>
                <c:pt idx="4096">
                  <c:v>7.8135129874177395E-2</c:v>
                </c:pt>
                <c:pt idx="4097">
                  <c:v>7.6145693085528696E-2</c:v>
                </c:pt>
                <c:pt idx="4098">
                  <c:v>7.6046221246096293E-2</c:v>
                </c:pt>
                <c:pt idx="4099">
                  <c:v>7.6643052282690902E-2</c:v>
                </c:pt>
                <c:pt idx="4100">
                  <c:v>7.7985922115028694E-2</c:v>
                </c:pt>
                <c:pt idx="4101">
                  <c:v>7.7339355158717898E-2</c:v>
                </c:pt>
                <c:pt idx="4102">
                  <c:v>7.6245164924961098E-2</c:v>
                </c:pt>
                <c:pt idx="4103">
                  <c:v>7.6941467800988206E-2</c:v>
                </c:pt>
                <c:pt idx="4104">
                  <c:v>7.7289619239001697E-2</c:v>
                </c:pt>
                <c:pt idx="4105">
                  <c:v>7.6195429005244897E-2</c:v>
                </c:pt>
                <c:pt idx="4106">
                  <c:v>7.43054640560286E-2</c:v>
                </c:pt>
                <c:pt idx="4107">
                  <c:v>7.3658897099717804E-2</c:v>
                </c:pt>
                <c:pt idx="4108">
                  <c:v>7.5698069808082705E-2</c:v>
                </c:pt>
                <c:pt idx="4109">
                  <c:v>7.7488562917866502E-2</c:v>
                </c:pt>
                <c:pt idx="4110">
                  <c:v>7.6891731881271894E-2</c:v>
                </c:pt>
                <c:pt idx="4111">
                  <c:v>7.7040939640420594E-2</c:v>
                </c:pt>
                <c:pt idx="4112">
                  <c:v>7.7339355158717898E-2</c:v>
                </c:pt>
                <c:pt idx="4113">
                  <c:v>7.8184865793893596E-2</c:v>
                </c:pt>
                <c:pt idx="4114">
                  <c:v>7.7239883319285496E-2</c:v>
                </c:pt>
                <c:pt idx="4115">
                  <c:v>7.6593316362974603E-2</c:v>
                </c:pt>
                <c:pt idx="4116">
                  <c:v>7.8980640509353106E-2</c:v>
                </c:pt>
                <c:pt idx="4117">
                  <c:v>7.8135129874177395E-2</c:v>
                </c:pt>
                <c:pt idx="4118">
                  <c:v>7.4454671815177301E-2</c:v>
                </c:pt>
                <c:pt idx="4119">
                  <c:v>7.4952031012339507E-2</c:v>
                </c:pt>
                <c:pt idx="4120">
                  <c:v>7.6046221246096293E-2</c:v>
                </c:pt>
                <c:pt idx="4121">
                  <c:v>7.4753087333474605E-2</c:v>
                </c:pt>
                <c:pt idx="4122">
                  <c:v>7.7040939640420594E-2</c:v>
                </c:pt>
                <c:pt idx="4123">
                  <c:v>7.6891731881271894E-2</c:v>
                </c:pt>
                <c:pt idx="4124">
                  <c:v>7.5001766932055694E-2</c:v>
                </c:pt>
                <c:pt idx="4125">
                  <c:v>7.5051502851771895E-2</c:v>
                </c:pt>
                <c:pt idx="4126">
                  <c:v>7.5001766932055694E-2</c:v>
                </c:pt>
                <c:pt idx="4127">
                  <c:v>7.5399654289785401E-2</c:v>
                </c:pt>
                <c:pt idx="4128">
                  <c:v>7.6593316362974603E-2</c:v>
                </c:pt>
                <c:pt idx="4129">
                  <c:v>7.6841995961555706E-2</c:v>
                </c:pt>
                <c:pt idx="4130">
                  <c:v>7.3708633019434006E-2</c:v>
                </c:pt>
                <c:pt idx="4131">
                  <c:v>7.2117083588515096E-2</c:v>
                </c:pt>
                <c:pt idx="4132">
                  <c:v>7.7737242516447702E-2</c:v>
                </c:pt>
                <c:pt idx="4133">
                  <c:v>7.8234601713609797E-2</c:v>
                </c:pt>
                <c:pt idx="4134">
                  <c:v>7.8234601713609797E-2</c:v>
                </c:pt>
                <c:pt idx="4135">
                  <c:v>7.7140411479852997E-2</c:v>
                </c:pt>
                <c:pt idx="4136">
                  <c:v>7.7985922115028694E-2</c:v>
                </c:pt>
                <c:pt idx="4137">
                  <c:v>7.8135129874177395E-2</c:v>
                </c:pt>
                <c:pt idx="4138">
                  <c:v>7.2962594223690794E-2</c:v>
                </c:pt>
                <c:pt idx="4139">
                  <c:v>7.5598597968650302E-2</c:v>
                </c:pt>
                <c:pt idx="4140">
                  <c:v>7.8433545392474699E-2</c:v>
                </c:pt>
                <c:pt idx="4141">
                  <c:v>7.7090675560136795E-2</c:v>
                </c:pt>
                <c:pt idx="4142">
                  <c:v>7.5747805727799003E-2</c:v>
                </c:pt>
                <c:pt idx="4143">
                  <c:v>7.7687506596731404E-2</c:v>
                </c:pt>
                <c:pt idx="4144">
                  <c:v>7.7140411479852997E-2</c:v>
                </c:pt>
                <c:pt idx="4145">
                  <c:v>7.4156256296879997E-2</c:v>
                </c:pt>
                <c:pt idx="4146">
                  <c:v>7.5250446530636797E-2</c:v>
                </c:pt>
                <c:pt idx="4147">
                  <c:v>7.1868403989933993E-2</c:v>
                </c:pt>
                <c:pt idx="4148">
                  <c:v>7.3161537902555696E-2</c:v>
                </c:pt>
                <c:pt idx="4149">
                  <c:v>7.6643052282690902E-2</c:v>
                </c:pt>
                <c:pt idx="4150">
                  <c:v>7.6692788202407103E-2</c:v>
                </c:pt>
                <c:pt idx="4151">
                  <c:v>7.8085393954461194E-2</c:v>
                </c:pt>
                <c:pt idx="4152">
                  <c:v>7.8383809472758498E-2</c:v>
                </c:pt>
                <c:pt idx="4153">
                  <c:v>7.7090675560136795E-2</c:v>
                </c:pt>
                <c:pt idx="4154">
                  <c:v>7.6294900844677299E-2</c:v>
                </c:pt>
                <c:pt idx="4155">
                  <c:v>7.3459953420853E-2</c:v>
                </c:pt>
                <c:pt idx="4156">
                  <c:v>7.5648333888366504E-2</c:v>
                </c:pt>
                <c:pt idx="4157">
                  <c:v>7.9030376429069293E-2</c:v>
                </c:pt>
                <c:pt idx="4158">
                  <c:v>7.8881168669920607E-2</c:v>
                </c:pt>
                <c:pt idx="4159">
                  <c:v>7.8234601713609797E-2</c:v>
                </c:pt>
                <c:pt idx="4160">
                  <c:v>7.6593316362974603E-2</c:v>
                </c:pt>
                <c:pt idx="4161">
                  <c:v>7.4952031012339507E-2</c:v>
                </c:pt>
                <c:pt idx="4162">
                  <c:v>7.5946749406663794E-2</c:v>
                </c:pt>
                <c:pt idx="4163">
                  <c:v>7.6493844523542201E-2</c:v>
                </c:pt>
                <c:pt idx="4164">
                  <c:v>7.6941467800988206E-2</c:v>
                </c:pt>
                <c:pt idx="4165">
                  <c:v>7.5250446530636797E-2</c:v>
                </c:pt>
                <c:pt idx="4166">
                  <c:v>7.7786978436163903E-2</c:v>
                </c:pt>
                <c:pt idx="4167">
                  <c:v>7.7040939640420594E-2</c:v>
                </c:pt>
                <c:pt idx="4168">
                  <c:v>7.5250446530636797E-2</c:v>
                </c:pt>
                <c:pt idx="4169">
                  <c:v>7.3857840778582706E-2</c:v>
                </c:pt>
                <c:pt idx="4170">
                  <c:v>7.5399654289785401E-2</c:v>
                </c:pt>
                <c:pt idx="4171">
                  <c:v>7.5996485326379995E-2</c:v>
                </c:pt>
                <c:pt idx="4172">
                  <c:v>7.6692788202407103E-2</c:v>
                </c:pt>
                <c:pt idx="4173">
                  <c:v>7.8533017231907101E-2</c:v>
                </c:pt>
                <c:pt idx="4174">
                  <c:v>7.5946749406663794E-2</c:v>
                </c:pt>
                <c:pt idx="4175">
                  <c:v>7.6145693085528696E-2</c:v>
                </c:pt>
                <c:pt idx="4176">
                  <c:v>7.6891731881271894E-2</c:v>
                </c:pt>
                <c:pt idx="4177">
                  <c:v>7.7190147399569295E-2</c:v>
                </c:pt>
                <c:pt idx="4178">
                  <c:v>7.5897013486947607E-2</c:v>
                </c:pt>
                <c:pt idx="4179">
                  <c:v>7.7786978436163903E-2</c:v>
                </c:pt>
                <c:pt idx="4180">
                  <c:v>7.7985922115028694E-2</c:v>
                </c:pt>
                <c:pt idx="4181">
                  <c:v>7.6394372684109799E-2</c:v>
                </c:pt>
                <c:pt idx="4182">
                  <c:v>7.6195429005244897E-2</c:v>
                </c:pt>
                <c:pt idx="4183">
                  <c:v>7.6444108603826E-2</c:v>
                </c:pt>
                <c:pt idx="4184">
                  <c:v>7.7438826998150301E-2</c:v>
                </c:pt>
                <c:pt idx="4185">
                  <c:v>7.5001766932055694E-2</c:v>
                </c:pt>
                <c:pt idx="4186">
                  <c:v>7.5897013486947607E-2</c:v>
                </c:pt>
                <c:pt idx="4187">
                  <c:v>7.6891731881271894E-2</c:v>
                </c:pt>
                <c:pt idx="4188">
                  <c:v>7.9925622983961206E-2</c:v>
                </c:pt>
                <c:pt idx="4189">
                  <c:v>7.5300182450352998E-2</c:v>
                </c:pt>
                <c:pt idx="4190">
                  <c:v>7.5598597968650302E-2</c:v>
                </c:pt>
                <c:pt idx="4191">
                  <c:v>7.4255728136312399E-2</c:v>
                </c:pt>
                <c:pt idx="4192">
                  <c:v>7.3957312618015095E-2</c:v>
                </c:pt>
                <c:pt idx="4193">
                  <c:v>7.6891731881271894E-2</c:v>
                </c:pt>
                <c:pt idx="4194">
                  <c:v>7.6841995961555706E-2</c:v>
                </c:pt>
                <c:pt idx="4195">
                  <c:v>7.4703351413758404E-2</c:v>
                </c:pt>
                <c:pt idx="4196">
                  <c:v>7.6593316362974603E-2</c:v>
                </c:pt>
                <c:pt idx="4197">
                  <c:v>7.2614442785677302E-2</c:v>
                </c:pt>
                <c:pt idx="4198">
                  <c:v>7.4355199975744898E-2</c:v>
                </c:pt>
                <c:pt idx="4199">
                  <c:v>7.5797541647515204E-2</c:v>
                </c:pt>
                <c:pt idx="4200">
                  <c:v>7.6344636764393597E-2</c:v>
                </c:pt>
                <c:pt idx="4201">
                  <c:v>7.6095957165812494E-2</c:v>
                </c:pt>
                <c:pt idx="4202">
                  <c:v>7.7438826998150301E-2</c:v>
                </c:pt>
                <c:pt idx="4203">
                  <c:v>7.7190147399569295E-2</c:v>
                </c:pt>
                <c:pt idx="4204">
                  <c:v>7.5698069808082705E-2</c:v>
                </c:pt>
                <c:pt idx="4205">
                  <c:v>7.3658897099717804E-2</c:v>
                </c:pt>
                <c:pt idx="4206">
                  <c:v>7.6593316362974603E-2</c:v>
                </c:pt>
                <c:pt idx="4207">
                  <c:v>7.8682224991055802E-2</c:v>
                </c:pt>
                <c:pt idx="4208">
                  <c:v>7.54991261292179E-2</c:v>
                </c:pt>
                <c:pt idx="4209">
                  <c:v>7.4504407734893502E-2</c:v>
                </c:pt>
                <c:pt idx="4210">
                  <c:v>7.6543580443258402E-2</c:v>
                </c:pt>
                <c:pt idx="4211">
                  <c:v>7.6095957165812494E-2</c:v>
                </c:pt>
                <c:pt idx="4212">
                  <c:v>7.4703351413758404E-2</c:v>
                </c:pt>
                <c:pt idx="4213">
                  <c:v>7.4205992216596198E-2</c:v>
                </c:pt>
                <c:pt idx="4214">
                  <c:v>7.75382988375828E-2</c:v>
                </c:pt>
                <c:pt idx="4215">
                  <c:v>7.7588034757299001E-2</c:v>
                </c:pt>
                <c:pt idx="4216">
                  <c:v>7.5847277567231405E-2</c:v>
                </c:pt>
                <c:pt idx="4217">
                  <c:v>7.3658897099717804E-2</c:v>
                </c:pt>
                <c:pt idx="4218">
                  <c:v>7.4007048537731407E-2</c:v>
                </c:pt>
                <c:pt idx="4219">
                  <c:v>7.6991203720704393E-2</c:v>
                </c:pt>
                <c:pt idx="4220">
                  <c:v>7.6294900844677299E-2</c:v>
                </c:pt>
                <c:pt idx="4221">
                  <c:v>7.5747805727799003E-2</c:v>
                </c:pt>
                <c:pt idx="4222">
                  <c:v>7.4355199975744898E-2</c:v>
                </c:pt>
                <c:pt idx="4223">
                  <c:v>7.2912858303974606E-2</c:v>
                </c:pt>
                <c:pt idx="4224">
                  <c:v>7.3310745661704299E-2</c:v>
                </c:pt>
                <c:pt idx="4225">
                  <c:v>7.4056784457447594E-2</c:v>
                </c:pt>
                <c:pt idx="4226">
                  <c:v>7.24154991068124E-2</c:v>
                </c:pt>
                <c:pt idx="4227">
                  <c:v>7.8035658034744895E-2</c:v>
                </c:pt>
                <c:pt idx="4228">
                  <c:v>7.7637770677015203E-2</c:v>
                </c:pt>
                <c:pt idx="4229">
                  <c:v>7.3658897099717804E-2</c:v>
                </c:pt>
                <c:pt idx="4230">
                  <c:v>7.5250446530636797E-2</c:v>
                </c:pt>
                <c:pt idx="4231">
                  <c:v>7.7090675560136795E-2</c:v>
                </c:pt>
                <c:pt idx="4232">
                  <c:v>7.6593316362974603E-2</c:v>
                </c:pt>
                <c:pt idx="4233">
                  <c:v>7.6195429005244897E-2</c:v>
                </c:pt>
                <c:pt idx="4234">
                  <c:v>7.5150974691204298E-2</c:v>
                </c:pt>
                <c:pt idx="4235">
                  <c:v>7.5847277567231405E-2</c:v>
                </c:pt>
                <c:pt idx="4236">
                  <c:v>7.8085393954461194E-2</c:v>
                </c:pt>
                <c:pt idx="4237">
                  <c:v>7.7040939640420594E-2</c:v>
                </c:pt>
                <c:pt idx="4238">
                  <c:v>7.5548862048934101E-2</c:v>
                </c:pt>
                <c:pt idx="4239">
                  <c:v>7.6692788202407103E-2</c:v>
                </c:pt>
                <c:pt idx="4240">
                  <c:v>7.7140411479852997E-2</c:v>
                </c:pt>
                <c:pt idx="4241">
                  <c:v>7.3708633019434006E-2</c:v>
                </c:pt>
                <c:pt idx="4242">
                  <c:v>7.1470516632204301E-2</c:v>
                </c:pt>
                <c:pt idx="4243">
                  <c:v>7.5001766932055694E-2</c:v>
                </c:pt>
                <c:pt idx="4244">
                  <c:v>7.4205992216596198E-2</c:v>
                </c:pt>
                <c:pt idx="4245">
                  <c:v>7.43054640560286E-2</c:v>
                </c:pt>
                <c:pt idx="4246">
                  <c:v>7.5648333888366504E-2</c:v>
                </c:pt>
                <c:pt idx="4247">
                  <c:v>7.7040939640420594E-2</c:v>
                </c:pt>
                <c:pt idx="4248">
                  <c:v>7.6493844523542201E-2</c:v>
                </c:pt>
                <c:pt idx="4249">
                  <c:v>7.5001766932055694E-2</c:v>
                </c:pt>
                <c:pt idx="4250">
                  <c:v>7.4554143654609703E-2</c:v>
                </c:pt>
                <c:pt idx="4251">
                  <c:v>7.6493844523542201E-2</c:v>
                </c:pt>
                <c:pt idx="4252">
                  <c:v>7.6145693085528696E-2</c:v>
                </c:pt>
                <c:pt idx="4253">
                  <c:v>7.6941467800988206E-2</c:v>
                </c:pt>
                <c:pt idx="4254">
                  <c:v>7.7090675560136795E-2</c:v>
                </c:pt>
                <c:pt idx="4255">
                  <c:v>7.7140411479852997E-2</c:v>
                </c:pt>
                <c:pt idx="4256">
                  <c:v>7.6643052282690902E-2</c:v>
                </c:pt>
                <c:pt idx="4257">
                  <c:v>7.5150974691204298E-2</c:v>
                </c:pt>
                <c:pt idx="4258">
                  <c:v>7.5250446530636797E-2</c:v>
                </c:pt>
                <c:pt idx="4259">
                  <c:v>7.7737242516447702E-2</c:v>
                </c:pt>
                <c:pt idx="4260">
                  <c:v>7.8334073553042199E-2</c:v>
                </c:pt>
                <c:pt idx="4261">
                  <c:v>7.6394372684109799E-2</c:v>
                </c:pt>
                <c:pt idx="4262">
                  <c:v>7.3758368939150304E-2</c:v>
                </c:pt>
                <c:pt idx="4263">
                  <c:v>7.3410217501136701E-2</c:v>
                </c:pt>
                <c:pt idx="4264">
                  <c:v>7.5548862048934101E-2</c:v>
                </c:pt>
                <c:pt idx="4265">
                  <c:v>7.5698069808082705E-2</c:v>
                </c:pt>
                <c:pt idx="4266">
                  <c:v>7.5150974691204298E-2</c:v>
                </c:pt>
                <c:pt idx="4267">
                  <c:v>7.7140411479852997E-2</c:v>
                </c:pt>
                <c:pt idx="4268">
                  <c:v>7.7786978436163903E-2</c:v>
                </c:pt>
                <c:pt idx="4269">
                  <c:v>7.44049358954611E-2</c:v>
                </c:pt>
                <c:pt idx="4270">
                  <c:v>7.3907576698298894E-2</c:v>
                </c:pt>
                <c:pt idx="4271">
                  <c:v>7.5648333888366504E-2</c:v>
                </c:pt>
                <c:pt idx="4272">
                  <c:v>7.5598597968650302E-2</c:v>
                </c:pt>
                <c:pt idx="4273">
                  <c:v>7.5598597968650302E-2</c:v>
                </c:pt>
                <c:pt idx="4274">
                  <c:v>7.6344636764393597E-2</c:v>
                </c:pt>
                <c:pt idx="4275">
                  <c:v>7.4603879574326001E-2</c:v>
                </c:pt>
                <c:pt idx="4276">
                  <c:v>7.33604815814205E-2</c:v>
                </c:pt>
                <c:pt idx="4277">
                  <c:v>7.4902295092623306E-2</c:v>
                </c:pt>
                <c:pt idx="4278">
                  <c:v>7.8284337633325998E-2</c:v>
                </c:pt>
                <c:pt idx="4279">
                  <c:v>7.9875887064245005E-2</c:v>
                </c:pt>
                <c:pt idx="4280">
                  <c:v>7.7239883319285496E-2</c:v>
                </c:pt>
                <c:pt idx="4281">
                  <c:v>7.6643052282690902E-2</c:v>
                </c:pt>
                <c:pt idx="4282">
                  <c:v>7.6692788202407103E-2</c:v>
                </c:pt>
                <c:pt idx="4283">
                  <c:v>7.3957312618015095E-2</c:v>
                </c:pt>
                <c:pt idx="4284">
                  <c:v>7.7339355158717898E-2</c:v>
                </c:pt>
                <c:pt idx="4285">
                  <c:v>7.5847277567231405E-2</c:v>
                </c:pt>
                <c:pt idx="4286">
                  <c:v>7.5897013486947607E-2</c:v>
                </c:pt>
                <c:pt idx="4287">
                  <c:v>7.6344636764393597E-2</c:v>
                </c:pt>
                <c:pt idx="4288">
                  <c:v>7.6344636764393597E-2</c:v>
                </c:pt>
                <c:pt idx="4289">
                  <c:v>7.5449390209501602E-2</c:v>
                </c:pt>
                <c:pt idx="4290">
                  <c:v>7.5598597968650302E-2</c:v>
                </c:pt>
                <c:pt idx="4291">
                  <c:v>7.4653615494042203E-2</c:v>
                </c:pt>
                <c:pt idx="4292">
                  <c:v>7.6245164924961098E-2</c:v>
                </c:pt>
                <c:pt idx="4293">
                  <c:v>7.7090675560136795E-2</c:v>
                </c:pt>
                <c:pt idx="4294">
                  <c:v>7.8533017231907101E-2</c:v>
                </c:pt>
                <c:pt idx="4295">
                  <c:v>7.5349918370069199E-2</c:v>
                </c:pt>
                <c:pt idx="4296">
                  <c:v>7.8781696830488204E-2</c:v>
                </c:pt>
                <c:pt idx="4297">
                  <c:v>7.9129848268501696E-2</c:v>
                </c:pt>
                <c:pt idx="4298">
                  <c:v>7.8433545392474699E-2</c:v>
                </c:pt>
                <c:pt idx="4299">
                  <c:v>7.6344636764393597E-2</c:v>
                </c:pt>
                <c:pt idx="4300">
                  <c:v>7.3310745661704299E-2</c:v>
                </c:pt>
                <c:pt idx="4301">
                  <c:v>7.3211273822271897E-2</c:v>
                </c:pt>
                <c:pt idx="4302">
                  <c:v>7.5648333888366504E-2</c:v>
                </c:pt>
                <c:pt idx="4303">
                  <c:v>7.4454671815177301E-2</c:v>
                </c:pt>
                <c:pt idx="4304">
                  <c:v>7.4007048537731407E-2</c:v>
                </c:pt>
                <c:pt idx="4305">
                  <c:v>7.43054640560286E-2</c:v>
                </c:pt>
                <c:pt idx="4306">
                  <c:v>7.2465235026528602E-2</c:v>
                </c:pt>
                <c:pt idx="4307">
                  <c:v>7.3758368939150304E-2</c:v>
                </c:pt>
                <c:pt idx="4308">
                  <c:v>7.4156256296879997E-2</c:v>
                </c:pt>
                <c:pt idx="4309">
                  <c:v>7.4952031012339507E-2</c:v>
                </c:pt>
                <c:pt idx="4310">
                  <c:v>7.5996485326379995E-2</c:v>
                </c:pt>
                <c:pt idx="4311">
                  <c:v>7.5051502851771895E-2</c:v>
                </c:pt>
                <c:pt idx="4312">
                  <c:v>7.3559425260285402E-2</c:v>
                </c:pt>
                <c:pt idx="4313">
                  <c:v>7.5349918370069199E-2</c:v>
                </c:pt>
                <c:pt idx="4314">
                  <c:v>7.4205992216596198E-2</c:v>
                </c:pt>
                <c:pt idx="4315">
                  <c:v>7.3410217501136701E-2</c:v>
                </c:pt>
                <c:pt idx="4316">
                  <c:v>7.5349918370069199E-2</c:v>
                </c:pt>
                <c:pt idx="4317">
                  <c:v>7.6792260041839505E-2</c:v>
                </c:pt>
                <c:pt idx="4318">
                  <c:v>7.6841995961555706E-2</c:v>
                </c:pt>
                <c:pt idx="4319">
                  <c:v>7.4802823253190806E-2</c:v>
                </c:pt>
                <c:pt idx="4320">
                  <c:v>7.3161537902555696E-2</c:v>
                </c:pt>
                <c:pt idx="4321">
                  <c:v>7.4802823253190806E-2</c:v>
                </c:pt>
                <c:pt idx="4322">
                  <c:v>7.7289619239001697E-2</c:v>
                </c:pt>
                <c:pt idx="4323">
                  <c:v>7.8184865793893596E-2</c:v>
                </c:pt>
                <c:pt idx="4324">
                  <c:v>7.6543580443258402E-2</c:v>
                </c:pt>
                <c:pt idx="4325">
                  <c:v>7.5449390209501602E-2</c:v>
                </c:pt>
                <c:pt idx="4326">
                  <c:v>7.5897013486947607E-2</c:v>
                </c:pt>
                <c:pt idx="4327">
                  <c:v>7.7488562917866502E-2</c:v>
                </c:pt>
                <c:pt idx="4328">
                  <c:v>7.6841995961555706E-2</c:v>
                </c:pt>
                <c:pt idx="4329">
                  <c:v>7.6792260041839505E-2</c:v>
                </c:pt>
                <c:pt idx="4330">
                  <c:v>7.5648333888366504E-2</c:v>
                </c:pt>
                <c:pt idx="4331">
                  <c:v>7.2365763187096199E-2</c:v>
                </c:pt>
                <c:pt idx="4332">
                  <c:v>7.0923421515325893E-2</c:v>
                </c:pt>
                <c:pt idx="4333">
                  <c:v>7.5150974691204298E-2</c:v>
                </c:pt>
                <c:pt idx="4334">
                  <c:v>7.8184865793893596E-2</c:v>
                </c:pt>
                <c:pt idx="4335">
                  <c:v>7.6095957165812494E-2</c:v>
                </c:pt>
                <c:pt idx="4336">
                  <c:v>7.7140411479852997E-2</c:v>
                </c:pt>
                <c:pt idx="4337">
                  <c:v>7.3261009741988098E-2</c:v>
                </c:pt>
                <c:pt idx="4338">
                  <c:v>7.5897013486947607E-2</c:v>
                </c:pt>
                <c:pt idx="4339">
                  <c:v>7.6742524122123304E-2</c:v>
                </c:pt>
                <c:pt idx="4340">
                  <c:v>7.7140411479852997E-2</c:v>
                </c:pt>
                <c:pt idx="4341">
                  <c:v>7.8135129874177395E-2</c:v>
                </c:pt>
                <c:pt idx="4342">
                  <c:v>7.6543580443258402E-2</c:v>
                </c:pt>
                <c:pt idx="4343">
                  <c:v>7.5548862048934101E-2</c:v>
                </c:pt>
                <c:pt idx="4344">
                  <c:v>7.7488562917866502E-2</c:v>
                </c:pt>
                <c:pt idx="4345">
                  <c:v>7.6991203720704393E-2</c:v>
                </c:pt>
                <c:pt idx="4346">
                  <c:v>7.6493844523542201E-2</c:v>
                </c:pt>
                <c:pt idx="4347">
                  <c:v>7.7637770677015203E-2</c:v>
                </c:pt>
                <c:pt idx="4348">
                  <c:v>7.6195429005244897E-2</c:v>
                </c:pt>
                <c:pt idx="4349">
                  <c:v>7.5747805727799003E-2</c:v>
                </c:pt>
                <c:pt idx="4350">
                  <c:v>7.6742524122123304E-2</c:v>
                </c:pt>
                <c:pt idx="4351">
                  <c:v>7.3857840778582706E-2</c:v>
                </c:pt>
                <c:pt idx="4352">
                  <c:v>7.5698069808082705E-2</c:v>
                </c:pt>
                <c:pt idx="4353">
                  <c:v>7.4504407734893502E-2</c:v>
                </c:pt>
                <c:pt idx="4354">
                  <c:v>7.3111801982839397E-2</c:v>
                </c:pt>
                <c:pt idx="4355">
                  <c:v>7.3658897099717804E-2</c:v>
                </c:pt>
                <c:pt idx="4356">
                  <c:v>7.6095957165812494E-2</c:v>
                </c:pt>
                <c:pt idx="4357">
                  <c:v>7.3261009741988098E-2</c:v>
                </c:pt>
                <c:pt idx="4358">
                  <c:v>7.4852559172906993E-2</c:v>
                </c:pt>
                <c:pt idx="4359">
                  <c:v>7.4504407734893502E-2</c:v>
                </c:pt>
                <c:pt idx="4360">
                  <c:v>7.8433545392474699E-2</c:v>
                </c:pt>
                <c:pt idx="4361">
                  <c:v>7.4703351413758404E-2</c:v>
                </c:pt>
                <c:pt idx="4362">
                  <c:v>7.1122365194190698E-2</c:v>
                </c:pt>
                <c:pt idx="4363">
                  <c:v>7.43054640560286E-2</c:v>
                </c:pt>
                <c:pt idx="4364">
                  <c:v>7.7090675560136795E-2</c:v>
                </c:pt>
                <c:pt idx="4365">
                  <c:v>7.5648333888366504E-2</c:v>
                </c:pt>
                <c:pt idx="4366">
                  <c:v>7.8184865793893596E-2</c:v>
                </c:pt>
                <c:pt idx="4367">
                  <c:v>7.6344636764393597E-2</c:v>
                </c:pt>
                <c:pt idx="4368">
                  <c:v>7.4355199975744898E-2</c:v>
                </c:pt>
                <c:pt idx="4369">
                  <c:v>7.22662913476637E-2</c:v>
                </c:pt>
                <c:pt idx="4370">
                  <c:v>7.2962594223690794E-2</c:v>
                </c:pt>
                <c:pt idx="4371">
                  <c:v>7.5598597968650302E-2</c:v>
                </c:pt>
                <c:pt idx="4372">
                  <c:v>7.3907576698298894E-2</c:v>
                </c:pt>
                <c:pt idx="4373">
                  <c:v>7.6145693085528696E-2</c:v>
                </c:pt>
                <c:pt idx="4374">
                  <c:v>7.6444108603826E-2</c:v>
                </c:pt>
                <c:pt idx="4375">
                  <c:v>7.2216555427947499E-2</c:v>
                </c:pt>
                <c:pt idx="4376">
                  <c:v>7.5847277567231405E-2</c:v>
                </c:pt>
                <c:pt idx="4377">
                  <c:v>7.5051502851771895E-2</c:v>
                </c:pt>
                <c:pt idx="4378">
                  <c:v>7.3758368939150304E-2</c:v>
                </c:pt>
                <c:pt idx="4379">
                  <c:v>7.4852559172906993E-2</c:v>
                </c:pt>
                <c:pt idx="4380">
                  <c:v>7.6444108603826E-2</c:v>
                </c:pt>
                <c:pt idx="4381">
                  <c:v>7.4454671815177301E-2</c:v>
                </c:pt>
                <c:pt idx="4382">
                  <c:v>7.3808104858866505E-2</c:v>
                </c:pt>
                <c:pt idx="4383">
                  <c:v>7.3758368939150304E-2</c:v>
                </c:pt>
                <c:pt idx="4384">
                  <c:v>7.5101238771488096E-2</c:v>
                </c:pt>
                <c:pt idx="4385">
                  <c:v>7.4255728136312399E-2</c:v>
                </c:pt>
                <c:pt idx="4386">
                  <c:v>7.7786978436163903E-2</c:v>
                </c:pt>
                <c:pt idx="4387">
                  <c:v>7.6046221246096293E-2</c:v>
                </c:pt>
                <c:pt idx="4388">
                  <c:v>7.5200710610920596E-2</c:v>
                </c:pt>
                <c:pt idx="4389">
                  <c:v>7.7588034757299001E-2</c:v>
                </c:pt>
                <c:pt idx="4390">
                  <c:v>7.5698069808082705E-2</c:v>
                </c:pt>
                <c:pt idx="4391">
                  <c:v>7.6692788202407103E-2</c:v>
                </c:pt>
                <c:pt idx="4392">
                  <c:v>7.6344636764393597E-2</c:v>
                </c:pt>
                <c:pt idx="4393">
                  <c:v>7.44049358954611E-2</c:v>
                </c:pt>
                <c:pt idx="4394">
                  <c:v>7.4454671815177301E-2</c:v>
                </c:pt>
                <c:pt idx="4395">
                  <c:v>7.6891731881271894E-2</c:v>
                </c:pt>
                <c:pt idx="4396">
                  <c:v>7.8135129874177395E-2</c:v>
                </c:pt>
                <c:pt idx="4397">
                  <c:v>7.4753087333474605E-2</c:v>
                </c:pt>
                <c:pt idx="4398">
                  <c:v>7.2713914625109705E-2</c:v>
                </c:pt>
                <c:pt idx="4399">
                  <c:v>7.4902295092623306E-2</c:v>
                </c:pt>
                <c:pt idx="4400">
                  <c:v>7.6792260041839505E-2</c:v>
                </c:pt>
                <c:pt idx="4401">
                  <c:v>7.5548862048934101E-2</c:v>
                </c:pt>
                <c:pt idx="4402">
                  <c:v>7.6294900844677299E-2</c:v>
                </c:pt>
                <c:pt idx="4403">
                  <c:v>7.7786978436163903E-2</c:v>
                </c:pt>
                <c:pt idx="4404">
                  <c:v>7.4554143654609703E-2</c:v>
                </c:pt>
                <c:pt idx="4405">
                  <c:v>7.3310745661704299E-2</c:v>
                </c:pt>
                <c:pt idx="4406">
                  <c:v>7.5250446530636797E-2</c:v>
                </c:pt>
                <c:pt idx="4407">
                  <c:v>7.5847277567231405E-2</c:v>
                </c:pt>
                <c:pt idx="4408">
                  <c:v>7.4007048537731407E-2</c:v>
                </c:pt>
                <c:pt idx="4409">
                  <c:v>7.4007048537731407E-2</c:v>
                </c:pt>
                <c:pt idx="4410">
                  <c:v>7.5897013486947607E-2</c:v>
                </c:pt>
                <c:pt idx="4411">
                  <c:v>7.4355199975744898E-2</c:v>
                </c:pt>
                <c:pt idx="4412">
                  <c:v>7.4554143654609703E-2</c:v>
                </c:pt>
                <c:pt idx="4413">
                  <c:v>7.7289619239001697E-2</c:v>
                </c:pt>
                <c:pt idx="4414">
                  <c:v>7.3410217501136701E-2</c:v>
                </c:pt>
                <c:pt idx="4415">
                  <c:v>7.4603879574326001E-2</c:v>
                </c:pt>
                <c:pt idx="4416">
                  <c:v>7.7936186195312507E-2</c:v>
                </c:pt>
                <c:pt idx="4417">
                  <c:v>7.8930904589636794E-2</c:v>
                </c:pt>
                <c:pt idx="4418">
                  <c:v>7.4603879574326001E-2</c:v>
                </c:pt>
                <c:pt idx="4419">
                  <c:v>7.44049358954611E-2</c:v>
                </c:pt>
                <c:pt idx="4420">
                  <c:v>7.43054640560286E-2</c:v>
                </c:pt>
                <c:pt idx="4421">
                  <c:v>7.4355199975744898E-2</c:v>
                </c:pt>
                <c:pt idx="4422">
                  <c:v>7.1768932150501605E-2</c:v>
                </c:pt>
                <c:pt idx="4423">
                  <c:v>7.3559425260285402E-2</c:v>
                </c:pt>
                <c:pt idx="4424">
                  <c:v>7.5399654289785401E-2</c:v>
                </c:pt>
                <c:pt idx="4425">
                  <c:v>7.5996485326379995E-2</c:v>
                </c:pt>
                <c:pt idx="4426">
                  <c:v>7.5946749406663794E-2</c:v>
                </c:pt>
                <c:pt idx="4427">
                  <c:v>7.4952031012339507E-2</c:v>
                </c:pt>
                <c:pt idx="4428">
                  <c:v>7.5797541647515204E-2</c:v>
                </c:pt>
                <c:pt idx="4429">
                  <c:v>7.4504407734893502E-2</c:v>
                </c:pt>
                <c:pt idx="4430">
                  <c:v>7.4802823253190806E-2</c:v>
                </c:pt>
                <c:pt idx="4431">
                  <c:v>7.6046221246096293E-2</c:v>
                </c:pt>
                <c:pt idx="4432">
                  <c:v>7.4504407734893502E-2</c:v>
                </c:pt>
                <c:pt idx="4433">
                  <c:v>7.2962594223690794E-2</c:v>
                </c:pt>
                <c:pt idx="4434">
                  <c:v>7.4902295092623306E-2</c:v>
                </c:pt>
                <c:pt idx="4435">
                  <c:v>7.4852559172906993E-2</c:v>
                </c:pt>
                <c:pt idx="4436">
                  <c:v>7.5001766932055694E-2</c:v>
                </c:pt>
                <c:pt idx="4437">
                  <c:v>7.6095957165812494E-2</c:v>
                </c:pt>
                <c:pt idx="4438">
                  <c:v>7.5150974691204298E-2</c:v>
                </c:pt>
                <c:pt idx="4439">
                  <c:v>7.7090675560136795E-2</c:v>
                </c:pt>
                <c:pt idx="4440">
                  <c:v>7.8184865793893596E-2</c:v>
                </c:pt>
                <c:pt idx="4441">
                  <c:v>7.5001766932055694E-2</c:v>
                </c:pt>
                <c:pt idx="4442">
                  <c:v>7.4703351413758404E-2</c:v>
                </c:pt>
                <c:pt idx="4443">
                  <c:v>7.4454671815177301E-2</c:v>
                </c:pt>
                <c:pt idx="4444">
                  <c:v>7.5996485326379995E-2</c:v>
                </c:pt>
                <c:pt idx="4445">
                  <c:v>7.4902295092623306E-2</c:v>
                </c:pt>
                <c:pt idx="4446">
                  <c:v>7.2813386464542093E-2</c:v>
                </c:pt>
                <c:pt idx="4447">
                  <c:v>7.5399654289785401E-2</c:v>
                </c:pt>
                <c:pt idx="4448">
                  <c:v>7.3907576698298894E-2</c:v>
                </c:pt>
                <c:pt idx="4449">
                  <c:v>7.4355199975744898E-2</c:v>
                </c:pt>
                <c:pt idx="4450">
                  <c:v>7.5648333888366504E-2</c:v>
                </c:pt>
                <c:pt idx="4451">
                  <c:v>7.2813386464542093E-2</c:v>
                </c:pt>
                <c:pt idx="4452">
                  <c:v>7.2067347668798895E-2</c:v>
                </c:pt>
                <c:pt idx="4453">
                  <c:v>7.1420780712488002E-2</c:v>
                </c:pt>
                <c:pt idx="4454">
                  <c:v>7.4952031012339507E-2</c:v>
                </c:pt>
                <c:pt idx="4455">
                  <c:v>7.7140411479852997E-2</c:v>
                </c:pt>
                <c:pt idx="4456">
                  <c:v>7.7936186195312507E-2</c:v>
                </c:pt>
                <c:pt idx="4457">
                  <c:v>7.5598597968650302E-2</c:v>
                </c:pt>
                <c:pt idx="4458">
                  <c:v>7.4156256296879997E-2</c:v>
                </c:pt>
                <c:pt idx="4459">
                  <c:v>7.6543580443258402E-2</c:v>
                </c:pt>
                <c:pt idx="4460">
                  <c:v>7.84832813121909E-2</c:v>
                </c:pt>
                <c:pt idx="4461">
                  <c:v>7.4703351413758404E-2</c:v>
                </c:pt>
                <c:pt idx="4462">
                  <c:v>7.2514970946244803E-2</c:v>
                </c:pt>
                <c:pt idx="4463">
                  <c:v>7.6593316362974603E-2</c:v>
                </c:pt>
                <c:pt idx="4464">
                  <c:v>7.9080112348785495E-2</c:v>
                </c:pt>
                <c:pt idx="4465">
                  <c:v>7.5101238771488096E-2</c:v>
                </c:pt>
                <c:pt idx="4466">
                  <c:v>7.5399654289785401E-2</c:v>
                </c:pt>
                <c:pt idx="4467">
                  <c:v>7.4056784457447594E-2</c:v>
                </c:pt>
                <c:pt idx="4468">
                  <c:v>7.5101238771488096E-2</c:v>
                </c:pt>
                <c:pt idx="4469">
                  <c:v>7.5399654289785401E-2</c:v>
                </c:pt>
                <c:pt idx="4470">
                  <c:v>7.5946749406663794E-2</c:v>
                </c:pt>
                <c:pt idx="4471">
                  <c:v>7.6891731881271894E-2</c:v>
                </c:pt>
                <c:pt idx="4472">
                  <c:v>7.6841995961555706E-2</c:v>
                </c:pt>
                <c:pt idx="4473">
                  <c:v>7.4753087333474605E-2</c:v>
                </c:pt>
                <c:pt idx="4474">
                  <c:v>7.5797541647515204E-2</c:v>
                </c:pt>
                <c:pt idx="4475">
                  <c:v>7.4952031012339507E-2</c:v>
                </c:pt>
                <c:pt idx="4476">
                  <c:v>7.4753087333474605E-2</c:v>
                </c:pt>
                <c:pt idx="4477">
                  <c:v>7.2664178705393503E-2</c:v>
                </c:pt>
                <c:pt idx="4478">
                  <c:v>7.3509689340569201E-2</c:v>
                </c:pt>
                <c:pt idx="4479">
                  <c:v>7.4355199975744898E-2</c:v>
                </c:pt>
                <c:pt idx="4480">
                  <c:v>7.6543580443258402E-2</c:v>
                </c:pt>
                <c:pt idx="4481">
                  <c:v>7.4355199975744898E-2</c:v>
                </c:pt>
                <c:pt idx="4482">
                  <c:v>7.2912858303974606E-2</c:v>
                </c:pt>
                <c:pt idx="4483">
                  <c:v>7.4454671815177301E-2</c:v>
                </c:pt>
                <c:pt idx="4484">
                  <c:v>7.8632489071339601E-2</c:v>
                </c:pt>
                <c:pt idx="4485">
                  <c:v>7.5598597968650302E-2</c:v>
                </c:pt>
                <c:pt idx="4486">
                  <c:v>7.3857840778582706E-2</c:v>
                </c:pt>
                <c:pt idx="4487">
                  <c:v>7.3459953420853E-2</c:v>
                </c:pt>
                <c:pt idx="4488">
                  <c:v>7.3559425260285402E-2</c:v>
                </c:pt>
                <c:pt idx="4489">
                  <c:v>7.3211273822271897E-2</c:v>
                </c:pt>
                <c:pt idx="4490">
                  <c:v>7.6493844523542201E-2</c:v>
                </c:pt>
                <c:pt idx="4491">
                  <c:v>7.3161537902555696E-2</c:v>
                </c:pt>
                <c:pt idx="4492">
                  <c:v>7.4205992216596198E-2</c:v>
                </c:pt>
                <c:pt idx="4493">
                  <c:v>7.4802823253190806E-2</c:v>
                </c:pt>
                <c:pt idx="4494">
                  <c:v>7.3310745661704299E-2</c:v>
                </c:pt>
                <c:pt idx="4495">
                  <c:v>7.4753087333474605E-2</c:v>
                </c:pt>
                <c:pt idx="4496">
                  <c:v>7.5300182450352998E-2</c:v>
                </c:pt>
                <c:pt idx="4497">
                  <c:v>7.4952031012339507E-2</c:v>
                </c:pt>
                <c:pt idx="4498">
                  <c:v>7.6046221246096293E-2</c:v>
                </c:pt>
                <c:pt idx="4499">
                  <c:v>7.3459953420853E-2</c:v>
                </c:pt>
                <c:pt idx="4500">
                  <c:v>7.2216555427947499E-2</c:v>
                </c:pt>
                <c:pt idx="4501">
                  <c:v>7.3509689340569201E-2</c:v>
                </c:pt>
                <c:pt idx="4502">
                  <c:v>7.4802823253190806E-2</c:v>
                </c:pt>
                <c:pt idx="4503">
                  <c:v>7.3808104858866505E-2</c:v>
                </c:pt>
                <c:pt idx="4504">
                  <c:v>7.5101238771488096E-2</c:v>
                </c:pt>
                <c:pt idx="4505">
                  <c:v>7.4007048537731407E-2</c:v>
                </c:pt>
                <c:pt idx="4506">
                  <c:v>7.4205992216596198E-2</c:v>
                </c:pt>
                <c:pt idx="4507">
                  <c:v>7.5001766932055694E-2</c:v>
                </c:pt>
                <c:pt idx="4508">
                  <c:v>7.9726679305096304E-2</c:v>
                </c:pt>
                <c:pt idx="4509">
                  <c:v>7.6841995961555706E-2</c:v>
                </c:pt>
                <c:pt idx="4510">
                  <c:v>7.5598597968650302E-2</c:v>
                </c:pt>
                <c:pt idx="4511">
                  <c:v>7.5300182450352998E-2</c:v>
                </c:pt>
                <c:pt idx="4512">
                  <c:v>7.3609161180001603E-2</c:v>
                </c:pt>
                <c:pt idx="4513">
                  <c:v>7.1420780712488002E-2</c:v>
                </c:pt>
                <c:pt idx="4514">
                  <c:v>7.5996485326379995E-2</c:v>
                </c:pt>
                <c:pt idx="4515">
                  <c:v>7.5548862048934101E-2</c:v>
                </c:pt>
                <c:pt idx="4516">
                  <c:v>7.6643052282690902E-2</c:v>
                </c:pt>
                <c:pt idx="4517">
                  <c:v>7.54991261292179E-2</c:v>
                </c:pt>
                <c:pt idx="4518">
                  <c:v>7.5548862048934101E-2</c:v>
                </c:pt>
                <c:pt idx="4519">
                  <c:v>7.5449390209501602E-2</c:v>
                </c:pt>
                <c:pt idx="4520">
                  <c:v>7.4603879574326001E-2</c:v>
                </c:pt>
                <c:pt idx="4521">
                  <c:v>7.0873685595609706E-2</c:v>
                </c:pt>
                <c:pt idx="4522">
                  <c:v>7.1022893354758296E-2</c:v>
                </c:pt>
                <c:pt idx="4523">
                  <c:v>7.2465235026528602E-2</c:v>
                </c:pt>
                <c:pt idx="4524">
                  <c:v>7.5349918370069199E-2</c:v>
                </c:pt>
                <c:pt idx="4525">
                  <c:v>7.4156256296879997E-2</c:v>
                </c:pt>
                <c:pt idx="4526">
                  <c:v>7.3410217501136701E-2</c:v>
                </c:pt>
                <c:pt idx="4527">
                  <c:v>7.7438826998150301E-2</c:v>
                </c:pt>
                <c:pt idx="4528">
                  <c:v>7.5250446530636797E-2</c:v>
                </c:pt>
                <c:pt idx="4529">
                  <c:v>7.2365763187096199E-2</c:v>
                </c:pt>
                <c:pt idx="4530">
                  <c:v>7.3957312618015095E-2</c:v>
                </c:pt>
                <c:pt idx="4531">
                  <c:v>7.5996485326379995E-2</c:v>
                </c:pt>
                <c:pt idx="4532">
                  <c:v>7.4156256296879997E-2</c:v>
                </c:pt>
                <c:pt idx="4533">
                  <c:v>7.3410217501136701E-2</c:v>
                </c:pt>
                <c:pt idx="4534">
                  <c:v>7.3907576698298894E-2</c:v>
                </c:pt>
                <c:pt idx="4535">
                  <c:v>7.5747805727799003E-2</c:v>
                </c:pt>
                <c:pt idx="4536">
                  <c:v>7.5847277567231405E-2</c:v>
                </c:pt>
                <c:pt idx="4537">
                  <c:v>7.5548862048934101E-2</c:v>
                </c:pt>
                <c:pt idx="4538">
                  <c:v>7.3111801982839397E-2</c:v>
                </c:pt>
                <c:pt idx="4539">
                  <c:v>7.5200710610920596E-2</c:v>
                </c:pt>
                <c:pt idx="4540">
                  <c:v>7.0426062318163701E-2</c:v>
                </c:pt>
                <c:pt idx="4541">
                  <c:v>7.0525534157596104E-2</c:v>
                </c:pt>
                <c:pt idx="4542">
                  <c:v>7.2813386464542093E-2</c:v>
                </c:pt>
                <c:pt idx="4543">
                  <c:v>7.4902295092623306E-2</c:v>
                </c:pt>
                <c:pt idx="4544">
                  <c:v>7.6394372684109799E-2</c:v>
                </c:pt>
                <c:pt idx="4545">
                  <c:v>7.5449390209501602E-2</c:v>
                </c:pt>
                <c:pt idx="4546">
                  <c:v>7.3758368939150304E-2</c:v>
                </c:pt>
                <c:pt idx="4547">
                  <c:v>7.2514970946244803E-2</c:v>
                </c:pt>
                <c:pt idx="4548">
                  <c:v>7.3161537902555696E-2</c:v>
                </c:pt>
                <c:pt idx="4549">
                  <c:v>7.4205992216596198E-2</c:v>
                </c:pt>
                <c:pt idx="4550">
                  <c:v>7.4703351413758404E-2</c:v>
                </c:pt>
                <c:pt idx="4551">
                  <c:v>7.3708633019434006E-2</c:v>
                </c:pt>
                <c:pt idx="4552">
                  <c:v>7.2863122384258405E-2</c:v>
                </c:pt>
                <c:pt idx="4553">
                  <c:v>7.3658897099717804E-2</c:v>
                </c:pt>
                <c:pt idx="4554">
                  <c:v>7.2465235026528602E-2</c:v>
                </c:pt>
                <c:pt idx="4555">
                  <c:v>7.1271572953339399E-2</c:v>
                </c:pt>
                <c:pt idx="4556">
                  <c:v>7.2365763187096199E-2</c:v>
                </c:pt>
                <c:pt idx="4557">
                  <c:v>7.1768932150501605E-2</c:v>
                </c:pt>
                <c:pt idx="4558">
                  <c:v>7.3261009741988098E-2</c:v>
                </c:pt>
                <c:pt idx="4559">
                  <c:v>7.3111801982839397E-2</c:v>
                </c:pt>
                <c:pt idx="4560">
                  <c:v>7.4703351413758404E-2</c:v>
                </c:pt>
                <c:pt idx="4561">
                  <c:v>7.3161537902555696E-2</c:v>
                </c:pt>
                <c:pt idx="4562">
                  <c:v>7.2813386464542093E-2</c:v>
                </c:pt>
                <c:pt idx="4563">
                  <c:v>7.3410217501136701E-2</c:v>
                </c:pt>
                <c:pt idx="4564">
                  <c:v>7.7190147399569295E-2</c:v>
                </c:pt>
                <c:pt idx="4565">
                  <c:v>7.3907576698298894E-2</c:v>
                </c:pt>
                <c:pt idx="4566">
                  <c:v>7.2216555427947499E-2</c:v>
                </c:pt>
                <c:pt idx="4567">
                  <c:v>7.3808104858866505E-2</c:v>
                </c:pt>
                <c:pt idx="4568">
                  <c:v>7.3658897099717804E-2</c:v>
                </c:pt>
                <c:pt idx="4569">
                  <c:v>7.1868403989933993E-2</c:v>
                </c:pt>
                <c:pt idx="4570">
                  <c:v>7.0724477836461005E-2</c:v>
                </c:pt>
                <c:pt idx="4571">
                  <c:v>7.3758368939150304E-2</c:v>
                </c:pt>
                <c:pt idx="4572">
                  <c:v>7.2316027267379998E-2</c:v>
                </c:pt>
                <c:pt idx="4573">
                  <c:v>7.3559425260285402E-2</c:v>
                </c:pt>
                <c:pt idx="4574">
                  <c:v>7.5200710610920596E-2</c:v>
                </c:pt>
                <c:pt idx="4575">
                  <c:v>7.3857840778582706E-2</c:v>
                </c:pt>
                <c:pt idx="4576">
                  <c:v>7.2664178705393503E-2</c:v>
                </c:pt>
                <c:pt idx="4577">
                  <c:v>7.44049358954611E-2</c:v>
                </c:pt>
                <c:pt idx="4578">
                  <c:v>7.4106520377163795E-2</c:v>
                </c:pt>
                <c:pt idx="4579">
                  <c:v>7.5001766932055694E-2</c:v>
                </c:pt>
                <c:pt idx="4580">
                  <c:v>7.2465235026528602E-2</c:v>
                </c:pt>
                <c:pt idx="4581">
                  <c:v>7.4205992216596198E-2</c:v>
                </c:pt>
                <c:pt idx="4582">
                  <c:v>7.6046221246096293E-2</c:v>
                </c:pt>
                <c:pt idx="4583">
                  <c:v>7.5001766932055694E-2</c:v>
                </c:pt>
                <c:pt idx="4584">
                  <c:v>7.1619724391352904E-2</c:v>
                </c:pt>
                <c:pt idx="4585">
                  <c:v>7.22662913476637E-2</c:v>
                </c:pt>
                <c:pt idx="4586">
                  <c:v>7.44049358954611E-2</c:v>
                </c:pt>
                <c:pt idx="4587">
                  <c:v>7.4205992216596198E-2</c:v>
                </c:pt>
                <c:pt idx="4588">
                  <c:v>7.3161537902555696E-2</c:v>
                </c:pt>
                <c:pt idx="4589">
                  <c:v>7.2912858303974606E-2</c:v>
                </c:pt>
                <c:pt idx="4590">
                  <c:v>7.3211273822271897E-2</c:v>
                </c:pt>
                <c:pt idx="4591">
                  <c:v>7.4952031012339507E-2</c:v>
                </c:pt>
                <c:pt idx="4592">
                  <c:v>7.2216555427947499E-2</c:v>
                </c:pt>
                <c:pt idx="4593">
                  <c:v>7.2514970946244803E-2</c:v>
                </c:pt>
                <c:pt idx="4594">
                  <c:v>7.3808104858866505E-2</c:v>
                </c:pt>
                <c:pt idx="4595">
                  <c:v>7.3609161180001603E-2</c:v>
                </c:pt>
                <c:pt idx="4596">
                  <c:v>7.4554143654609703E-2</c:v>
                </c:pt>
                <c:pt idx="4597">
                  <c:v>7.4454671815177301E-2</c:v>
                </c:pt>
                <c:pt idx="4598">
                  <c:v>7.7886450275596306E-2</c:v>
                </c:pt>
                <c:pt idx="4599">
                  <c:v>7.3111801982839397E-2</c:v>
                </c:pt>
                <c:pt idx="4600">
                  <c:v>7.2117083588515096E-2</c:v>
                </c:pt>
                <c:pt idx="4601">
                  <c:v>7.5946749406663794E-2</c:v>
                </c:pt>
                <c:pt idx="4602">
                  <c:v>7.4454671815177301E-2</c:v>
                </c:pt>
                <c:pt idx="4603">
                  <c:v>7.4205992216596198E-2</c:v>
                </c:pt>
                <c:pt idx="4604">
                  <c:v>7.0823949675893394E-2</c:v>
                </c:pt>
                <c:pt idx="4605">
                  <c:v>6.9232400244974499E-2</c:v>
                </c:pt>
                <c:pt idx="4606">
                  <c:v>7.1768932150501605E-2</c:v>
                </c:pt>
                <c:pt idx="4607">
                  <c:v>7.1371044792771801E-2</c:v>
                </c:pt>
                <c:pt idx="4608">
                  <c:v>7.0923421515325893E-2</c:v>
                </c:pt>
                <c:pt idx="4609">
                  <c:v>7.24154991068124E-2</c:v>
                </c:pt>
                <c:pt idx="4610">
                  <c:v>7.43054640560286E-2</c:v>
                </c:pt>
                <c:pt idx="4611">
                  <c:v>7.6046221246096293E-2</c:v>
                </c:pt>
                <c:pt idx="4612">
                  <c:v>7.5449390209501602E-2</c:v>
                </c:pt>
                <c:pt idx="4613">
                  <c:v>7.3509689340569201E-2</c:v>
                </c:pt>
                <c:pt idx="4614">
                  <c:v>7.2017611749082694E-2</c:v>
                </c:pt>
                <c:pt idx="4615">
                  <c:v>7.2813386464542093E-2</c:v>
                </c:pt>
                <c:pt idx="4616">
                  <c:v>7.3211273822271897E-2</c:v>
                </c:pt>
                <c:pt idx="4617">
                  <c:v>7.4205992216596198E-2</c:v>
                </c:pt>
                <c:pt idx="4618">
                  <c:v>7.5598597968650302E-2</c:v>
                </c:pt>
                <c:pt idx="4619">
                  <c:v>7.33604815814205E-2</c:v>
                </c:pt>
                <c:pt idx="4620">
                  <c:v>7.44049358954611E-2</c:v>
                </c:pt>
                <c:pt idx="4621">
                  <c:v>7.6643052282690902E-2</c:v>
                </c:pt>
                <c:pt idx="4622">
                  <c:v>7.3857840778582706E-2</c:v>
                </c:pt>
                <c:pt idx="4623">
                  <c:v>7.44049358954611E-2</c:v>
                </c:pt>
                <c:pt idx="4624">
                  <c:v>7.6394372684109799E-2</c:v>
                </c:pt>
                <c:pt idx="4625">
                  <c:v>7.4205992216596198E-2</c:v>
                </c:pt>
                <c:pt idx="4626">
                  <c:v>7.3708633019434006E-2</c:v>
                </c:pt>
                <c:pt idx="4627">
                  <c:v>7.3211273822271897E-2</c:v>
                </c:pt>
                <c:pt idx="4628">
                  <c:v>7.5747805727799003E-2</c:v>
                </c:pt>
                <c:pt idx="4629">
                  <c:v>7.3459953420853E-2</c:v>
                </c:pt>
                <c:pt idx="4630">
                  <c:v>7.1719196230785404E-2</c:v>
                </c:pt>
                <c:pt idx="4631">
                  <c:v>6.8735041047812306E-2</c:v>
                </c:pt>
                <c:pt idx="4632">
                  <c:v>7.2365763187096199E-2</c:v>
                </c:pt>
                <c:pt idx="4633">
                  <c:v>7.4902295092623306E-2</c:v>
                </c:pt>
                <c:pt idx="4634">
                  <c:v>7.2216555427947499E-2</c:v>
                </c:pt>
                <c:pt idx="4635">
                  <c:v>7.5698069808082705E-2</c:v>
                </c:pt>
                <c:pt idx="4636">
                  <c:v>7.3907576698298894E-2</c:v>
                </c:pt>
                <c:pt idx="4637">
                  <c:v>7.3708633019434006E-2</c:v>
                </c:pt>
                <c:pt idx="4638">
                  <c:v>7.5897013486947607E-2</c:v>
                </c:pt>
                <c:pt idx="4639">
                  <c:v>7.5747805727799003E-2</c:v>
                </c:pt>
                <c:pt idx="4640">
                  <c:v>7.33604815814205E-2</c:v>
                </c:pt>
                <c:pt idx="4641">
                  <c:v>7.0774213756177207E-2</c:v>
                </c:pt>
                <c:pt idx="4642">
                  <c:v>6.9580551682988004E-2</c:v>
                </c:pt>
                <c:pt idx="4643">
                  <c:v>7.3808104858866505E-2</c:v>
                </c:pt>
                <c:pt idx="4644">
                  <c:v>7.4952031012339507E-2</c:v>
                </c:pt>
                <c:pt idx="4645">
                  <c:v>7.43054640560286E-2</c:v>
                </c:pt>
                <c:pt idx="4646">
                  <c:v>7.4603879574326001E-2</c:v>
                </c:pt>
                <c:pt idx="4647">
                  <c:v>7.2365763187096199E-2</c:v>
                </c:pt>
                <c:pt idx="4648">
                  <c:v>7.4902295092623306E-2</c:v>
                </c:pt>
                <c:pt idx="4649">
                  <c:v>7.3758368939150304E-2</c:v>
                </c:pt>
                <c:pt idx="4650">
                  <c:v>7.4255728136312399E-2</c:v>
                </c:pt>
                <c:pt idx="4651">
                  <c:v>7.2664178705393503E-2</c:v>
                </c:pt>
                <c:pt idx="4652">
                  <c:v>7.1371044792771801E-2</c:v>
                </c:pt>
                <c:pt idx="4653">
                  <c:v>7.6643052282690902E-2</c:v>
                </c:pt>
                <c:pt idx="4654">
                  <c:v>7.6792260041839505E-2</c:v>
                </c:pt>
                <c:pt idx="4655">
                  <c:v>7.1669460311069105E-2</c:v>
                </c:pt>
                <c:pt idx="4656">
                  <c:v>7.3609161180001603E-2</c:v>
                </c:pt>
                <c:pt idx="4657">
                  <c:v>7.4205992216596198E-2</c:v>
                </c:pt>
                <c:pt idx="4658">
                  <c:v>7.5797541647515204E-2</c:v>
                </c:pt>
                <c:pt idx="4659">
                  <c:v>7.6394372684109799E-2</c:v>
                </c:pt>
                <c:pt idx="4660">
                  <c:v>7.2365763187096199E-2</c:v>
                </c:pt>
                <c:pt idx="4661">
                  <c:v>7.3857840778582706E-2</c:v>
                </c:pt>
                <c:pt idx="4662">
                  <c:v>7.22662913476637E-2</c:v>
                </c:pt>
                <c:pt idx="4663">
                  <c:v>7.33604815814205E-2</c:v>
                </c:pt>
                <c:pt idx="4664">
                  <c:v>7.24154991068124E-2</c:v>
                </c:pt>
                <c:pt idx="4665">
                  <c:v>7.03763263984475E-2</c:v>
                </c:pt>
                <c:pt idx="4666">
                  <c:v>7.0923421515325893E-2</c:v>
                </c:pt>
                <c:pt idx="4667">
                  <c:v>7.3957312618015095E-2</c:v>
                </c:pt>
                <c:pt idx="4668">
                  <c:v>7.7488562917866502E-2</c:v>
                </c:pt>
                <c:pt idx="4669">
                  <c:v>7.2465235026528602E-2</c:v>
                </c:pt>
                <c:pt idx="4670">
                  <c:v>7.3658897099717804E-2</c:v>
                </c:pt>
                <c:pt idx="4671">
                  <c:v>7.5946749406663794E-2</c:v>
                </c:pt>
                <c:pt idx="4672">
                  <c:v>7.7339355158717898E-2</c:v>
                </c:pt>
                <c:pt idx="4673">
                  <c:v>7.5051502851771895E-2</c:v>
                </c:pt>
                <c:pt idx="4674">
                  <c:v>7.6692788202407103E-2</c:v>
                </c:pt>
                <c:pt idx="4675">
                  <c:v>7.6195429005244897E-2</c:v>
                </c:pt>
                <c:pt idx="4676">
                  <c:v>7.4255728136312399E-2</c:v>
                </c:pt>
                <c:pt idx="4677">
                  <c:v>7.5101238771488096E-2</c:v>
                </c:pt>
                <c:pt idx="4678">
                  <c:v>7.4852559172906993E-2</c:v>
                </c:pt>
                <c:pt idx="4679">
                  <c:v>7.33604815814205E-2</c:v>
                </c:pt>
                <c:pt idx="4680">
                  <c:v>7.2166819508231297E-2</c:v>
                </c:pt>
                <c:pt idx="4681">
                  <c:v>7.6394372684109799E-2</c:v>
                </c:pt>
                <c:pt idx="4682">
                  <c:v>7.5797541647515204E-2</c:v>
                </c:pt>
                <c:pt idx="4683">
                  <c:v>7.4603879574326001E-2</c:v>
                </c:pt>
                <c:pt idx="4684">
                  <c:v>7.5250446530636797E-2</c:v>
                </c:pt>
                <c:pt idx="4685">
                  <c:v>7.5996485326379995E-2</c:v>
                </c:pt>
                <c:pt idx="4686">
                  <c:v>7.5399654289785401E-2</c:v>
                </c:pt>
                <c:pt idx="4687">
                  <c:v>7.3509689340569201E-2</c:v>
                </c:pt>
                <c:pt idx="4688">
                  <c:v>7.4753087333474605E-2</c:v>
                </c:pt>
                <c:pt idx="4689">
                  <c:v>7.4753087333474605E-2</c:v>
                </c:pt>
                <c:pt idx="4690">
                  <c:v>7.3808104858866505E-2</c:v>
                </c:pt>
                <c:pt idx="4691">
                  <c:v>7.5101238771488096E-2</c:v>
                </c:pt>
                <c:pt idx="4692">
                  <c:v>7.4106520377163795E-2</c:v>
                </c:pt>
                <c:pt idx="4693">
                  <c:v>7.24154991068124E-2</c:v>
                </c:pt>
                <c:pt idx="4694">
                  <c:v>7.4106520377163795E-2</c:v>
                </c:pt>
                <c:pt idx="4695">
                  <c:v>7.6294900844677299E-2</c:v>
                </c:pt>
                <c:pt idx="4696">
                  <c:v>7.5399654289785401E-2</c:v>
                </c:pt>
                <c:pt idx="4697">
                  <c:v>7.5797541647515204E-2</c:v>
                </c:pt>
                <c:pt idx="4698">
                  <c:v>7.5051502851771895E-2</c:v>
                </c:pt>
                <c:pt idx="4699">
                  <c:v>7.43054640560286E-2</c:v>
                </c:pt>
                <c:pt idx="4700">
                  <c:v>7.2763650544825906E-2</c:v>
                </c:pt>
                <c:pt idx="4701">
                  <c:v>7.4056784457447594E-2</c:v>
                </c:pt>
                <c:pt idx="4702">
                  <c:v>7.7289619239001697E-2</c:v>
                </c:pt>
                <c:pt idx="4703">
                  <c:v>7.5946749406663794E-2</c:v>
                </c:pt>
                <c:pt idx="4704">
                  <c:v>7.4504407734893502E-2</c:v>
                </c:pt>
                <c:pt idx="4705">
                  <c:v>7.1918139909650194E-2</c:v>
                </c:pt>
                <c:pt idx="4706">
                  <c:v>7.2117083588515096E-2</c:v>
                </c:pt>
                <c:pt idx="4707">
                  <c:v>7.1420780712488002E-2</c:v>
                </c:pt>
                <c:pt idx="4708">
                  <c:v>7.2017611749082694E-2</c:v>
                </c:pt>
                <c:pt idx="4709">
                  <c:v>7.5150974691204298E-2</c:v>
                </c:pt>
                <c:pt idx="4710">
                  <c:v>7.5300182450352998E-2</c:v>
                </c:pt>
                <c:pt idx="4711">
                  <c:v>7.8085393954461194E-2</c:v>
                </c:pt>
                <c:pt idx="4712">
                  <c:v>7.8930904589636794E-2</c:v>
                </c:pt>
                <c:pt idx="4713">
                  <c:v>7.7737242516447702E-2</c:v>
                </c:pt>
                <c:pt idx="4714">
                  <c:v>7.4255728136312399E-2</c:v>
                </c:pt>
                <c:pt idx="4715">
                  <c:v>7.3609161180001603E-2</c:v>
                </c:pt>
                <c:pt idx="4716">
                  <c:v>7.1768932150501605E-2</c:v>
                </c:pt>
                <c:pt idx="4717">
                  <c:v>7.13213088730556E-2</c:v>
                </c:pt>
                <c:pt idx="4718">
                  <c:v>7.4504407734893502E-2</c:v>
                </c:pt>
                <c:pt idx="4719">
                  <c:v>7.2117083588515096E-2</c:v>
                </c:pt>
                <c:pt idx="4720">
                  <c:v>7.2614442785677302E-2</c:v>
                </c:pt>
                <c:pt idx="4721">
                  <c:v>7.5648333888366504E-2</c:v>
                </c:pt>
                <c:pt idx="4722">
                  <c:v>7.4106520377163795E-2</c:v>
                </c:pt>
                <c:pt idx="4723">
                  <c:v>7.2166819508231297E-2</c:v>
                </c:pt>
                <c:pt idx="4724">
                  <c:v>7.3310745661704299E-2</c:v>
                </c:pt>
                <c:pt idx="4725">
                  <c:v>7.0973157435042095E-2</c:v>
                </c:pt>
                <c:pt idx="4726">
                  <c:v>7.13213088730556E-2</c:v>
                </c:pt>
                <c:pt idx="4727">
                  <c:v>7.1271572953339399E-2</c:v>
                </c:pt>
                <c:pt idx="4728">
                  <c:v>7.9328791947366598E-2</c:v>
                </c:pt>
                <c:pt idx="4729">
                  <c:v>7.6742524122123304E-2</c:v>
                </c:pt>
                <c:pt idx="4730">
                  <c:v>7.4753087333474605E-2</c:v>
                </c:pt>
                <c:pt idx="4731">
                  <c:v>7.3161537902555696E-2</c:v>
                </c:pt>
                <c:pt idx="4732">
                  <c:v>7.2365763187096199E-2</c:v>
                </c:pt>
                <c:pt idx="4733">
                  <c:v>7.3211273822271897E-2</c:v>
                </c:pt>
                <c:pt idx="4734">
                  <c:v>7.5300182450352998E-2</c:v>
                </c:pt>
                <c:pt idx="4735">
                  <c:v>7.7140411479852997E-2</c:v>
                </c:pt>
                <c:pt idx="4736">
                  <c:v>7.3758368939150304E-2</c:v>
                </c:pt>
                <c:pt idx="4737">
                  <c:v>7.4952031012339507E-2</c:v>
                </c:pt>
                <c:pt idx="4738">
                  <c:v>7.6493844523542201E-2</c:v>
                </c:pt>
                <c:pt idx="4739">
                  <c:v>7.2713914625109705E-2</c:v>
                </c:pt>
                <c:pt idx="4740">
                  <c:v>7.24154991068124E-2</c:v>
                </c:pt>
                <c:pt idx="4741">
                  <c:v>7.3957312618015095E-2</c:v>
                </c:pt>
                <c:pt idx="4742">
                  <c:v>7.2962594223690794E-2</c:v>
                </c:pt>
                <c:pt idx="4743">
                  <c:v>7.3310745661704299E-2</c:v>
                </c:pt>
                <c:pt idx="4744">
                  <c:v>7.4952031012339507E-2</c:v>
                </c:pt>
                <c:pt idx="4745">
                  <c:v>7.5101238771488096E-2</c:v>
                </c:pt>
                <c:pt idx="4746">
                  <c:v>7.73890910784341E-2</c:v>
                </c:pt>
                <c:pt idx="4747">
                  <c:v>7.5847277567231405E-2</c:v>
                </c:pt>
                <c:pt idx="4748">
                  <c:v>7.4106520377163795E-2</c:v>
                </c:pt>
                <c:pt idx="4749">
                  <c:v>7.5598597968650302E-2</c:v>
                </c:pt>
                <c:pt idx="4750">
                  <c:v>7.5946749406663794E-2</c:v>
                </c:pt>
                <c:pt idx="4751">
                  <c:v>7.73890910784341E-2</c:v>
                </c:pt>
                <c:pt idx="4752">
                  <c:v>7.5300182450352998E-2</c:v>
                </c:pt>
                <c:pt idx="4753">
                  <c:v>7.54991261292179E-2</c:v>
                </c:pt>
                <c:pt idx="4754">
                  <c:v>7.6841995961555706E-2</c:v>
                </c:pt>
                <c:pt idx="4755">
                  <c:v>0.107628530265894</c:v>
                </c:pt>
                <c:pt idx="4756">
                  <c:v>0.113497368792408</c:v>
                </c:pt>
                <c:pt idx="4757">
                  <c:v>0.113099481434678</c:v>
                </c:pt>
                <c:pt idx="4758">
                  <c:v>0.11528786190219199</c:v>
                </c:pt>
                <c:pt idx="4759">
                  <c:v>0.113348161033259</c:v>
                </c:pt>
                <c:pt idx="4760">
                  <c:v>0.115536541500773</c:v>
                </c:pt>
                <c:pt idx="4761">
                  <c:v>0.113348161033259</c:v>
                </c:pt>
                <c:pt idx="4762">
                  <c:v>0.11394499206985401</c:v>
                </c:pt>
                <c:pt idx="4763">
                  <c:v>0.111706875682624</c:v>
                </c:pt>
                <c:pt idx="4764">
                  <c:v>0.111905819361489</c:v>
                </c:pt>
                <c:pt idx="4765">
                  <c:v>0.114193671668435</c:v>
                </c:pt>
                <c:pt idx="4766">
                  <c:v>0.1143926153473</c:v>
                </c:pt>
                <c:pt idx="4767">
                  <c:v>0.113099481434678</c:v>
                </c:pt>
                <c:pt idx="4768">
                  <c:v>0.111856083441773</c:v>
                </c:pt>
                <c:pt idx="4769">
                  <c:v>0.114492087186732</c:v>
                </c:pt>
                <c:pt idx="4770">
                  <c:v>0.11384552023042099</c:v>
                </c:pt>
                <c:pt idx="4771">
                  <c:v>0.112850801836097</c:v>
                </c:pt>
                <c:pt idx="4772">
                  <c:v>0.112751329996665</c:v>
                </c:pt>
                <c:pt idx="4773">
                  <c:v>0.114193671668435</c:v>
                </c:pt>
                <c:pt idx="4774">
                  <c:v>0.113795784310705</c:v>
                </c:pt>
                <c:pt idx="4775">
                  <c:v>0.114342879427584</c:v>
                </c:pt>
                <c:pt idx="4776">
                  <c:v>0.11424340758815101</c:v>
                </c:pt>
                <c:pt idx="4777">
                  <c:v>0.114442351267016</c:v>
                </c:pt>
                <c:pt idx="4778">
                  <c:v>0.112950273675529</c:v>
                </c:pt>
                <c:pt idx="4779">
                  <c:v>0.11548680558105701</c:v>
                </c:pt>
                <c:pt idx="4780">
                  <c:v>0.116382052135948</c:v>
                </c:pt>
                <c:pt idx="4781">
                  <c:v>0.11215449896007</c:v>
                </c:pt>
                <c:pt idx="4782">
                  <c:v>0.114342879427584</c:v>
                </c:pt>
                <c:pt idx="4783">
                  <c:v>0.115934428858503</c:v>
                </c:pt>
                <c:pt idx="4784">
                  <c:v>0.11414393574871901</c:v>
                </c:pt>
                <c:pt idx="4785">
                  <c:v>0.114591559026165</c:v>
                </c:pt>
                <c:pt idx="4786">
                  <c:v>0.112452914478367</c:v>
                </c:pt>
                <c:pt idx="4787">
                  <c:v>0.115934428858503</c:v>
                </c:pt>
                <c:pt idx="4788">
                  <c:v>0.115138654143043</c:v>
                </c:pt>
                <c:pt idx="4789">
                  <c:v>0.11374604839098899</c:v>
                </c:pt>
                <c:pt idx="4790">
                  <c:v>0.11200529120092099</c:v>
                </c:pt>
                <c:pt idx="4791">
                  <c:v>0.11404446390928601</c:v>
                </c:pt>
                <c:pt idx="4792">
                  <c:v>0.113397896952975</c:v>
                </c:pt>
                <c:pt idx="4793">
                  <c:v>0.11200529120092099</c:v>
                </c:pt>
                <c:pt idx="4794">
                  <c:v>0.1162328443768</c:v>
                </c:pt>
                <c:pt idx="4795">
                  <c:v>0.11692914725282701</c:v>
                </c:pt>
                <c:pt idx="4796">
                  <c:v>0.11399472798957</c:v>
                </c:pt>
                <c:pt idx="4797">
                  <c:v>0.110364005850286</c:v>
                </c:pt>
                <c:pt idx="4798">
                  <c:v>0.113248689193827</c:v>
                </c:pt>
                <c:pt idx="4799">
                  <c:v>0.114541823106448</c:v>
                </c:pt>
                <c:pt idx="4800">
                  <c:v>0.110214798091138</c:v>
                </c:pt>
                <c:pt idx="4801">
                  <c:v>0.108623248660219</c:v>
                </c:pt>
                <c:pt idx="4802">
                  <c:v>0.10912060785738099</c:v>
                </c:pt>
                <c:pt idx="4803">
                  <c:v>0.114094199829002</c:v>
                </c:pt>
                <c:pt idx="4804">
                  <c:v>0.114094199829002</c:v>
                </c:pt>
                <c:pt idx="4805">
                  <c:v>0.112950273675529</c:v>
                </c:pt>
                <c:pt idx="4806">
                  <c:v>0.11230370671921899</c:v>
                </c:pt>
                <c:pt idx="4807">
                  <c:v>0.11240317855865101</c:v>
                </c:pt>
                <c:pt idx="4808">
                  <c:v>0.114094199829002</c:v>
                </c:pt>
                <c:pt idx="4809">
                  <c:v>0.11399472798957</c:v>
                </c:pt>
                <c:pt idx="4810">
                  <c:v>0.111955555281205</c:v>
                </c:pt>
                <c:pt idx="4811">
                  <c:v>0.111358724244611</c:v>
                </c:pt>
                <c:pt idx="4812">
                  <c:v>0.10991638257284</c:v>
                </c:pt>
                <c:pt idx="4813">
                  <c:v>0.108822192339083</c:v>
                </c:pt>
                <c:pt idx="4814">
                  <c:v>0.11056294952915099</c:v>
                </c:pt>
                <c:pt idx="4815">
                  <c:v>0.112452914478367</c:v>
                </c:pt>
                <c:pt idx="4816">
                  <c:v>0.11210476304035399</c:v>
                </c:pt>
                <c:pt idx="4817">
                  <c:v>0.108971400098232</c:v>
                </c:pt>
                <c:pt idx="4818">
                  <c:v>0.11374604839098899</c:v>
                </c:pt>
                <c:pt idx="4819">
                  <c:v>0.114094199829002</c:v>
                </c:pt>
                <c:pt idx="4820">
                  <c:v>0.113795784310705</c:v>
                </c:pt>
                <c:pt idx="4821">
                  <c:v>0.112900537755813</c:v>
                </c:pt>
                <c:pt idx="4822">
                  <c:v>0.11106030872631301</c:v>
                </c:pt>
                <c:pt idx="4823">
                  <c:v>0.11374604839098899</c:v>
                </c:pt>
                <c:pt idx="4824">
                  <c:v>0.114442351267016</c:v>
                </c:pt>
                <c:pt idx="4825">
                  <c:v>0.115636013340205</c:v>
                </c:pt>
                <c:pt idx="4826">
                  <c:v>0.114094199829002</c:v>
                </c:pt>
                <c:pt idx="4827">
                  <c:v>0.112353442638935</c:v>
                </c:pt>
                <c:pt idx="4828">
                  <c:v>0.11394499206985401</c:v>
                </c:pt>
                <c:pt idx="4829">
                  <c:v>0.113049745514962</c:v>
                </c:pt>
                <c:pt idx="4830">
                  <c:v>0.111706875682624</c:v>
                </c:pt>
                <c:pt idx="4831">
                  <c:v>0.11210476304035399</c:v>
                </c:pt>
                <c:pt idx="4832">
                  <c:v>0.11250265039808401</c:v>
                </c:pt>
                <c:pt idx="4833">
                  <c:v>0.11106030872631301</c:v>
                </c:pt>
                <c:pt idx="4834">
                  <c:v>0.112253970799502</c:v>
                </c:pt>
                <c:pt idx="4835">
                  <c:v>0.113397896952975</c:v>
                </c:pt>
                <c:pt idx="4836">
                  <c:v>0.11270159407694801</c:v>
                </c:pt>
                <c:pt idx="4837">
                  <c:v>0.11066242136858299</c:v>
                </c:pt>
                <c:pt idx="4838">
                  <c:v>0.110911100967165</c:v>
                </c:pt>
                <c:pt idx="4839">
                  <c:v>0.10991638257284</c:v>
                </c:pt>
                <c:pt idx="4840">
                  <c:v>0.111408460164327</c:v>
                </c:pt>
                <c:pt idx="4841">
                  <c:v>0.111010572806597</c:v>
                </c:pt>
                <c:pt idx="4842">
                  <c:v>0.111358724244611</c:v>
                </c:pt>
                <c:pt idx="4843">
                  <c:v>0.111706875682624</c:v>
                </c:pt>
                <c:pt idx="4844">
                  <c:v>0.109966118492556</c:v>
                </c:pt>
                <c:pt idx="4845">
                  <c:v>0.110413741770002</c:v>
                </c:pt>
                <c:pt idx="4846">
                  <c:v>0.10941902337567801</c:v>
                </c:pt>
                <c:pt idx="4847">
                  <c:v>0.112452914478367</c:v>
                </c:pt>
                <c:pt idx="4848">
                  <c:v>0.11359684063184</c:v>
                </c:pt>
                <c:pt idx="4849">
                  <c:v>0.114492087186732</c:v>
                </c:pt>
                <c:pt idx="4850">
                  <c:v>0.113348161033259</c:v>
                </c:pt>
                <c:pt idx="4851">
                  <c:v>0.112950273675529</c:v>
                </c:pt>
                <c:pt idx="4852">
                  <c:v>0.112751329996665</c:v>
                </c:pt>
                <c:pt idx="4853">
                  <c:v>0.11175661160234</c:v>
                </c:pt>
                <c:pt idx="4854">
                  <c:v>0.113397896952975</c:v>
                </c:pt>
                <c:pt idx="4855">
                  <c:v>0.114840238624746</c:v>
                </c:pt>
                <c:pt idx="4856">
                  <c:v>0.116282580296516</c:v>
                </c:pt>
                <c:pt idx="4857">
                  <c:v>0.11230370671921899</c:v>
                </c:pt>
                <c:pt idx="4858">
                  <c:v>0.110911100967165</c:v>
                </c:pt>
                <c:pt idx="4859">
                  <c:v>0.113397896952975</c:v>
                </c:pt>
                <c:pt idx="4860">
                  <c:v>0.114342879427584</c:v>
                </c:pt>
                <c:pt idx="4861">
                  <c:v>0.111308988324894</c:v>
                </c:pt>
                <c:pt idx="4862">
                  <c:v>0.110214798091138</c:v>
                </c:pt>
                <c:pt idx="4863">
                  <c:v>0.112900537755813</c:v>
                </c:pt>
                <c:pt idx="4864">
                  <c:v>0.1125523863178</c:v>
                </c:pt>
                <c:pt idx="4865">
                  <c:v>0.11354710471212399</c:v>
                </c:pt>
                <c:pt idx="4866">
                  <c:v>0.11125925240517801</c:v>
                </c:pt>
                <c:pt idx="4867">
                  <c:v>0.11270159407694801</c:v>
                </c:pt>
                <c:pt idx="4868">
                  <c:v>0.11364657655155699</c:v>
                </c:pt>
                <c:pt idx="4869">
                  <c:v>0.1125523863178</c:v>
                </c:pt>
                <c:pt idx="4870">
                  <c:v>0.10170995581966399</c:v>
                </c:pt>
                <c:pt idx="4871">
                  <c:v>7.5200710610920596E-2</c:v>
                </c:pt>
                <c:pt idx="4872">
                  <c:v>7.1520252551920502E-2</c:v>
                </c:pt>
                <c:pt idx="4873">
                  <c:v>7.1569988471636703E-2</c:v>
                </c:pt>
                <c:pt idx="4874">
                  <c:v>7.4454671815177301E-2</c:v>
                </c:pt>
                <c:pt idx="4875">
                  <c:v>7.3111801982839397E-2</c:v>
                </c:pt>
                <c:pt idx="4876">
                  <c:v>7.4653615494042203E-2</c:v>
                </c:pt>
                <c:pt idx="4877">
                  <c:v>7.3161537902555696E-2</c:v>
                </c:pt>
                <c:pt idx="4878">
                  <c:v>7.2365763187096199E-2</c:v>
                </c:pt>
                <c:pt idx="4879">
                  <c:v>7.3410217501136701E-2</c:v>
                </c:pt>
                <c:pt idx="4880">
                  <c:v>7.7190147399569295E-2</c:v>
                </c:pt>
                <c:pt idx="4881">
                  <c:v>7.4902295092623306E-2</c:v>
                </c:pt>
                <c:pt idx="4882">
                  <c:v>7.1371044792771801E-2</c:v>
                </c:pt>
                <c:pt idx="4883">
                  <c:v>7.1967875829366396E-2</c:v>
                </c:pt>
                <c:pt idx="4884">
                  <c:v>7.5996485326379995E-2</c:v>
                </c:pt>
                <c:pt idx="4885">
                  <c:v>7.3609161180001603E-2</c:v>
                </c:pt>
                <c:pt idx="4886">
                  <c:v>7.5101238771488096E-2</c:v>
                </c:pt>
                <c:pt idx="4887">
                  <c:v>7.1768932150501605E-2</c:v>
                </c:pt>
                <c:pt idx="4888">
                  <c:v>7.1022893354758296E-2</c:v>
                </c:pt>
                <c:pt idx="4889">
                  <c:v>7.3310745661704299E-2</c:v>
                </c:pt>
                <c:pt idx="4890">
                  <c:v>7.44049358954611E-2</c:v>
                </c:pt>
                <c:pt idx="4891">
                  <c:v>7.4255728136312399E-2</c:v>
                </c:pt>
                <c:pt idx="4892">
                  <c:v>7.4007048537731407E-2</c:v>
                </c:pt>
                <c:pt idx="4893">
                  <c:v>7.4902295092623306E-2</c:v>
                </c:pt>
                <c:pt idx="4894">
                  <c:v>7.5897013486947607E-2</c:v>
                </c:pt>
                <c:pt idx="4895">
                  <c:v>7.3559425260285402E-2</c:v>
                </c:pt>
                <c:pt idx="4896">
                  <c:v>7.1868403989933993E-2</c:v>
                </c:pt>
                <c:pt idx="4897">
                  <c:v>7.44049358954611E-2</c:v>
                </c:pt>
                <c:pt idx="4898">
                  <c:v>7.1371044792771801E-2</c:v>
                </c:pt>
                <c:pt idx="4899">
                  <c:v>7.0326590478731299E-2</c:v>
                </c:pt>
                <c:pt idx="4900">
                  <c:v>7.24154991068124E-2</c:v>
                </c:pt>
                <c:pt idx="4901">
                  <c:v>7.2912858303974606E-2</c:v>
                </c:pt>
                <c:pt idx="4902">
                  <c:v>7.24154991068124E-2</c:v>
                </c:pt>
                <c:pt idx="4903">
                  <c:v>7.2465235026528602E-2</c:v>
                </c:pt>
                <c:pt idx="4904">
                  <c:v>7.3957312618015095E-2</c:v>
                </c:pt>
                <c:pt idx="4905">
                  <c:v>7.3509689340569201E-2</c:v>
                </c:pt>
                <c:pt idx="4906">
                  <c:v>7.1619724391352904E-2</c:v>
                </c:pt>
                <c:pt idx="4907">
                  <c:v>7.3211273822271897E-2</c:v>
                </c:pt>
                <c:pt idx="4908">
                  <c:v>7.6195429005244897E-2</c:v>
                </c:pt>
                <c:pt idx="4909">
                  <c:v>7.3410217501136701E-2</c:v>
                </c:pt>
                <c:pt idx="4910">
                  <c:v>7.4007048537731407E-2</c:v>
                </c:pt>
                <c:pt idx="4911">
                  <c:v>7.4156256296879997E-2</c:v>
                </c:pt>
                <c:pt idx="4912">
                  <c:v>7.4504407734893502E-2</c:v>
                </c:pt>
                <c:pt idx="4913">
                  <c:v>7.4205992216596198E-2</c:v>
                </c:pt>
                <c:pt idx="4914">
                  <c:v>7.2614442785677302E-2</c:v>
                </c:pt>
                <c:pt idx="4915">
                  <c:v>7.2912858303974606E-2</c:v>
                </c:pt>
                <c:pt idx="4916">
                  <c:v>7.4902295092623306E-2</c:v>
                </c:pt>
                <c:pt idx="4917">
                  <c:v>7.6841995961555706E-2</c:v>
                </c:pt>
                <c:pt idx="4918">
                  <c:v>7.5001766932055694E-2</c:v>
                </c:pt>
                <c:pt idx="4919">
                  <c:v>7.4653615494042203E-2</c:v>
                </c:pt>
                <c:pt idx="4920">
                  <c:v>7.5698069808082705E-2</c:v>
                </c:pt>
                <c:pt idx="4921">
                  <c:v>7.43054640560286E-2</c:v>
                </c:pt>
                <c:pt idx="4922">
                  <c:v>7.4355199975744898E-2</c:v>
                </c:pt>
                <c:pt idx="4923">
                  <c:v>7.3708633019434006E-2</c:v>
                </c:pt>
                <c:pt idx="4924">
                  <c:v>7.5897013486947607E-2</c:v>
                </c:pt>
                <c:pt idx="4925">
                  <c:v>7.3012330143406995E-2</c:v>
                </c:pt>
                <c:pt idx="4926">
                  <c:v>7.3111801982839397E-2</c:v>
                </c:pt>
                <c:pt idx="4927">
                  <c:v>7.2813386464542093E-2</c:v>
                </c:pt>
                <c:pt idx="4928">
                  <c:v>7.2067347668798895E-2</c:v>
                </c:pt>
                <c:pt idx="4929">
                  <c:v>7.3957312618015095E-2</c:v>
                </c:pt>
                <c:pt idx="4930">
                  <c:v>7.2863122384258405E-2</c:v>
                </c:pt>
                <c:pt idx="4931">
                  <c:v>7.4355199975744898E-2</c:v>
                </c:pt>
                <c:pt idx="4932">
                  <c:v>7.3957312618015095E-2</c:v>
                </c:pt>
                <c:pt idx="4933">
                  <c:v>7.5996485326379995E-2</c:v>
                </c:pt>
                <c:pt idx="4934">
                  <c:v>7.4156256296879997E-2</c:v>
                </c:pt>
                <c:pt idx="4935">
                  <c:v>7.4106520377163795E-2</c:v>
                </c:pt>
                <c:pt idx="4936">
                  <c:v>7.2465235026528602E-2</c:v>
                </c:pt>
                <c:pt idx="4937">
                  <c:v>7.3509689340569201E-2</c:v>
                </c:pt>
                <c:pt idx="4938">
                  <c:v>7.1271572953339399E-2</c:v>
                </c:pt>
                <c:pt idx="4939">
                  <c:v>7.0326590478731299E-2</c:v>
                </c:pt>
                <c:pt idx="4940">
                  <c:v>7.0724477836461005E-2</c:v>
                </c:pt>
                <c:pt idx="4941">
                  <c:v>7.4205992216596198E-2</c:v>
                </c:pt>
                <c:pt idx="4942">
                  <c:v>7.2664178705393503E-2</c:v>
                </c:pt>
                <c:pt idx="4943">
                  <c:v>7.13213088730556E-2</c:v>
                </c:pt>
                <c:pt idx="4944">
                  <c:v>7.3211273822271897E-2</c:v>
                </c:pt>
                <c:pt idx="4945">
                  <c:v>7.3758368939150304E-2</c:v>
                </c:pt>
                <c:pt idx="4946">
                  <c:v>7.54991261292179E-2</c:v>
                </c:pt>
                <c:pt idx="4947">
                  <c:v>7.3857840778582706E-2</c:v>
                </c:pt>
                <c:pt idx="4948">
                  <c:v>7.4504407734893502E-2</c:v>
                </c:pt>
                <c:pt idx="4949">
                  <c:v>7.5449390209501602E-2</c:v>
                </c:pt>
                <c:pt idx="4950">
                  <c:v>7.1619724391352904E-2</c:v>
                </c:pt>
                <c:pt idx="4951">
                  <c:v>7.1520252551920502E-2</c:v>
                </c:pt>
                <c:pt idx="4952">
                  <c:v>7.2316027267379998E-2</c:v>
                </c:pt>
                <c:pt idx="4953">
                  <c:v>7.5399654289785401E-2</c:v>
                </c:pt>
                <c:pt idx="4954">
                  <c:v>7.2614442785677302E-2</c:v>
                </c:pt>
                <c:pt idx="4955">
                  <c:v>7.3012330143406995E-2</c:v>
                </c:pt>
                <c:pt idx="4956">
                  <c:v>7.0674741916744804E-2</c:v>
                </c:pt>
                <c:pt idx="4957">
                  <c:v>7.3559425260285402E-2</c:v>
                </c:pt>
                <c:pt idx="4958">
                  <c:v>7.2912858303974606E-2</c:v>
                </c:pt>
                <c:pt idx="4959">
                  <c:v>7.3907576698298894E-2</c:v>
                </c:pt>
                <c:pt idx="4960">
                  <c:v>7.5051502851771895E-2</c:v>
                </c:pt>
                <c:pt idx="4961">
                  <c:v>7.3509689340569201E-2</c:v>
                </c:pt>
                <c:pt idx="4962">
                  <c:v>7.2067347668798895E-2</c:v>
                </c:pt>
                <c:pt idx="4963">
                  <c:v>7.4454671815177301E-2</c:v>
                </c:pt>
                <c:pt idx="4964">
                  <c:v>7.3111801982839397E-2</c:v>
                </c:pt>
                <c:pt idx="4965">
                  <c:v>7.1569988471636703E-2</c:v>
                </c:pt>
                <c:pt idx="4966">
                  <c:v>7.3012330143406995E-2</c:v>
                </c:pt>
                <c:pt idx="4967">
                  <c:v>7.5598597968650302E-2</c:v>
                </c:pt>
                <c:pt idx="4968">
                  <c:v>7.5399654289785401E-2</c:v>
                </c:pt>
                <c:pt idx="4969">
                  <c:v>7.4802823253190806E-2</c:v>
                </c:pt>
                <c:pt idx="4970">
                  <c:v>7.2564706865961101E-2</c:v>
                </c:pt>
                <c:pt idx="4971">
                  <c:v>7.2564706865961101E-2</c:v>
                </c:pt>
                <c:pt idx="4972">
                  <c:v>7.2465235026528602E-2</c:v>
                </c:pt>
                <c:pt idx="4973">
                  <c:v>7.2564706865961101E-2</c:v>
                </c:pt>
                <c:pt idx="4974">
                  <c:v>7.2962594223690794E-2</c:v>
                </c:pt>
                <c:pt idx="4975">
                  <c:v>7.1022893354758296E-2</c:v>
                </c:pt>
                <c:pt idx="4976">
                  <c:v>7.1719196230785404E-2</c:v>
                </c:pt>
                <c:pt idx="4977">
                  <c:v>7.2117083588515096E-2</c:v>
                </c:pt>
                <c:pt idx="4978">
                  <c:v>7.0475798237879902E-2</c:v>
                </c:pt>
                <c:pt idx="4979">
                  <c:v>7.2713914625109705E-2</c:v>
                </c:pt>
                <c:pt idx="4980">
                  <c:v>7.0127646799866397E-2</c:v>
                </c:pt>
                <c:pt idx="4981">
                  <c:v>7.3509689340569201E-2</c:v>
                </c:pt>
                <c:pt idx="4982">
                  <c:v>7.1619724391352904E-2</c:v>
                </c:pt>
                <c:pt idx="4983">
                  <c:v>7.2465235026528602E-2</c:v>
                </c:pt>
                <c:pt idx="4984">
                  <c:v>7.2514970946244803E-2</c:v>
                </c:pt>
                <c:pt idx="4985">
                  <c:v>7.3111801982839397E-2</c:v>
                </c:pt>
                <c:pt idx="4986">
                  <c:v>7.4106520377163795E-2</c:v>
                </c:pt>
                <c:pt idx="4987">
                  <c:v>7.3758368939150304E-2</c:v>
                </c:pt>
                <c:pt idx="4988">
                  <c:v>7.3907576698298894E-2</c:v>
                </c:pt>
                <c:pt idx="4989">
                  <c:v>7.4802823253190806E-2</c:v>
                </c:pt>
                <c:pt idx="4990">
                  <c:v>7.22662913476637E-2</c:v>
                </c:pt>
                <c:pt idx="4991">
                  <c:v>7.1619724391352904E-2</c:v>
                </c:pt>
                <c:pt idx="4992">
                  <c:v>7.2664178705393503E-2</c:v>
                </c:pt>
                <c:pt idx="4993">
                  <c:v>7.2614442785677302E-2</c:v>
                </c:pt>
                <c:pt idx="4994">
                  <c:v>7.3261009741988098E-2</c:v>
                </c:pt>
                <c:pt idx="4995">
                  <c:v>7.4753087333474605E-2</c:v>
                </c:pt>
                <c:pt idx="4996">
                  <c:v>7.3559425260285402E-2</c:v>
                </c:pt>
                <c:pt idx="4997">
                  <c:v>7.2813386464542093E-2</c:v>
                </c:pt>
                <c:pt idx="4998">
                  <c:v>6.9928703121001495E-2</c:v>
                </c:pt>
                <c:pt idx="4999">
                  <c:v>7.1868403989933993E-2</c:v>
                </c:pt>
                <c:pt idx="5000">
                  <c:v>7.2216555427947499E-2</c:v>
                </c:pt>
                <c:pt idx="5001">
                  <c:v>7.4056784457447594E-2</c:v>
                </c:pt>
                <c:pt idx="5002">
                  <c:v>7.73890910784341E-2</c:v>
                </c:pt>
                <c:pt idx="5003">
                  <c:v>7.4106520377163795E-2</c:v>
                </c:pt>
                <c:pt idx="5004">
                  <c:v>7.5598597968650302E-2</c:v>
                </c:pt>
                <c:pt idx="5005">
                  <c:v>7.5548862048934101E-2</c:v>
                </c:pt>
                <c:pt idx="5006">
                  <c:v>7.1918139909650194E-2</c:v>
                </c:pt>
                <c:pt idx="5007">
                  <c:v>7.4156256296879997E-2</c:v>
                </c:pt>
                <c:pt idx="5008">
                  <c:v>7.6692788202407103E-2</c:v>
                </c:pt>
                <c:pt idx="5009">
                  <c:v>7.2514970946244803E-2</c:v>
                </c:pt>
                <c:pt idx="5010">
                  <c:v>7.1818668070217806E-2</c:v>
                </c:pt>
                <c:pt idx="5011">
                  <c:v>7.6991203720704393E-2</c:v>
                </c:pt>
                <c:pt idx="5012">
                  <c:v>7.4106520377163795E-2</c:v>
                </c:pt>
                <c:pt idx="5013">
                  <c:v>7.1967875829366396E-2</c:v>
                </c:pt>
                <c:pt idx="5014">
                  <c:v>7.13213088730556E-2</c:v>
                </c:pt>
                <c:pt idx="5015">
                  <c:v>7.4205992216596198E-2</c:v>
                </c:pt>
                <c:pt idx="5016">
                  <c:v>7.1967875829366396E-2</c:v>
                </c:pt>
                <c:pt idx="5017">
                  <c:v>7.3012330143406995E-2</c:v>
                </c:pt>
                <c:pt idx="5018">
                  <c:v>7.13213088730556E-2</c:v>
                </c:pt>
                <c:pt idx="5019">
                  <c:v>7.0625005997028603E-2</c:v>
                </c:pt>
                <c:pt idx="5020">
                  <c:v>7.0973157435042095E-2</c:v>
                </c:pt>
                <c:pt idx="5021">
                  <c:v>7.3658897099717804E-2</c:v>
                </c:pt>
                <c:pt idx="5022">
                  <c:v>7.5200710610920596E-2</c:v>
                </c:pt>
                <c:pt idx="5023">
                  <c:v>7.3062066063123196E-2</c:v>
                </c:pt>
                <c:pt idx="5024">
                  <c:v>7.2614442785677302E-2</c:v>
                </c:pt>
                <c:pt idx="5025">
                  <c:v>7.3758368939150304E-2</c:v>
                </c:pt>
                <c:pt idx="5026">
                  <c:v>7.2863122384258405E-2</c:v>
                </c:pt>
                <c:pt idx="5027">
                  <c:v>7.4703351413758404E-2</c:v>
                </c:pt>
                <c:pt idx="5028">
                  <c:v>7.3559425260285402E-2</c:v>
                </c:pt>
                <c:pt idx="5029">
                  <c:v>7.1768932150501605E-2</c:v>
                </c:pt>
                <c:pt idx="5030">
                  <c:v>7.1420780712488002E-2</c:v>
                </c:pt>
                <c:pt idx="5031">
                  <c:v>7.43054640560286E-2</c:v>
                </c:pt>
                <c:pt idx="5032">
                  <c:v>7.2465235026528602E-2</c:v>
                </c:pt>
                <c:pt idx="5033">
                  <c:v>7.2365763187096199E-2</c:v>
                </c:pt>
                <c:pt idx="5034">
                  <c:v>7.4952031012339507E-2</c:v>
                </c:pt>
                <c:pt idx="5035">
                  <c:v>7.6493844523542201E-2</c:v>
                </c:pt>
                <c:pt idx="5036">
                  <c:v>7.2863122384258405E-2</c:v>
                </c:pt>
                <c:pt idx="5037">
                  <c:v>7.2564706865961101E-2</c:v>
                </c:pt>
                <c:pt idx="5038">
                  <c:v>7.3509689340569201E-2</c:v>
                </c:pt>
                <c:pt idx="5039">
                  <c:v>7.3658897099717804E-2</c:v>
                </c:pt>
                <c:pt idx="5040">
                  <c:v>7.4355199975744898E-2</c:v>
                </c:pt>
                <c:pt idx="5041">
                  <c:v>7.4007048537731407E-2</c:v>
                </c:pt>
                <c:pt idx="5042">
                  <c:v>7.3211273822271897E-2</c:v>
                </c:pt>
                <c:pt idx="5043">
                  <c:v>7.3410217501136701E-2</c:v>
                </c:pt>
                <c:pt idx="5044">
                  <c:v>6.9978439040717696E-2</c:v>
                </c:pt>
                <c:pt idx="5045">
                  <c:v>7.22662913476637E-2</c:v>
                </c:pt>
                <c:pt idx="5046">
                  <c:v>7.5449390209501602E-2</c:v>
                </c:pt>
                <c:pt idx="5047">
                  <c:v>7.1768932150501605E-2</c:v>
                </c:pt>
                <c:pt idx="5048">
                  <c:v>7.4653615494042203E-2</c:v>
                </c:pt>
                <c:pt idx="5049">
                  <c:v>7.4007048537731407E-2</c:v>
                </c:pt>
                <c:pt idx="5050">
                  <c:v>7.3310745661704299E-2</c:v>
                </c:pt>
                <c:pt idx="5051">
                  <c:v>7.2713914625109705E-2</c:v>
                </c:pt>
                <c:pt idx="5052">
                  <c:v>7.1221837033623198E-2</c:v>
                </c:pt>
                <c:pt idx="5053">
                  <c:v>7.3758368939150304E-2</c:v>
                </c:pt>
                <c:pt idx="5054">
                  <c:v>7.6593316362974603E-2</c:v>
                </c:pt>
                <c:pt idx="5055">
                  <c:v>7.3459953420853E-2</c:v>
                </c:pt>
                <c:pt idx="5056">
                  <c:v>7.3062066063123196E-2</c:v>
                </c:pt>
                <c:pt idx="5057">
                  <c:v>7.3410217501136701E-2</c:v>
                </c:pt>
                <c:pt idx="5058">
                  <c:v>6.9431343923839303E-2</c:v>
                </c:pt>
                <c:pt idx="5059">
                  <c:v>6.9630287602704205E-2</c:v>
                </c:pt>
                <c:pt idx="5060">
                  <c:v>7.1719196230785404E-2</c:v>
                </c:pt>
                <c:pt idx="5061">
                  <c:v>7.1371044792771801E-2</c:v>
                </c:pt>
                <c:pt idx="5062">
                  <c:v>7.5399654289785401E-2</c:v>
                </c:pt>
                <c:pt idx="5063">
                  <c:v>7.4753087333474605E-2</c:v>
                </c:pt>
                <c:pt idx="5064">
                  <c:v>7.2713914625109705E-2</c:v>
                </c:pt>
                <c:pt idx="5065">
                  <c:v>7.2664178705393503E-2</c:v>
                </c:pt>
                <c:pt idx="5066">
                  <c:v>7.2166819508231297E-2</c:v>
                </c:pt>
                <c:pt idx="5067">
                  <c:v>7.3012330143406995E-2</c:v>
                </c:pt>
                <c:pt idx="5068">
                  <c:v>7.4156256296879997E-2</c:v>
                </c:pt>
                <c:pt idx="5069">
                  <c:v>7.4504407734893502E-2</c:v>
                </c:pt>
                <c:pt idx="5070">
                  <c:v>7.6444108603826E-2</c:v>
                </c:pt>
                <c:pt idx="5071">
                  <c:v>7.6145693085528696E-2</c:v>
                </c:pt>
                <c:pt idx="5072">
                  <c:v>7.2763650544825906E-2</c:v>
                </c:pt>
                <c:pt idx="5073">
                  <c:v>7.0823949675893394E-2</c:v>
                </c:pt>
                <c:pt idx="5074">
                  <c:v>7.3012330143406995E-2</c:v>
                </c:pt>
                <c:pt idx="5075">
                  <c:v>7.4603879574326001E-2</c:v>
                </c:pt>
                <c:pt idx="5076">
                  <c:v>7.4255728136312399E-2</c:v>
                </c:pt>
                <c:pt idx="5077">
                  <c:v>7.3261009741988098E-2</c:v>
                </c:pt>
                <c:pt idx="5078">
                  <c:v>7.2316027267379998E-2</c:v>
                </c:pt>
                <c:pt idx="5079">
                  <c:v>7.3509689340569201E-2</c:v>
                </c:pt>
                <c:pt idx="5080">
                  <c:v>7.3609161180001603E-2</c:v>
                </c:pt>
                <c:pt idx="5081">
                  <c:v>7.2216555427947499E-2</c:v>
                </c:pt>
                <c:pt idx="5082">
                  <c:v>7.1420780712488002E-2</c:v>
                </c:pt>
                <c:pt idx="5083">
                  <c:v>7.2763650544825906E-2</c:v>
                </c:pt>
                <c:pt idx="5084">
                  <c:v>7.44049358954611E-2</c:v>
                </c:pt>
                <c:pt idx="5085">
                  <c:v>7.3559425260285402E-2</c:v>
                </c:pt>
                <c:pt idx="5086">
                  <c:v>7.1619724391352904E-2</c:v>
                </c:pt>
                <c:pt idx="5087">
                  <c:v>7.3509689340569201E-2</c:v>
                </c:pt>
                <c:pt idx="5088">
                  <c:v>7.1221837033623198E-2</c:v>
                </c:pt>
                <c:pt idx="5089">
                  <c:v>6.9680023522420406E-2</c:v>
                </c:pt>
                <c:pt idx="5090">
                  <c:v>7.2365763187096199E-2</c:v>
                </c:pt>
                <c:pt idx="5091">
                  <c:v>7.4007048537731407E-2</c:v>
                </c:pt>
                <c:pt idx="5092">
                  <c:v>7.4554143654609703E-2</c:v>
                </c:pt>
                <c:pt idx="5093">
                  <c:v>7.5946749406663794E-2</c:v>
                </c:pt>
                <c:pt idx="5094">
                  <c:v>7.2713914625109705E-2</c:v>
                </c:pt>
                <c:pt idx="5095">
                  <c:v>7.2614442785677302E-2</c:v>
                </c:pt>
                <c:pt idx="5096">
                  <c:v>6.9481079843555602E-2</c:v>
                </c:pt>
                <c:pt idx="5097">
                  <c:v>7.3658897099717804E-2</c:v>
                </c:pt>
                <c:pt idx="5098">
                  <c:v>7.2017611749082694E-2</c:v>
                </c:pt>
                <c:pt idx="5099">
                  <c:v>7.2017611749082694E-2</c:v>
                </c:pt>
                <c:pt idx="5100">
                  <c:v>7.2465235026528602E-2</c:v>
                </c:pt>
                <c:pt idx="5101">
                  <c:v>7.3310745661704299E-2</c:v>
                </c:pt>
                <c:pt idx="5102">
                  <c:v>7.0575270077312305E-2</c:v>
                </c:pt>
                <c:pt idx="5103">
                  <c:v>6.9033456566109597E-2</c:v>
                </c:pt>
                <c:pt idx="5104">
                  <c:v>7.0873685595609706E-2</c:v>
                </c:pt>
                <c:pt idx="5105">
                  <c:v>7.6444108603826E-2</c:v>
                </c:pt>
                <c:pt idx="5106">
                  <c:v>7.2067347668798895E-2</c:v>
                </c:pt>
                <c:pt idx="5107">
                  <c:v>7.03763263984475E-2</c:v>
                </c:pt>
                <c:pt idx="5108">
                  <c:v>7.0426062318163701E-2</c:v>
                </c:pt>
                <c:pt idx="5109">
                  <c:v>7.3261009741988098E-2</c:v>
                </c:pt>
                <c:pt idx="5110">
                  <c:v>7.2813386464542093E-2</c:v>
                </c:pt>
                <c:pt idx="5111">
                  <c:v>7.3459953420853E-2</c:v>
                </c:pt>
                <c:pt idx="5112">
                  <c:v>7.2017611749082694E-2</c:v>
                </c:pt>
                <c:pt idx="5113">
                  <c:v>7.3957312618015095E-2</c:v>
                </c:pt>
                <c:pt idx="5114">
                  <c:v>7.4106520377163795E-2</c:v>
                </c:pt>
                <c:pt idx="5115">
                  <c:v>7.1569988471636703E-2</c:v>
                </c:pt>
                <c:pt idx="5116">
                  <c:v>7.24154991068124E-2</c:v>
                </c:pt>
                <c:pt idx="5117">
                  <c:v>7.3261009741988098E-2</c:v>
                </c:pt>
                <c:pt idx="5118">
                  <c:v>7.0127646799866397E-2</c:v>
                </c:pt>
                <c:pt idx="5119">
                  <c:v>7.2614442785677302E-2</c:v>
                </c:pt>
                <c:pt idx="5120">
                  <c:v>7.3410217501136701E-2</c:v>
                </c:pt>
                <c:pt idx="5121">
                  <c:v>7.2017611749082694E-2</c:v>
                </c:pt>
                <c:pt idx="5122">
                  <c:v>6.9530815763271803E-2</c:v>
                </c:pt>
                <c:pt idx="5123">
                  <c:v>7.3211273822271897E-2</c:v>
                </c:pt>
                <c:pt idx="5124">
                  <c:v>7.4007048537731407E-2</c:v>
                </c:pt>
                <c:pt idx="5125">
                  <c:v>7.3410217501136701E-2</c:v>
                </c:pt>
                <c:pt idx="5126">
                  <c:v>7.4703351413758404E-2</c:v>
                </c:pt>
                <c:pt idx="5127">
                  <c:v>7.4454671815177301E-2</c:v>
                </c:pt>
                <c:pt idx="5128">
                  <c:v>7.2664178705393503E-2</c:v>
                </c:pt>
                <c:pt idx="5129">
                  <c:v>7.0127646799866397E-2</c:v>
                </c:pt>
                <c:pt idx="5130">
                  <c:v>7.2067347668798895E-2</c:v>
                </c:pt>
                <c:pt idx="5131">
                  <c:v>7.1918139909650194E-2</c:v>
                </c:pt>
                <c:pt idx="5132">
                  <c:v>7.0575270077312305E-2</c:v>
                </c:pt>
                <c:pt idx="5133">
                  <c:v>7.3012330143406995E-2</c:v>
                </c:pt>
                <c:pt idx="5134">
                  <c:v>7.5200710610920596E-2</c:v>
                </c:pt>
                <c:pt idx="5135">
                  <c:v>7.4056784457447594E-2</c:v>
                </c:pt>
                <c:pt idx="5136">
                  <c:v>7.3658897099717804E-2</c:v>
                </c:pt>
                <c:pt idx="5137">
                  <c:v>7.2664178705393503E-2</c:v>
                </c:pt>
                <c:pt idx="5138">
                  <c:v>7.1470516632204301E-2</c:v>
                </c:pt>
                <c:pt idx="5139">
                  <c:v>7.4355199975744898E-2</c:v>
                </c:pt>
                <c:pt idx="5140">
                  <c:v>7.2763650544825906E-2</c:v>
                </c:pt>
                <c:pt idx="5141">
                  <c:v>7.13213088730556E-2</c:v>
                </c:pt>
                <c:pt idx="5142">
                  <c:v>7.0326590478731299E-2</c:v>
                </c:pt>
                <c:pt idx="5143">
                  <c:v>7.2067347668798895E-2</c:v>
                </c:pt>
                <c:pt idx="5144">
                  <c:v>7.3211273822271897E-2</c:v>
                </c:pt>
                <c:pt idx="5145">
                  <c:v>7.33604815814205E-2</c:v>
                </c:pt>
                <c:pt idx="5146">
                  <c:v>7.13213088730556E-2</c:v>
                </c:pt>
                <c:pt idx="5147">
                  <c:v>7.1520252551920502E-2</c:v>
                </c:pt>
                <c:pt idx="5148">
                  <c:v>7.1470516632204301E-2</c:v>
                </c:pt>
                <c:pt idx="5149">
                  <c:v>7.0973157435042095E-2</c:v>
                </c:pt>
                <c:pt idx="5150">
                  <c:v>7.1072629274474497E-2</c:v>
                </c:pt>
                <c:pt idx="5151">
                  <c:v>7.1420780712488002E-2</c:v>
                </c:pt>
                <c:pt idx="5152">
                  <c:v>7.1719196230785404E-2</c:v>
                </c:pt>
                <c:pt idx="5153">
                  <c:v>7.3509689340569201E-2</c:v>
                </c:pt>
                <c:pt idx="5154">
                  <c:v>7.5598597968650302E-2</c:v>
                </c:pt>
                <c:pt idx="5155">
                  <c:v>7.2863122384258405E-2</c:v>
                </c:pt>
                <c:pt idx="5156">
                  <c:v>7.2912858303974606E-2</c:v>
                </c:pt>
                <c:pt idx="5157">
                  <c:v>7.1818668070217806E-2</c:v>
                </c:pt>
                <c:pt idx="5158">
                  <c:v>7.4703351413758404E-2</c:v>
                </c:pt>
                <c:pt idx="5159">
                  <c:v>7.5150974691204298E-2</c:v>
                </c:pt>
                <c:pt idx="5160">
                  <c:v>7.5548862048934101E-2</c:v>
                </c:pt>
                <c:pt idx="5161">
                  <c:v>7.6294900844677299E-2</c:v>
                </c:pt>
                <c:pt idx="5162">
                  <c:v>7.3261009741988098E-2</c:v>
                </c:pt>
                <c:pt idx="5163">
                  <c:v>7.2863122384258405E-2</c:v>
                </c:pt>
                <c:pt idx="5164">
                  <c:v>7.4156256296879997E-2</c:v>
                </c:pt>
                <c:pt idx="5165">
                  <c:v>7.0276854559015098E-2</c:v>
                </c:pt>
                <c:pt idx="5166">
                  <c:v>7.0475798237879902E-2</c:v>
                </c:pt>
                <c:pt idx="5167">
                  <c:v>7.1371044792771801E-2</c:v>
                </c:pt>
                <c:pt idx="5168">
                  <c:v>7.2216555427947499E-2</c:v>
                </c:pt>
                <c:pt idx="5169">
                  <c:v>7.4106520377163795E-2</c:v>
                </c:pt>
                <c:pt idx="5170">
                  <c:v>7.4355199975744898E-2</c:v>
                </c:pt>
                <c:pt idx="5171">
                  <c:v>7.1221837033623198E-2</c:v>
                </c:pt>
                <c:pt idx="5172">
                  <c:v>7.1619724391352904E-2</c:v>
                </c:pt>
                <c:pt idx="5173">
                  <c:v>7.0475798237879902E-2</c:v>
                </c:pt>
                <c:pt idx="5174">
                  <c:v>7.0525534157596104E-2</c:v>
                </c:pt>
                <c:pt idx="5175">
                  <c:v>7.22662913476637E-2</c:v>
                </c:pt>
                <c:pt idx="5176">
                  <c:v>7.3261009741988098E-2</c:v>
                </c:pt>
                <c:pt idx="5177">
                  <c:v>7.5747805727799003E-2</c:v>
                </c:pt>
                <c:pt idx="5178">
                  <c:v>7.3111801982839397E-2</c:v>
                </c:pt>
                <c:pt idx="5179">
                  <c:v>7.1918139909650194E-2</c:v>
                </c:pt>
                <c:pt idx="5180">
                  <c:v>7.4355199975744898E-2</c:v>
                </c:pt>
                <c:pt idx="5181">
                  <c:v>7.2813386464542093E-2</c:v>
                </c:pt>
                <c:pt idx="5182">
                  <c:v>7.3857840778582706E-2</c:v>
                </c:pt>
                <c:pt idx="5183">
                  <c:v>7.3410217501136701E-2</c:v>
                </c:pt>
                <c:pt idx="5184">
                  <c:v>7.1271572953339399E-2</c:v>
                </c:pt>
                <c:pt idx="5185">
                  <c:v>7.1271572953339399E-2</c:v>
                </c:pt>
                <c:pt idx="5186">
                  <c:v>7.3907576698298894E-2</c:v>
                </c:pt>
                <c:pt idx="5187">
                  <c:v>7.3808104858866505E-2</c:v>
                </c:pt>
                <c:pt idx="5188">
                  <c:v>7.5847277567231405E-2</c:v>
                </c:pt>
                <c:pt idx="5189">
                  <c:v>7.2514970946244803E-2</c:v>
                </c:pt>
                <c:pt idx="5190">
                  <c:v>7.2912858303974606E-2</c:v>
                </c:pt>
                <c:pt idx="5191">
                  <c:v>7.3310745661704299E-2</c:v>
                </c:pt>
                <c:pt idx="5192">
                  <c:v>7.2465235026528602E-2</c:v>
                </c:pt>
                <c:pt idx="5193">
                  <c:v>7.2863122384258405E-2</c:v>
                </c:pt>
                <c:pt idx="5194">
                  <c:v>7.6493844523542201E-2</c:v>
                </c:pt>
                <c:pt idx="5195">
                  <c:v>7.6444108603826E-2</c:v>
                </c:pt>
                <c:pt idx="5196">
                  <c:v>7.8135129874177395E-2</c:v>
                </c:pt>
                <c:pt idx="5197">
                  <c:v>7.4106520377163795E-2</c:v>
                </c:pt>
                <c:pt idx="5198">
                  <c:v>7.5101238771488096E-2</c:v>
                </c:pt>
                <c:pt idx="5199">
                  <c:v>7.2664178705393503E-2</c:v>
                </c:pt>
                <c:pt idx="5200">
                  <c:v>7.33604815814205E-2</c:v>
                </c:pt>
                <c:pt idx="5201">
                  <c:v>7.3310745661704299E-2</c:v>
                </c:pt>
                <c:pt idx="5202">
                  <c:v>7.1868403989933993E-2</c:v>
                </c:pt>
                <c:pt idx="5203">
                  <c:v>7.3609161180001603E-2</c:v>
                </c:pt>
                <c:pt idx="5204">
                  <c:v>7.6145693085528696E-2</c:v>
                </c:pt>
                <c:pt idx="5205">
                  <c:v>7.1818668070217806E-2</c:v>
                </c:pt>
                <c:pt idx="5206">
                  <c:v>7.1470516632204301E-2</c:v>
                </c:pt>
                <c:pt idx="5207">
                  <c:v>7.3658897099717804E-2</c:v>
                </c:pt>
                <c:pt idx="5208">
                  <c:v>7.44049358954611E-2</c:v>
                </c:pt>
                <c:pt idx="5209">
                  <c:v>7.1569988471636703E-2</c:v>
                </c:pt>
                <c:pt idx="5210">
                  <c:v>7.2962594223690794E-2</c:v>
                </c:pt>
                <c:pt idx="5211">
                  <c:v>7.1569988471636703E-2</c:v>
                </c:pt>
                <c:pt idx="5212">
                  <c:v>7.3957312618015095E-2</c:v>
                </c:pt>
                <c:pt idx="5213">
                  <c:v>7.5349918370069199E-2</c:v>
                </c:pt>
                <c:pt idx="5214">
                  <c:v>7.7040939640420594E-2</c:v>
                </c:pt>
                <c:pt idx="5215">
                  <c:v>7.3459953420853E-2</c:v>
                </c:pt>
                <c:pt idx="5216">
                  <c:v>7.2813386464542093E-2</c:v>
                </c:pt>
                <c:pt idx="5217">
                  <c:v>7.3459953420853E-2</c:v>
                </c:pt>
                <c:pt idx="5218">
                  <c:v>7.3062066063123196E-2</c:v>
                </c:pt>
                <c:pt idx="5219">
                  <c:v>7.2664178705393503E-2</c:v>
                </c:pt>
                <c:pt idx="5220">
                  <c:v>7.4056784457447594E-2</c:v>
                </c:pt>
                <c:pt idx="5221">
                  <c:v>7.3609161180001603E-2</c:v>
                </c:pt>
                <c:pt idx="5222">
                  <c:v>7.3907576698298894E-2</c:v>
                </c:pt>
                <c:pt idx="5223">
                  <c:v>7.2713914625109705E-2</c:v>
                </c:pt>
                <c:pt idx="5224">
                  <c:v>6.9580551682988004E-2</c:v>
                </c:pt>
                <c:pt idx="5225">
                  <c:v>7.0973157435042095E-2</c:v>
                </c:pt>
                <c:pt idx="5226">
                  <c:v>7.1520252551920502E-2</c:v>
                </c:pt>
                <c:pt idx="5227">
                  <c:v>7.2614442785677302E-2</c:v>
                </c:pt>
                <c:pt idx="5228">
                  <c:v>7.1967875829366396E-2</c:v>
                </c:pt>
                <c:pt idx="5229">
                  <c:v>7.1520252551920502E-2</c:v>
                </c:pt>
                <c:pt idx="5230">
                  <c:v>7.2067347668798895E-2</c:v>
                </c:pt>
                <c:pt idx="5231">
                  <c:v>7.4156256296879997E-2</c:v>
                </c:pt>
                <c:pt idx="5232">
                  <c:v>7.5747805727799003E-2</c:v>
                </c:pt>
                <c:pt idx="5233">
                  <c:v>7.3310745661704299E-2</c:v>
                </c:pt>
                <c:pt idx="5234">
                  <c:v>7.2465235026528602E-2</c:v>
                </c:pt>
                <c:pt idx="5235">
                  <c:v>7.3261009741988098E-2</c:v>
                </c:pt>
                <c:pt idx="5236">
                  <c:v>7.4454671815177301E-2</c:v>
                </c:pt>
                <c:pt idx="5237">
                  <c:v>7.4653615494042203E-2</c:v>
                </c:pt>
                <c:pt idx="5238">
                  <c:v>7.1967875829366396E-2</c:v>
                </c:pt>
                <c:pt idx="5239">
                  <c:v>7.2564706865961101E-2</c:v>
                </c:pt>
                <c:pt idx="5240">
                  <c:v>7.4205992216596198E-2</c:v>
                </c:pt>
                <c:pt idx="5241">
                  <c:v>7.3211273822271897E-2</c:v>
                </c:pt>
                <c:pt idx="5242">
                  <c:v>7.1918139909650194E-2</c:v>
                </c:pt>
                <c:pt idx="5243">
                  <c:v>7.3161537902555696E-2</c:v>
                </c:pt>
                <c:pt idx="5244">
                  <c:v>7.4653615494042203E-2</c:v>
                </c:pt>
                <c:pt idx="5245">
                  <c:v>7.3012330143406995E-2</c:v>
                </c:pt>
                <c:pt idx="5246">
                  <c:v>7.3062066063123196E-2</c:v>
                </c:pt>
                <c:pt idx="5247">
                  <c:v>7.2564706865961101E-2</c:v>
                </c:pt>
                <c:pt idx="5248">
                  <c:v>7.1669460311069105E-2</c:v>
                </c:pt>
                <c:pt idx="5249">
                  <c:v>6.9630287602704205E-2</c:v>
                </c:pt>
                <c:pt idx="5250">
                  <c:v>7.3559425260285402E-2</c:v>
                </c:pt>
                <c:pt idx="5251">
                  <c:v>7.5250446530636797E-2</c:v>
                </c:pt>
                <c:pt idx="5252">
                  <c:v>7.3310745661704299E-2</c:v>
                </c:pt>
                <c:pt idx="5253">
                  <c:v>7.4454671815177301E-2</c:v>
                </c:pt>
                <c:pt idx="5254">
                  <c:v>7.2067347668798895E-2</c:v>
                </c:pt>
                <c:pt idx="5255">
                  <c:v>7.1520252551920502E-2</c:v>
                </c:pt>
                <c:pt idx="5256">
                  <c:v>7.2117083588515096E-2</c:v>
                </c:pt>
                <c:pt idx="5257">
                  <c:v>7.3609161180001603E-2</c:v>
                </c:pt>
                <c:pt idx="5258">
                  <c:v>7.2564706865961101E-2</c:v>
                </c:pt>
                <c:pt idx="5259">
                  <c:v>7.2863122384258405E-2</c:v>
                </c:pt>
                <c:pt idx="5260">
                  <c:v>7.1420780712488002E-2</c:v>
                </c:pt>
                <c:pt idx="5261">
                  <c:v>7.4106520377163795E-2</c:v>
                </c:pt>
                <c:pt idx="5262">
                  <c:v>7.4355199975744898E-2</c:v>
                </c:pt>
                <c:pt idx="5263">
                  <c:v>7.2067347668798895E-2</c:v>
                </c:pt>
                <c:pt idx="5264">
                  <c:v>7.1470516632204301E-2</c:v>
                </c:pt>
                <c:pt idx="5265">
                  <c:v>7.3062066063123196E-2</c:v>
                </c:pt>
                <c:pt idx="5266">
                  <c:v>7.2614442785677302E-2</c:v>
                </c:pt>
                <c:pt idx="5267">
                  <c:v>7.2514970946244803E-2</c:v>
                </c:pt>
                <c:pt idx="5268">
                  <c:v>7.0177382719582598E-2</c:v>
                </c:pt>
                <c:pt idx="5269">
                  <c:v>7.1420780712488002E-2</c:v>
                </c:pt>
                <c:pt idx="5270">
                  <c:v>7.0525534157596104E-2</c:v>
                </c:pt>
                <c:pt idx="5271">
                  <c:v>7.2365763187096199E-2</c:v>
                </c:pt>
                <c:pt idx="5272">
                  <c:v>7.5051502851771895E-2</c:v>
                </c:pt>
                <c:pt idx="5273">
                  <c:v>7.5300182450352998E-2</c:v>
                </c:pt>
                <c:pt idx="5274">
                  <c:v>7.4355199975744898E-2</c:v>
                </c:pt>
                <c:pt idx="5275">
                  <c:v>7.2863122384258405E-2</c:v>
                </c:pt>
                <c:pt idx="5276">
                  <c:v>7.3459953420853E-2</c:v>
                </c:pt>
                <c:pt idx="5277">
                  <c:v>7.3609161180001603E-2</c:v>
                </c:pt>
                <c:pt idx="5278">
                  <c:v>7.0823949675893394E-2</c:v>
                </c:pt>
                <c:pt idx="5279">
                  <c:v>7.0625005997028603E-2</c:v>
                </c:pt>
                <c:pt idx="5280">
                  <c:v>7.4653615494042203E-2</c:v>
                </c:pt>
                <c:pt idx="5281">
                  <c:v>7.4703351413758404E-2</c:v>
                </c:pt>
                <c:pt idx="5282">
                  <c:v>7.3658897099717804E-2</c:v>
                </c:pt>
                <c:pt idx="5283">
                  <c:v>7.2166819508231297E-2</c:v>
                </c:pt>
                <c:pt idx="5284">
                  <c:v>7.2564706865961101E-2</c:v>
                </c:pt>
                <c:pt idx="5285">
                  <c:v>7.3161537902555696E-2</c:v>
                </c:pt>
                <c:pt idx="5286">
                  <c:v>7.3559425260285402E-2</c:v>
                </c:pt>
                <c:pt idx="5287">
                  <c:v>7.3957312618015095E-2</c:v>
                </c:pt>
                <c:pt idx="5288">
                  <c:v>7.2365763187096199E-2</c:v>
                </c:pt>
                <c:pt idx="5289">
                  <c:v>7.4056784457447594E-2</c:v>
                </c:pt>
                <c:pt idx="5290">
                  <c:v>7.4952031012339507E-2</c:v>
                </c:pt>
                <c:pt idx="5291">
                  <c:v>7.2465235026528602E-2</c:v>
                </c:pt>
                <c:pt idx="5292">
                  <c:v>7.2962594223690794E-2</c:v>
                </c:pt>
                <c:pt idx="5293">
                  <c:v>7.0227118639298799E-2</c:v>
                </c:pt>
                <c:pt idx="5294">
                  <c:v>7.0426062318163701E-2</c:v>
                </c:pt>
                <c:pt idx="5295">
                  <c:v>7.4802823253190806E-2</c:v>
                </c:pt>
                <c:pt idx="5296">
                  <c:v>7.3857840778582706E-2</c:v>
                </c:pt>
                <c:pt idx="5297">
                  <c:v>7.2017611749082694E-2</c:v>
                </c:pt>
                <c:pt idx="5298">
                  <c:v>7.2614442785677302E-2</c:v>
                </c:pt>
                <c:pt idx="5299">
                  <c:v>7.2067347668798895E-2</c:v>
                </c:pt>
                <c:pt idx="5300">
                  <c:v>7.1172101113906899E-2</c:v>
                </c:pt>
                <c:pt idx="5301">
                  <c:v>7.3062066063123196E-2</c:v>
                </c:pt>
                <c:pt idx="5302">
                  <c:v>7.3808104858866505E-2</c:v>
                </c:pt>
                <c:pt idx="5303">
                  <c:v>7.2763650544825906E-2</c:v>
                </c:pt>
                <c:pt idx="5304">
                  <c:v>7.5101238771488096E-2</c:v>
                </c:pt>
                <c:pt idx="5305">
                  <c:v>7.7786978436163903E-2</c:v>
                </c:pt>
                <c:pt idx="5306">
                  <c:v>7.3857840778582706E-2</c:v>
                </c:pt>
                <c:pt idx="5307">
                  <c:v>7.2863122384258405E-2</c:v>
                </c:pt>
                <c:pt idx="5308">
                  <c:v>7.2614442785677302E-2</c:v>
                </c:pt>
                <c:pt idx="5309">
                  <c:v>7.4504407734893502E-2</c:v>
                </c:pt>
                <c:pt idx="5310">
                  <c:v>7.3211273822271897E-2</c:v>
                </c:pt>
                <c:pt idx="5311">
                  <c:v>7.0774213756177207E-2</c:v>
                </c:pt>
                <c:pt idx="5312">
                  <c:v>7.1520252551920502E-2</c:v>
                </c:pt>
                <c:pt idx="5313">
                  <c:v>7.3410217501136701E-2</c:v>
                </c:pt>
                <c:pt idx="5314">
                  <c:v>7.2017611749082694E-2</c:v>
                </c:pt>
                <c:pt idx="5315">
                  <c:v>7.3857840778582706E-2</c:v>
                </c:pt>
                <c:pt idx="5316">
                  <c:v>7.1420780712488002E-2</c:v>
                </c:pt>
                <c:pt idx="5317">
                  <c:v>7.3211273822271897E-2</c:v>
                </c:pt>
                <c:pt idx="5318">
                  <c:v>7.2117083588515096E-2</c:v>
                </c:pt>
                <c:pt idx="5319">
                  <c:v>7.0873685595609706E-2</c:v>
                </c:pt>
                <c:pt idx="5320">
                  <c:v>7.1768932150501605E-2</c:v>
                </c:pt>
                <c:pt idx="5321">
                  <c:v>7.4156256296879997E-2</c:v>
                </c:pt>
                <c:pt idx="5322">
                  <c:v>7.5698069808082705E-2</c:v>
                </c:pt>
                <c:pt idx="5323">
                  <c:v>7.4554143654609703E-2</c:v>
                </c:pt>
                <c:pt idx="5324">
                  <c:v>7.2465235026528602E-2</c:v>
                </c:pt>
                <c:pt idx="5325">
                  <c:v>7.1719196230785404E-2</c:v>
                </c:pt>
                <c:pt idx="5326">
                  <c:v>7.1669460311069105E-2</c:v>
                </c:pt>
                <c:pt idx="5327">
                  <c:v>7.0475798237879902E-2</c:v>
                </c:pt>
                <c:pt idx="5328">
                  <c:v>7.2713914625109705E-2</c:v>
                </c:pt>
                <c:pt idx="5329">
                  <c:v>7.2763650544825906E-2</c:v>
                </c:pt>
                <c:pt idx="5330">
                  <c:v>7.3808104858866505E-2</c:v>
                </c:pt>
                <c:pt idx="5331">
                  <c:v>7.2514970946244803E-2</c:v>
                </c:pt>
                <c:pt idx="5332">
                  <c:v>7.2465235026528602E-2</c:v>
                </c:pt>
                <c:pt idx="5333">
                  <c:v>7.3310745661704299E-2</c:v>
                </c:pt>
                <c:pt idx="5334">
                  <c:v>7.4554143654609703E-2</c:v>
                </c:pt>
                <c:pt idx="5335">
                  <c:v>7.4156256296879997E-2</c:v>
                </c:pt>
                <c:pt idx="5336">
                  <c:v>7.3907576698298894E-2</c:v>
                </c:pt>
                <c:pt idx="5337">
                  <c:v>7.3211273822271897E-2</c:v>
                </c:pt>
                <c:pt idx="5338">
                  <c:v>7.3410217501136701E-2</c:v>
                </c:pt>
                <c:pt idx="5339">
                  <c:v>7.2316027267379998E-2</c:v>
                </c:pt>
                <c:pt idx="5340">
                  <c:v>7.73890910784341E-2</c:v>
                </c:pt>
                <c:pt idx="5341">
                  <c:v>7.3261009741988098E-2</c:v>
                </c:pt>
                <c:pt idx="5342">
                  <c:v>7.1918139909650194E-2</c:v>
                </c:pt>
                <c:pt idx="5343">
                  <c:v>7.1022893354758296E-2</c:v>
                </c:pt>
                <c:pt idx="5344">
                  <c:v>6.8585833288663703E-2</c:v>
                </c:pt>
                <c:pt idx="5345">
                  <c:v>7.1818668070217806E-2</c:v>
                </c:pt>
                <c:pt idx="5346">
                  <c:v>7.5051502851771895E-2</c:v>
                </c:pt>
                <c:pt idx="5347">
                  <c:v>7.2117083588515096E-2</c:v>
                </c:pt>
                <c:pt idx="5348">
                  <c:v>7.2962594223690794E-2</c:v>
                </c:pt>
                <c:pt idx="5349">
                  <c:v>7.54991261292179E-2</c:v>
                </c:pt>
                <c:pt idx="5350">
                  <c:v>7.4952031012339507E-2</c:v>
                </c:pt>
                <c:pt idx="5351">
                  <c:v>7.2912858303974606E-2</c:v>
                </c:pt>
                <c:pt idx="5352">
                  <c:v>7.3062066063123196E-2</c:v>
                </c:pt>
                <c:pt idx="5353">
                  <c:v>7.4205992216596198E-2</c:v>
                </c:pt>
                <c:pt idx="5354">
                  <c:v>7.5897013486947607E-2</c:v>
                </c:pt>
                <c:pt idx="5355">
                  <c:v>7.44049358954611E-2</c:v>
                </c:pt>
                <c:pt idx="5356">
                  <c:v>7.1719196230785404E-2</c:v>
                </c:pt>
                <c:pt idx="5357">
                  <c:v>7.4205992216596198E-2</c:v>
                </c:pt>
                <c:pt idx="5358">
                  <c:v>7.3559425260285402E-2</c:v>
                </c:pt>
                <c:pt idx="5359">
                  <c:v>7.4902295092623306E-2</c:v>
                </c:pt>
                <c:pt idx="5360">
                  <c:v>7.5051502851771895E-2</c:v>
                </c:pt>
                <c:pt idx="5361">
                  <c:v>7.3758368939150304E-2</c:v>
                </c:pt>
                <c:pt idx="5362">
                  <c:v>7.4355199975744898E-2</c:v>
                </c:pt>
                <c:pt idx="5363">
                  <c:v>7.1719196230785404E-2</c:v>
                </c:pt>
                <c:pt idx="5364">
                  <c:v>7.1868403989933993E-2</c:v>
                </c:pt>
                <c:pt idx="5365">
                  <c:v>7.4007048537731407E-2</c:v>
                </c:pt>
                <c:pt idx="5366">
                  <c:v>7.5996485326379995E-2</c:v>
                </c:pt>
                <c:pt idx="5367">
                  <c:v>7.2166819508231297E-2</c:v>
                </c:pt>
                <c:pt idx="5368">
                  <c:v>7.3211273822271897E-2</c:v>
                </c:pt>
                <c:pt idx="5369">
                  <c:v>7.5548862048934101E-2</c:v>
                </c:pt>
                <c:pt idx="5370">
                  <c:v>7.3509689340569201E-2</c:v>
                </c:pt>
                <c:pt idx="5371">
                  <c:v>7.3410217501136701E-2</c:v>
                </c:pt>
                <c:pt idx="5372">
                  <c:v>7.1818668070217806E-2</c:v>
                </c:pt>
                <c:pt idx="5373">
                  <c:v>7.2664178705393503E-2</c:v>
                </c:pt>
                <c:pt idx="5374">
                  <c:v>7.4653615494042203E-2</c:v>
                </c:pt>
                <c:pt idx="5375">
                  <c:v>7.2813386464542093E-2</c:v>
                </c:pt>
                <c:pt idx="5376">
                  <c:v>7.2813386464542093E-2</c:v>
                </c:pt>
                <c:pt idx="5377">
                  <c:v>7.1719196230785404E-2</c:v>
                </c:pt>
                <c:pt idx="5378">
                  <c:v>7.0674741916744804E-2</c:v>
                </c:pt>
                <c:pt idx="5379">
                  <c:v>6.9481079843555602E-2</c:v>
                </c:pt>
                <c:pt idx="5380">
                  <c:v>7.0973157435042095E-2</c:v>
                </c:pt>
                <c:pt idx="5381">
                  <c:v>7.2514970946244803E-2</c:v>
                </c:pt>
                <c:pt idx="5382">
                  <c:v>7.2514970946244803E-2</c:v>
                </c:pt>
                <c:pt idx="5383">
                  <c:v>7.3310745661704299E-2</c:v>
                </c:pt>
                <c:pt idx="5384">
                  <c:v>7.33604815814205E-2</c:v>
                </c:pt>
                <c:pt idx="5385">
                  <c:v>7.3907576698298894E-2</c:v>
                </c:pt>
                <c:pt idx="5386">
                  <c:v>7.3658897099717804E-2</c:v>
                </c:pt>
                <c:pt idx="5387">
                  <c:v>7.6493844523542201E-2</c:v>
                </c:pt>
                <c:pt idx="5388">
                  <c:v>7.6792260041839505E-2</c:v>
                </c:pt>
                <c:pt idx="5389">
                  <c:v>7.3310745661704299E-2</c:v>
                </c:pt>
                <c:pt idx="5390">
                  <c:v>7.0873685595609706E-2</c:v>
                </c:pt>
                <c:pt idx="5391">
                  <c:v>7.0426062318163701E-2</c:v>
                </c:pt>
                <c:pt idx="5392">
                  <c:v>7.3410217501136701E-2</c:v>
                </c:pt>
                <c:pt idx="5393">
                  <c:v>7.5797541647515204E-2</c:v>
                </c:pt>
                <c:pt idx="5394">
                  <c:v>7.4106520377163795E-2</c:v>
                </c:pt>
                <c:pt idx="5395">
                  <c:v>7.5399654289785401E-2</c:v>
                </c:pt>
                <c:pt idx="5396">
                  <c:v>7.2166819508231297E-2</c:v>
                </c:pt>
                <c:pt idx="5397">
                  <c:v>7.2117083588515096E-2</c:v>
                </c:pt>
                <c:pt idx="5398">
                  <c:v>7.1569988471636703E-2</c:v>
                </c:pt>
                <c:pt idx="5399">
                  <c:v>7.2664178705393503E-2</c:v>
                </c:pt>
                <c:pt idx="5400">
                  <c:v>7.2614442785677302E-2</c:v>
                </c:pt>
                <c:pt idx="5401">
                  <c:v>7.43054640560286E-2</c:v>
                </c:pt>
                <c:pt idx="5402">
                  <c:v>7.4653615494042203E-2</c:v>
                </c:pt>
                <c:pt idx="5403">
                  <c:v>7.2465235026528602E-2</c:v>
                </c:pt>
                <c:pt idx="5404">
                  <c:v>7.2863122384258405E-2</c:v>
                </c:pt>
                <c:pt idx="5405">
                  <c:v>7.0625005997028603E-2</c:v>
                </c:pt>
                <c:pt idx="5406">
                  <c:v>7.2465235026528602E-2</c:v>
                </c:pt>
                <c:pt idx="5407">
                  <c:v>7.5598597968650302E-2</c:v>
                </c:pt>
                <c:pt idx="5408">
                  <c:v>7.5250446530636797E-2</c:v>
                </c:pt>
                <c:pt idx="5409">
                  <c:v>7.3161537902555696E-2</c:v>
                </c:pt>
                <c:pt idx="5410">
                  <c:v>7.3310745661704299E-2</c:v>
                </c:pt>
                <c:pt idx="5411">
                  <c:v>7.4156256296879997E-2</c:v>
                </c:pt>
                <c:pt idx="5412">
                  <c:v>7.2614442785677302E-2</c:v>
                </c:pt>
                <c:pt idx="5413">
                  <c:v>7.2863122384258405E-2</c:v>
                </c:pt>
                <c:pt idx="5414">
                  <c:v>7.4504407734893502E-2</c:v>
                </c:pt>
                <c:pt idx="5415">
                  <c:v>7.4554143654609703E-2</c:v>
                </c:pt>
                <c:pt idx="5416">
                  <c:v>6.8983720646393396E-2</c:v>
                </c:pt>
                <c:pt idx="5417">
                  <c:v>7.3808104858866505E-2</c:v>
                </c:pt>
                <c:pt idx="5418">
                  <c:v>7.7239883319285496E-2</c:v>
                </c:pt>
                <c:pt idx="5419">
                  <c:v>7.1371044792771801E-2</c:v>
                </c:pt>
                <c:pt idx="5420">
                  <c:v>7.1271572953339399E-2</c:v>
                </c:pt>
                <c:pt idx="5421">
                  <c:v>7.0475798237879902E-2</c:v>
                </c:pt>
                <c:pt idx="5422">
                  <c:v>7.24154991068124E-2</c:v>
                </c:pt>
                <c:pt idx="5423">
                  <c:v>7.3857840778582706E-2</c:v>
                </c:pt>
                <c:pt idx="5424">
                  <c:v>7.0177382719582598E-2</c:v>
                </c:pt>
                <c:pt idx="5425">
                  <c:v>7.2017611749082694E-2</c:v>
                </c:pt>
                <c:pt idx="5426">
                  <c:v>7.1918139909650194E-2</c:v>
                </c:pt>
                <c:pt idx="5427">
                  <c:v>7.0077910880150196E-2</c:v>
                </c:pt>
                <c:pt idx="5428">
                  <c:v>7.0923421515325893E-2</c:v>
                </c:pt>
                <c:pt idx="5429">
                  <c:v>7.3211273822271897E-2</c:v>
                </c:pt>
                <c:pt idx="5430">
                  <c:v>7.4653615494042203E-2</c:v>
                </c:pt>
                <c:pt idx="5431">
                  <c:v>7.33604815814205E-2</c:v>
                </c:pt>
                <c:pt idx="5432">
                  <c:v>7.2912858303974606E-2</c:v>
                </c:pt>
                <c:pt idx="5433">
                  <c:v>7.3261009741988098E-2</c:v>
                </c:pt>
                <c:pt idx="5434">
                  <c:v>7.2763650544825906E-2</c:v>
                </c:pt>
                <c:pt idx="5435">
                  <c:v>7.2166819508231297E-2</c:v>
                </c:pt>
                <c:pt idx="5436">
                  <c:v>7.0575270077312305E-2</c:v>
                </c:pt>
                <c:pt idx="5437">
                  <c:v>7.22662913476637E-2</c:v>
                </c:pt>
                <c:pt idx="5438">
                  <c:v>7.3509689340569201E-2</c:v>
                </c:pt>
                <c:pt idx="5439">
                  <c:v>7.5051502851771895E-2</c:v>
                </c:pt>
                <c:pt idx="5440">
                  <c:v>7.24154991068124E-2</c:v>
                </c:pt>
                <c:pt idx="5441">
                  <c:v>7.2813386464542093E-2</c:v>
                </c:pt>
                <c:pt idx="5442">
                  <c:v>7.4504407734893502E-2</c:v>
                </c:pt>
                <c:pt idx="5443">
                  <c:v>7.2763650544825906E-2</c:v>
                </c:pt>
                <c:pt idx="5444">
                  <c:v>7.22662913476637E-2</c:v>
                </c:pt>
                <c:pt idx="5445">
                  <c:v>7.6046221246096293E-2</c:v>
                </c:pt>
                <c:pt idx="5446">
                  <c:v>7.4106520377163795E-2</c:v>
                </c:pt>
                <c:pt idx="5447">
                  <c:v>7.2017611749082694E-2</c:v>
                </c:pt>
                <c:pt idx="5448">
                  <c:v>7.5101238771488096E-2</c:v>
                </c:pt>
                <c:pt idx="5449">
                  <c:v>7.4056784457447594E-2</c:v>
                </c:pt>
                <c:pt idx="5450">
                  <c:v>7.3459953420853E-2</c:v>
                </c:pt>
                <c:pt idx="5451">
                  <c:v>7.4255728136312399E-2</c:v>
                </c:pt>
                <c:pt idx="5452">
                  <c:v>7.33604815814205E-2</c:v>
                </c:pt>
                <c:pt idx="5453">
                  <c:v>7.5847277567231405E-2</c:v>
                </c:pt>
                <c:pt idx="5454">
                  <c:v>7.3907576698298894E-2</c:v>
                </c:pt>
                <c:pt idx="5455">
                  <c:v>7.1569988471636703E-2</c:v>
                </c:pt>
                <c:pt idx="5456">
                  <c:v>7.1221837033623198E-2</c:v>
                </c:pt>
                <c:pt idx="5457">
                  <c:v>7.0276854559015098E-2</c:v>
                </c:pt>
                <c:pt idx="5458">
                  <c:v>7.33604815814205E-2</c:v>
                </c:pt>
                <c:pt idx="5459">
                  <c:v>7.3261009741988098E-2</c:v>
                </c:pt>
                <c:pt idx="5460">
                  <c:v>7.0276854559015098E-2</c:v>
                </c:pt>
                <c:pt idx="5461">
                  <c:v>7.2962594223690794E-2</c:v>
                </c:pt>
                <c:pt idx="5462">
                  <c:v>7.43054640560286E-2</c:v>
                </c:pt>
                <c:pt idx="5463">
                  <c:v>7.1172101113906899E-2</c:v>
                </c:pt>
                <c:pt idx="5464">
                  <c:v>7.3012330143406995E-2</c:v>
                </c:pt>
                <c:pt idx="5465">
                  <c:v>7.5548862048934101E-2</c:v>
                </c:pt>
                <c:pt idx="5466">
                  <c:v>7.33604815814205E-2</c:v>
                </c:pt>
                <c:pt idx="5467">
                  <c:v>7.5300182450352998E-2</c:v>
                </c:pt>
                <c:pt idx="5468">
                  <c:v>7.2763650544825906E-2</c:v>
                </c:pt>
                <c:pt idx="5469">
                  <c:v>7.3111801982839397E-2</c:v>
                </c:pt>
                <c:pt idx="5470">
                  <c:v>7.4007048537731407E-2</c:v>
                </c:pt>
                <c:pt idx="5471">
                  <c:v>7.3708633019434006E-2</c:v>
                </c:pt>
                <c:pt idx="5472">
                  <c:v>7.3410217501136701E-2</c:v>
                </c:pt>
                <c:pt idx="5473">
                  <c:v>7.2664178705393503E-2</c:v>
                </c:pt>
                <c:pt idx="5474">
                  <c:v>7.4106520377163795E-2</c:v>
                </c:pt>
                <c:pt idx="5475">
                  <c:v>7.1420780712488002E-2</c:v>
                </c:pt>
                <c:pt idx="5476">
                  <c:v>7.5051502851771895E-2</c:v>
                </c:pt>
                <c:pt idx="5477">
                  <c:v>7.2912858303974606E-2</c:v>
                </c:pt>
                <c:pt idx="5478">
                  <c:v>7.1569988471636703E-2</c:v>
                </c:pt>
                <c:pt idx="5479">
                  <c:v>7.5150974691204298E-2</c:v>
                </c:pt>
                <c:pt idx="5480">
                  <c:v>7.0724477836461005E-2</c:v>
                </c:pt>
                <c:pt idx="5481">
                  <c:v>7.2166819508231297E-2</c:v>
                </c:pt>
                <c:pt idx="5482">
                  <c:v>7.3310745661704299E-2</c:v>
                </c:pt>
                <c:pt idx="5483">
                  <c:v>7.1967875829366396E-2</c:v>
                </c:pt>
                <c:pt idx="5484">
                  <c:v>7.2614442785677302E-2</c:v>
                </c:pt>
                <c:pt idx="5485">
                  <c:v>7.5001766932055694E-2</c:v>
                </c:pt>
                <c:pt idx="5486">
                  <c:v>7.2763650544825906E-2</c:v>
                </c:pt>
                <c:pt idx="5487">
                  <c:v>7.0426062318163701E-2</c:v>
                </c:pt>
                <c:pt idx="5488">
                  <c:v>7.2166819508231297E-2</c:v>
                </c:pt>
                <c:pt idx="5489">
                  <c:v>7.3410217501136701E-2</c:v>
                </c:pt>
                <c:pt idx="5490">
                  <c:v>7.5648333888366504E-2</c:v>
                </c:pt>
                <c:pt idx="5491">
                  <c:v>7.3509689340569201E-2</c:v>
                </c:pt>
                <c:pt idx="5492">
                  <c:v>7.2514970946244803E-2</c:v>
                </c:pt>
                <c:pt idx="5493">
                  <c:v>7.1271572953339399E-2</c:v>
                </c:pt>
                <c:pt idx="5494">
                  <c:v>7.4603879574326001E-2</c:v>
                </c:pt>
                <c:pt idx="5495">
                  <c:v>7.3111801982839397E-2</c:v>
                </c:pt>
                <c:pt idx="5496">
                  <c:v>7.2912858303974606E-2</c:v>
                </c:pt>
                <c:pt idx="5497">
                  <c:v>7.0674741916744804E-2</c:v>
                </c:pt>
                <c:pt idx="5498">
                  <c:v>7.1818668070217806E-2</c:v>
                </c:pt>
                <c:pt idx="5499">
                  <c:v>7.3062066063123196E-2</c:v>
                </c:pt>
                <c:pt idx="5500">
                  <c:v>7.0475798237879902E-2</c:v>
                </c:pt>
                <c:pt idx="5501">
                  <c:v>7.03763263984475E-2</c:v>
                </c:pt>
                <c:pt idx="5502">
                  <c:v>7.24154991068124E-2</c:v>
                </c:pt>
                <c:pt idx="5503">
                  <c:v>7.1022893354758296E-2</c:v>
                </c:pt>
                <c:pt idx="5504">
                  <c:v>7.1619724391352904E-2</c:v>
                </c:pt>
                <c:pt idx="5505">
                  <c:v>7.0227118639298799E-2</c:v>
                </c:pt>
                <c:pt idx="5506">
                  <c:v>7.1371044792771801E-2</c:v>
                </c:pt>
                <c:pt idx="5507">
                  <c:v>7.5648333888366504E-2</c:v>
                </c:pt>
                <c:pt idx="5508">
                  <c:v>7.3808104858866505E-2</c:v>
                </c:pt>
                <c:pt idx="5509">
                  <c:v>7.2664178705393503E-2</c:v>
                </c:pt>
                <c:pt idx="5510">
                  <c:v>7.2664178705393503E-2</c:v>
                </c:pt>
                <c:pt idx="5511">
                  <c:v>7.3161537902555696E-2</c:v>
                </c:pt>
                <c:pt idx="5512">
                  <c:v>7.5698069808082705E-2</c:v>
                </c:pt>
                <c:pt idx="5513">
                  <c:v>7.1918139909650194E-2</c:v>
                </c:pt>
                <c:pt idx="5514">
                  <c:v>7.1221837033623198E-2</c:v>
                </c:pt>
                <c:pt idx="5515">
                  <c:v>7.3012330143406995E-2</c:v>
                </c:pt>
                <c:pt idx="5516">
                  <c:v>7.1420780712488002E-2</c:v>
                </c:pt>
                <c:pt idx="5517">
                  <c:v>6.9978439040717696E-2</c:v>
                </c:pt>
                <c:pt idx="5518">
                  <c:v>7.0724477836461005E-2</c:v>
                </c:pt>
                <c:pt idx="5519">
                  <c:v>7.24154991068124E-2</c:v>
                </c:pt>
                <c:pt idx="5520">
                  <c:v>7.2514970946244803E-2</c:v>
                </c:pt>
                <c:pt idx="5521">
                  <c:v>7.2614442785677302E-2</c:v>
                </c:pt>
                <c:pt idx="5522">
                  <c:v>7.24154991068124E-2</c:v>
                </c:pt>
                <c:pt idx="5523">
                  <c:v>7.1122365194190698E-2</c:v>
                </c:pt>
                <c:pt idx="5524">
                  <c:v>7.3658897099717804E-2</c:v>
                </c:pt>
                <c:pt idx="5525">
                  <c:v>7.4753087333474605E-2</c:v>
                </c:pt>
                <c:pt idx="5526">
                  <c:v>7.6493844523542201E-2</c:v>
                </c:pt>
                <c:pt idx="5527">
                  <c:v>7.6344636764393597E-2</c:v>
                </c:pt>
                <c:pt idx="5528">
                  <c:v>7.2216555427947499E-2</c:v>
                </c:pt>
                <c:pt idx="5529">
                  <c:v>7.2614442785677302E-2</c:v>
                </c:pt>
                <c:pt idx="5530">
                  <c:v>7.5698069808082705E-2</c:v>
                </c:pt>
                <c:pt idx="5531">
                  <c:v>7.4802823253190806E-2</c:v>
                </c:pt>
                <c:pt idx="5532">
                  <c:v>7.4007048537731407E-2</c:v>
                </c:pt>
                <c:pt idx="5533">
                  <c:v>7.3559425260285402E-2</c:v>
                </c:pt>
                <c:pt idx="5534">
                  <c:v>7.3509689340569201E-2</c:v>
                </c:pt>
                <c:pt idx="5535">
                  <c:v>7.5698069808082705E-2</c:v>
                </c:pt>
                <c:pt idx="5536">
                  <c:v>7.4852559172906993E-2</c:v>
                </c:pt>
                <c:pt idx="5537">
                  <c:v>7.5399654289785401E-2</c:v>
                </c:pt>
                <c:pt idx="5538">
                  <c:v>7.4653615494042203E-2</c:v>
                </c:pt>
                <c:pt idx="5539">
                  <c:v>7.5200710610920596E-2</c:v>
                </c:pt>
                <c:pt idx="5540">
                  <c:v>7.2763650544825906E-2</c:v>
                </c:pt>
                <c:pt idx="5541">
                  <c:v>7.3609161180001603E-2</c:v>
                </c:pt>
                <c:pt idx="5542">
                  <c:v>7.2117083588515096E-2</c:v>
                </c:pt>
                <c:pt idx="5543">
                  <c:v>7.5449390209501602E-2</c:v>
                </c:pt>
                <c:pt idx="5544">
                  <c:v>7.5399654289785401E-2</c:v>
                </c:pt>
                <c:pt idx="5545">
                  <c:v>7.1669460311069105E-2</c:v>
                </c:pt>
                <c:pt idx="5546">
                  <c:v>6.8685305128096105E-2</c:v>
                </c:pt>
                <c:pt idx="5547">
                  <c:v>7.0625005997028603E-2</c:v>
                </c:pt>
                <c:pt idx="5548">
                  <c:v>7.3410217501136701E-2</c:v>
                </c:pt>
                <c:pt idx="5549">
                  <c:v>7.2863122384258405E-2</c:v>
                </c:pt>
                <c:pt idx="5550">
                  <c:v>7.2962594223690794E-2</c:v>
                </c:pt>
                <c:pt idx="5551">
                  <c:v>7.5001766932055694E-2</c:v>
                </c:pt>
                <c:pt idx="5552">
                  <c:v>7.2664178705393503E-2</c:v>
                </c:pt>
                <c:pt idx="5553">
                  <c:v>7.0923421515325893E-2</c:v>
                </c:pt>
                <c:pt idx="5554">
                  <c:v>7.3907576698298894E-2</c:v>
                </c:pt>
                <c:pt idx="5555">
                  <c:v>7.3509689340569201E-2</c:v>
                </c:pt>
                <c:pt idx="5556">
                  <c:v>7.2564706865961101E-2</c:v>
                </c:pt>
                <c:pt idx="5557">
                  <c:v>7.2912858303974606E-2</c:v>
                </c:pt>
                <c:pt idx="5558">
                  <c:v>7.3758368939150304E-2</c:v>
                </c:pt>
                <c:pt idx="5559">
                  <c:v>7.3559425260285402E-2</c:v>
                </c:pt>
                <c:pt idx="5560">
                  <c:v>7.3211273822271897E-2</c:v>
                </c:pt>
                <c:pt idx="5561">
                  <c:v>7.4255728136312399E-2</c:v>
                </c:pt>
                <c:pt idx="5562">
                  <c:v>7.4902295092623306E-2</c:v>
                </c:pt>
                <c:pt idx="5563">
                  <c:v>7.3261009741988098E-2</c:v>
                </c:pt>
                <c:pt idx="5564">
                  <c:v>7.3609161180001603E-2</c:v>
                </c:pt>
                <c:pt idx="5565">
                  <c:v>7.2166819508231297E-2</c:v>
                </c:pt>
                <c:pt idx="5566">
                  <c:v>7.5051502851771895E-2</c:v>
                </c:pt>
                <c:pt idx="5567">
                  <c:v>7.5001766932055694E-2</c:v>
                </c:pt>
                <c:pt idx="5568">
                  <c:v>7.3310745661704299E-2</c:v>
                </c:pt>
                <c:pt idx="5569">
                  <c:v>7.5399654289785401E-2</c:v>
                </c:pt>
                <c:pt idx="5570">
                  <c:v>7.4802823253190806E-2</c:v>
                </c:pt>
                <c:pt idx="5571">
                  <c:v>7.5399654289785401E-2</c:v>
                </c:pt>
                <c:pt idx="5572">
                  <c:v>7.5349918370069199E-2</c:v>
                </c:pt>
                <c:pt idx="5573">
                  <c:v>7.4205992216596198E-2</c:v>
                </c:pt>
                <c:pt idx="5574">
                  <c:v>7.6294900844677299E-2</c:v>
                </c:pt>
                <c:pt idx="5575">
                  <c:v>7.6145693085528696E-2</c:v>
                </c:pt>
                <c:pt idx="5576">
                  <c:v>7.3609161180001603E-2</c:v>
                </c:pt>
                <c:pt idx="5577">
                  <c:v>7.3708633019434006E-2</c:v>
                </c:pt>
                <c:pt idx="5578">
                  <c:v>7.2614442785677302E-2</c:v>
                </c:pt>
                <c:pt idx="5579">
                  <c:v>7.13213088730556E-2</c:v>
                </c:pt>
                <c:pt idx="5580">
                  <c:v>6.9630287602704205E-2</c:v>
                </c:pt>
                <c:pt idx="5581">
                  <c:v>7.0873685595609706E-2</c:v>
                </c:pt>
                <c:pt idx="5582">
                  <c:v>7.2316027267379998E-2</c:v>
                </c:pt>
                <c:pt idx="5583">
                  <c:v>7.0326590478731299E-2</c:v>
                </c:pt>
                <c:pt idx="5584">
                  <c:v>7.0127646799866397E-2</c:v>
                </c:pt>
                <c:pt idx="5585">
                  <c:v>7.2166819508231297E-2</c:v>
                </c:pt>
                <c:pt idx="5586">
                  <c:v>7.5101238771488096E-2</c:v>
                </c:pt>
                <c:pt idx="5587">
                  <c:v>7.43054640560286E-2</c:v>
                </c:pt>
                <c:pt idx="5588">
                  <c:v>7.5996485326379995E-2</c:v>
                </c:pt>
                <c:pt idx="5589">
                  <c:v>7.4902295092623306E-2</c:v>
                </c:pt>
                <c:pt idx="5590">
                  <c:v>7.24154991068124E-2</c:v>
                </c:pt>
                <c:pt idx="5591">
                  <c:v>7.2763650544825906E-2</c:v>
                </c:pt>
                <c:pt idx="5592">
                  <c:v>7.1818668070217806E-2</c:v>
                </c:pt>
                <c:pt idx="5593">
                  <c:v>7.2316027267379998E-2</c:v>
                </c:pt>
                <c:pt idx="5594">
                  <c:v>7.3310745661704299E-2</c:v>
                </c:pt>
                <c:pt idx="5595">
                  <c:v>7.0724477836461005E-2</c:v>
                </c:pt>
                <c:pt idx="5596">
                  <c:v>7.03763263984475E-2</c:v>
                </c:pt>
                <c:pt idx="5597">
                  <c:v>7.2564706865961101E-2</c:v>
                </c:pt>
                <c:pt idx="5598">
                  <c:v>7.3658897099717804E-2</c:v>
                </c:pt>
                <c:pt idx="5599">
                  <c:v>7.1072629274474497E-2</c:v>
                </c:pt>
                <c:pt idx="5600">
                  <c:v>6.92821361646907E-2</c:v>
                </c:pt>
                <c:pt idx="5601">
                  <c:v>7.2614442785677302E-2</c:v>
                </c:pt>
                <c:pt idx="5602">
                  <c:v>7.3261009741988098E-2</c:v>
                </c:pt>
                <c:pt idx="5603">
                  <c:v>7.0973157435042095E-2</c:v>
                </c:pt>
                <c:pt idx="5604">
                  <c:v>6.92821361646907E-2</c:v>
                </c:pt>
                <c:pt idx="5605">
                  <c:v>7.0575270077312305E-2</c:v>
                </c:pt>
                <c:pt idx="5606">
                  <c:v>6.9431343923839303E-2</c:v>
                </c:pt>
                <c:pt idx="5607">
                  <c:v>7.1669460311069105E-2</c:v>
                </c:pt>
                <c:pt idx="5608">
                  <c:v>7.1768932150501605E-2</c:v>
                </c:pt>
                <c:pt idx="5609">
                  <c:v>7.2316027267379998E-2</c:v>
                </c:pt>
                <c:pt idx="5610">
                  <c:v>7.4106520377163795E-2</c:v>
                </c:pt>
                <c:pt idx="5611">
                  <c:v>7.3012330143406995E-2</c:v>
                </c:pt>
                <c:pt idx="5612">
                  <c:v>7.3211273822271897E-2</c:v>
                </c:pt>
                <c:pt idx="5613">
                  <c:v>7.4255728136312399E-2</c:v>
                </c:pt>
                <c:pt idx="5614">
                  <c:v>7.4504407734893502E-2</c:v>
                </c:pt>
                <c:pt idx="5615">
                  <c:v>7.4703351413758404E-2</c:v>
                </c:pt>
                <c:pt idx="5616">
                  <c:v>7.3509689340569201E-2</c:v>
                </c:pt>
                <c:pt idx="5617">
                  <c:v>7.3310745661704299E-2</c:v>
                </c:pt>
                <c:pt idx="5618">
                  <c:v>7.4653615494042203E-2</c:v>
                </c:pt>
                <c:pt idx="5619">
                  <c:v>7.3211273822271897E-2</c:v>
                </c:pt>
                <c:pt idx="5620">
                  <c:v>7.2763650544825906E-2</c:v>
                </c:pt>
                <c:pt idx="5621">
                  <c:v>6.9481079843555602E-2</c:v>
                </c:pt>
                <c:pt idx="5622">
                  <c:v>6.9878967201285294E-2</c:v>
                </c:pt>
                <c:pt idx="5623">
                  <c:v>7.0674741916744804E-2</c:v>
                </c:pt>
                <c:pt idx="5624">
                  <c:v>6.9928703121001495E-2</c:v>
                </c:pt>
                <c:pt idx="5625">
                  <c:v>7.1122365194190698E-2</c:v>
                </c:pt>
                <c:pt idx="5626">
                  <c:v>7.3609161180001603E-2</c:v>
                </c:pt>
                <c:pt idx="5627">
                  <c:v>7.44049358954611E-2</c:v>
                </c:pt>
                <c:pt idx="5628">
                  <c:v>7.1818668070217806E-2</c:v>
                </c:pt>
                <c:pt idx="5629">
                  <c:v>7.0475798237879902E-2</c:v>
                </c:pt>
                <c:pt idx="5630">
                  <c:v>7.1818668070217806E-2</c:v>
                </c:pt>
                <c:pt idx="5631">
                  <c:v>7.2365763187096199E-2</c:v>
                </c:pt>
                <c:pt idx="5632">
                  <c:v>7.3062066063123196E-2</c:v>
                </c:pt>
                <c:pt idx="5633">
                  <c:v>7.33604815814205E-2</c:v>
                </c:pt>
                <c:pt idx="5634">
                  <c:v>7.7637770677015203E-2</c:v>
                </c:pt>
                <c:pt idx="5635">
                  <c:v>7.5897013486947607E-2</c:v>
                </c:pt>
                <c:pt idx="5636">
                  <c:v>7.2117083588515096E-2</c:v>
                </c:pt>
                <c:pt idx="5637">
                  <c:v>7.1918139909650194E-2</c:v>
                </c:pt>
                <c:pt idx="5638">
                  <c:v>7.2863122384258405E-2</c:v>
                </c:pt>
                <c:pt idx="5639">
                  <c:v>7.3957312618015095E-2</c:v>
                </c:pt>
                <c:pt idx="5640">
                  <c:v>7.3758368939150304E-2</c:v>
                </c:pt>
                <c:pt idx="5641">
                  <c:v>7.4056784457447594E-2</c:v>
                </c:pt>
                <c:pt idx="5642">
                  <c:v>7.1918139909650194E-2</c:v>
                </c:pt>
                <c:pt idx="5643">
                  <c:v>7.3012330143406995E-2</c:v>
                </c:pt>
                <c:pt idx="5644">
                  <c:v>7.4156256296879997E-2</c:v>
                </c:pt>
                <c:pt idx="5645">
                  <c:v>7.2316027267379998E-2</c:v>
                </c:pt>
                <c:pt idx="5646">
                  <c:v>7.3559425260285402E-2</c:v>
                </c:pt>
                <c:pt idx="5647">
                  <c:v>7.2763650544825906E-2</c:v>
                </c:pt>
                <c:pt idx="5648">
                  <c:v>7.1868403989933993E-2</c:v>
                </c:pt>
                <c:pt idx="5649">
                  <c:v>7.1221837033623198E-2</c:v>
                </c:pt>
                <c:pt idx="5650">
                  <c:v>7.22662913476637E-2</c:v>
                </c:pt>
                <c:pt idx="5651">
                  <c:v>7.3111801982839397E-2</c:v>
                </c:pt>
                <c:pt idx="5652">
                  <c:v>7.1669460311069105E-2</c:v>
                </c:pt>
                <c:pt idx="5653">
                  <c:v>6.9978439040717696E-2</c:v>
                </c:pt>
                <c:pt idx="5654">
                  <c:v>6.9729759442136705E-2</c:v>
                </c:pt>
                <c:pt idx="5655">
                  <c:v>7.2166819508231297E-2</c:v>
                </c:pt>
                <c:pt idx="5656">
                  <c:v>7.2067347668798895E-2</c:v>
                </c:pt>
                <c:pt idx="5657">
                  <c:v>7.0426062318163701E-2</c:v>
                </c:pt>
                <c:pt idx="5658">
                  <c:v>7.2017611749082694E-2</c:v>
                </c:pt>
                <c:pt idx="5659">
                  <c:v>7.1420780712488002E-2</c:v>
                </c:pt>
                <c:pt idx="5660">
                  <c:v>7.22662913476637E-2</c:v>
                </c:pt>
                <c:pt idx="5661">
                  <c:v>7.3658897099717804E-2</c:v>
                </c:pt>
                <c:pt idx="5662">
                  <c:v>7.3609161180001603E-2</c:v>
                </c:pt>
                <c:pt idx="5663">
                  <c:v>7.3708633019434006E-2</c:v>
                </c:pt>
                <c:pt idx="5664">
                  <c:v>7.2067347668798895E-2</c:v>
                </c:pt>
                <c:pt idx="5665">
                  <c:v>7.2216555427947499E-2</c:v>
                </c:pt>
                <c:pt idx="5666">
                  <c:v>7.1818668070217806E-2</c:v>
                </c:pt>
                <c:pt idx="5667">
                  <c:v>7.2763650544825906E-2</c:v>
                </c:pt>
                <c:pt idx="5668">
                  <c:v>7.2614442785677302E-2</c:v>
                </c:pt>
                <c:pt idx="5669">
                  <c:v>7.3609161180001603E-2</c:v>
                </c:pt>
                <c:pt idx="5670">
                  <c:v>7.1172101113906899E-2</c:v>
                </c:pt>
                <c:pt idx="5671">
                  <c:v>7.0823949675893394E-2</c:v>
                </c:pt>
                <c:pt idx="5672">
                  <c:v>7.4007048537731407E-2</c:v>
                </c:pt>
                <c:pt idx="5673">
                  <c:v>7.3211273822271897E-2</c:v>
                </c:pt>
                <c:pt idx="5674">
                  <c:v>7.1520252551920502E-2</c:v>
                </c:pt>
                <c:pt idx="5675">
                  <c:v>7.2365763187096199E-2</c:v>
                </c:pt>
                <c:pt idx="5676">
                  <c:v>7.4902295092623306E-2</c:v>
                </c:pt>
                <c:pt idx="5677">
                  <c:v>7.7786978436163903E-2</c:v>
                </c:pt>
                <c:pt idx="5678">
                  <c:v>7.3857840778582706E-2</c:v>
                </c:pt>
                <c:pt idx="5679">
                  <c:v>7.1520252551920502E-2</c:v>
                </c:pt>
                <c:pt idx="5680">
                  <c:v>7.2465235026528602E-2</c:v>
                </c:pt>
                <c:pt idx="5681">
                  <c:v>7.7289619239001697E-2</c:v>
                </c:pt>
                <c:pt idx="5682">
                  <c:v>7.4255728136312399E-2</c:v>
                </c:pt>
                <c:pt idx="5683">
                  <c:v>7.2962594223690794E-2</c:v>
                </c:pt>
                <c:pt idx="5684">
                  <c:v>7.13213088730556E-2</c:v>
                </c:pt>
                <c:pt idx="5685">
                  <c:v>7.1122365194190698E-2</c:v>
                </c:pt>
                <c:pt idx="5686">
                  <c:v>7.0625005997028603E-2</c:v>
                </c:pt>
                <c:pt idx="5687">
                  <c:v>7.2912858303974606E-2</c:v>
                </c:pt>
                <c:pt idx="5688">
                  <c:v>7.3211273822271897E-2</c:v>
                </c:pt>
                <c:pt idx="5689">
                  <c:v>7.3609161180001603E-2</c:v>
                </c:pt>
                <c:pt idx="5690">
                  <c:v>7.44049358954611E-2</c:v>
                </c:pt>
                <c:pt idx="5691">
                  <c:v>7.3609161180001603E-2</c:v>
                </c:pt>
                <c:pt idx="5692">
                  <c:v>7.3310745661704299E-2</c:v>
                </c:pt>
                <c:pt idx="5693">
                  <c:v>7.3062066063123196E-2</c:v>
                </c:pt>
                <c:pt idx="5694">
                  <c:v>7.2962594223690794E-2</c:v>
                </c:pt>
                <c:pt idx="5695">
                  <c:v>7.4902295092623306E-2</c:v>
                </c:pt>
                <c:pt idx="5696">
                  <c:v>7.3211273822271897E-2</c:v>
                </c:pt>
                <c:pt idx="5697">
                  <c:v>7.5051502851771895E-2</c:v>
                </c:pt>
                <c:pt idx="5698">
                  <c:v>7.6941467800988206E-2</c:v>
                </c:pt>
                <c:pt idx="5699">
                  <c:v>7.3062066063123196E-2</c:v>
                </c:pt>
                <c:pt idx="5700">
                  <c:v>7.2912858303974606E-2</c:v>
                </c:pt>
                <c:pt idx="5701">
                  <c:v>7.2117083588515096E-2</c:v>
                </c:pt>
                <c:pt idx="5702">
                  <c:v>7.33604815814205E-2</c:v>
                </c:pt>
                <c:pt idx="5703">
                  <c:v>7.3111801982839397E-2</c:v>
                </c:pt>
                <c:pt idx="5704">
                  <c:v>7.2117083588515096E-2</c:v>
                </c:pt>
                <c:pt idx="5705">
                  <c:v>7.3658897099717804E-2</c:v>
                </c:pt>
                <c:pt idx="5706">
                  <c:v>7.4056784457447594E-2</c:v>
                </c:pt>
                <c:pt idx="5707">
                  <c:v>7.0873685595609706E-2</c:v>
                </c:pt>
                <c:pt idx="5708">
                  <c:v>7.2863122384258405E-2</c:v>
                </c:pt>
                <c:pt idx="5709">
                  <c:v>7.5200710610920596E-2</c:v>
                </c:pt>
                <c:pt idx="5710">
                  <c:v>7.2465235026528602E-2</c:v>
                </c:pt>
                <c:pt idx="5711">
                  <c:v>7.0873685595609706E-2</c:v>
                </c:pt>
                <c:pt idx="5712">
                  <c:v>7.3062066063123196E-2</c:v>
                </c:pt>
                <c:pt idx="5713">
                  <c:v>7.2614442785677302E-2</c:v>
                </c:pt>
                <c:pt idx="5714">
                  <c:v>7.3609161180001603E-2</c:v>
                </c:pt>
                <c:pt idx="5715">
                  <c:v>7.1022893354758296E-2</c:v>
                </c:pt>
                <c:pt idx="5716">
                  <c:v>7.2465235026528602E-2</c:v>
                </c:pt>
                <c:pt idx="5717">
                  <c:v>7.4504407734893502E-2</c:v>
                </c:pt>
                <c:pt idx="5718">
                  <c:v>7.4355199975744898E-2</c:v>
                </c:pt>
                <c:pt idx="5719">
                  <c:v>7.2664178705393503E-2</c:v>
                </c:pt>
                <c:pt idx="5720">
                  <c:v>7.4255728136312399E-2</c:v>
                </c:pt>
                <c:pt idx="5721">
                  <c:v>7.5001766932055694E-2</c:v>
                </c:pt>
                <c:pt idx="5722">
                  <c:v>7.4852559172906993E-2</c:v>
                </c:pt>
                <c:pt idx="5723">
                  <c:v>7.2763650544825906E-2</c:v>
                </c:pt>
                <c:pt idx="5724">
                  <c:v>7.1569988471636703E-2</c:v>
                </c:pt>
                <c:pt idx="5725">
                  <c:v>7.0674741916744804E-2</c:v>
                </c:pt>
                <c:pt idx="5726">
                  <c:v>7.22662913476637E-2</c:v>
                </c:pt>
                <c:pt idx="5727">
                  <c:v>7.4902295092623306E-2</c:v>
                </c:pt>
                <c:pt idx="5728">
                  <c:v>7.2912858303974606E-2</c:v>
                </c:pt>
                <c:pt idx="5729">
                  <c:v>7.0625005997028603E-2</c:v>
                </c:pt>
                <c:pt idx="5730">
                  <c:v>7.3211273822271897E-2</c:v>
                </c:pt>
                <c:pt idx="5731">
                  <c:v>7.4952031012339507E-2</c:v>
                </c:pt>
                <c:pt idx="5732">
                  <c:v>7.2067347668798895E-2</c:v>
                </c:pt>
                <c:pt idx="5733">
                  <c:v>7.3857840778582706E-2</c:v>
                </c:pt>
                <c:pt idx="5734">
                  <c:v>7.5200710610920596E-2</c:v>
                </c:pt>
                <c:pt idx="5735">
                  <c:v>7.3907576698298894E-2</c:v>
                </c:pt>
                <c:pt idx="5736">
                  <c:v>7.2863122384258405E-2</c:v>
                </c:pt>
                <c:pt idx="5737">
                  <c:v>7.22662913476637E-2</c:v>
                </c:pt>
                <c:pt idx="5738">
                  <c:v>7.1967875829366396E-2</c:v>
                </c:pt>
                <c:pt idx="5739">
                  <c:v>7.2365763187096199E-2</c:v>
                </c:pt>
                <c:pt idx="5740">
                  <c:v>7.2564706865961101E-2</c:v>
                </c:pt>
                <c:pt idx="5741">
                  <c:v>7.3708633019434006E-2</c:v>
                </c:pt>
                <c:pt idx="5742">
                  <c:v>7.1868403989933993E-2</c:v>
                </c:pt>
                <c:pt idx="5743">
                  <c:v>7.2664178705393503E-2</c:v>
                </c:pt>
                <c:pt idx="5744">
                  <c:v>7.2465235026528602E-2</c:v>
                </c:pt>
                <c:pt idx="5745">
                  <c:v>7.2117083588515096E-2</c:v>
                </c:pt>
                <c:pt idx="5746">
                  <c:v>7.1768932150501605E-2</c:v>
                </c:pt>
                <c:pt idx="5747">
                  <c:v>7.4504407734893502E-2</c:v>
                </c:pt>
                <c:pt idx="5748">
                  <c:v>7.6593316362974603E-2</c:v>
                </c:pt>
                <c:pt idx="5749">
                  <c:v>7.5698069808082705E-2</c:v>
                </c:pt>
                <c:pt idx="5750">
                  <c:v>7.44049358954611E-2</c:v>
                </c:pt>
                <c:pt idx="5751">
                  <c:v>7.2763650544825906E-2</c:v>
                </c:pt>
                <c:pt idx="5752">
                  <c:v>7.2863122384258405E-2</c:v>
                </c:pt>
                <c:pt idx="5753">
                  <c:v>7.3310745661704299E-2</c:v>
                </c:pt>
                <c:pt idx="5754">
                  <c:v>7.1868403989933993E-2</c:v>
                </c:pt>
                <c:pt idx="5755">
                  <c:v>7.1967875829366396E-2</c:v>
                </c:pt>
                <c:pt idx="5756">
                  <c:v>7.3559425260285402E-2</c:v>
                </c:pt>
                <c:pt idx="5757">
                  <c:v>7.4852559172906993E-2</c:v>
                </c:pt>
                <c:pt idx="5758">
                  <c:v>7.3310745661704299E-2</c:v>
                </c:pt>
                <c:pt idx="5759">
                  <c:v>7.73890910784341E-2</c:v>
                </c:pt>
                <c:pt idx="5760">
                  <c:v>7.24154991068124E-2</c:v>
                </c:pt>
                <c:pt idx="5761">
                  <c:v>7.2465235026528602E-2</c:v>
                </c:pt>
                <c:pt idx="5762">
                  <c:v>7.2863122384258405E-2</c:v>
                </c:pt>
                <c:pt idx="5763">
                  <c:v>7.1918139909650194E-2</c:v>
                </c:pt>
                <c:pt idx="5764">
                  <c:v>7.44049358954611E-2</c:v>
                </c:pt>
                <c:pt idx="5765">
                  <c:v>7.1818668070217806E-2</c:v>
                </c:pt>
                <c:pt idx="5766">
                  <c:v>7.43054640560286E-2</c:v>
                </c:pt>
                <c:pt idx="5767">
                  <c:v>7.2813386464542093E-2</c:v>
                </c:pt>
                <c:pt idx="5768">
                  <c:v>7.4255728136312399E-2</c:v>
                </c:pt>
                <c:pt idx="5769">
                  <c:v>7.7687506596731404E-2</c:v>
                </c:pt>
                <c:pt idx="5770">
                  <c:v>7.4255728136312399E-2</c:v>
                </c:pt>
                <c:pt idx="5771">
                  <c:v>7.1520252551920502E-2</c:v>
                </c:pt>
                <c:pt idx="5772">
                  <c:v>7.2962594223690794E-2</c:v>
                </c:pt>
                <c:pt idx="5773">
                  <c:v>7.1719196230785404E-2</c:v>
                </c:pt>
                <c:pt idx="5774">
                  <c:v>7.4902295092623306E-2</c:v>
                </c:pt>
                <c:pt idx="5775">
                  <c:v>7.4554143654609703E-2</c:v>
                </c:pt>
                <c:pt idx="5776">
                  <c:v>7.5449390209501602E-2</c:v>
                </c:pt>
                <c:pt idx="5777">
                  <c:v>7.7985922115028694E-2</c:v>
                </c:pt>
                <c:pt idx="5778">
                  <c:v>7.3559425260285402E-2</c:v>
                </c:pt>
                <c:pt idx="5779">
                  <c:v>7.1868403989933993E-2</c:v>
                </c:pt>
                <c:pt idx="5780">
                  <c:v>7.3310745661704299E-2</c:v>
                </c:pt>
                <c:pt idx="5781">
                  <c:v>7.5449390209501602E-2</c:v>
                </c:pt>
                <c:pt idx="5782">
                  <c:v>7.5449390209501602E-2</c:v>
                </c:pt>
                <c:pt idx="5783">
                  <c:v>7.2912858303974606E-2</c:v>
                </c:pt>
                <c:pt idx="5784">
                  <c:v>7.3609161180001603E-2</c:v>
                </c:pt>
                <c:pt idx="5785">
                  <c:v>7.3808104858866505E-2</c:v>
                </c:pt>
                <c:pt idx="5786">
                  <c:v>7.4603879574326001E-2</c:v>
                </c:pt>
                <c:pt idx="5787">
                  <c:v>7.4802823253190806E-2</c:v>
                </c:pt>
                <c:pt idx="5788">
                  <c:v>7.2813386464542093E-2</c:v>
                </c:pt>
                <c:pt idx="5789">
                  <c:v>7.54991261292179E-2</c:v>
                </c:pt>
                <c:pt idx="5790">
                  <c:v>7.7836714355880104E-2</c:v>
                </c:pt>
                <c:pt idx="5791">
                  <c:v>7.6444108603826E-2</c:v>
                </c:pt>
                <c:pt idx="5792">
                  <c:v>7.43054640560286E-2</c:v>
                </c:pt>
                <c:pt idx="5793">
                  <c:v>7.2813386464542093E-2</c:v>
                </c:pt>
                <c:pt idx="5794">
                  <c:v>7.2117083588515096E-2</c:v>
                </c:pt>
                <c:pt idx="5795">
                  <c:v>7.3708633019434006E-2</c:v>
                </c:pt>
                <c:pt idx="5796">
                  <c:v>7.5051502851771895E-2</c:v>
                </c:pt>
                <c:pt idx="5797">
                  <c:v>7.0674741916744804E-2</c:v>
                </c:pt>
                <c:pt idx="5798">
                  <c:v>7.2465235026528602E-2</c:v>
                </c:pt>
                <c:pt idx="5799">
                  <c:v>7.6095957165812494E-2</c:v>
                </c:pt>
                <c:pt idx="5800">
                  <c:v>7.44049358954611E-2</c:v>
                </c:pt>
                <c:pt idx="5801">
                  <c:v>7.5150974691204298E-2</c:v>
                </c:pt>
                <c:pt idx="5802">
                  <c:v>7.6543580443258402E-2</c:v>
                </c:pt>
                <c:pt idx="5803">
                  <c:v>7.9129848268501696E-2</c:v>
                </c:pt>
                <c:pt idx="5804">
                  <c:v>7.4255728136312399E-2</c:v>
                </c:pt>
                <c:pt idx="5805">
                  <c:v>7.0077910880150196E-2</c:v>
                </c:pt>
                <c:pt idx="5806">
                  <c:v>7.3907576698298894E-2</c:v>
                </c:pt>
                <c:pt idx="5807">
                  <c:v>7.5548862048934101E-2</c:v>
                </c:pt>
                <c:pt idx="5808">
                  <c:v>7.5996485326379995E-2</c:v>
                </c:pt>
                <c:pt idx="5809">
                  <c:v>7.3907576698298894E-2</c:v>
                </c:pt>
                <c:pt idx="5810">
                  <c:v>7.2166819508231297E-2</c:v>
                </c:pt>
                <c:pt idx="5811">
                  <c:v>7.4007048537731407E-2</c:v>
                </c:pt>
                <c:pt idx="5812">
                  <c:v>7.3609161180001603E-2</c:v>
                </c:pt>
                <c:pt idx="5813">
                  <c:v>7.4205992216596198E-2</c:v>
                </c:pt>
                <c:pt idx="5814">
                  <c:v>7.4753087333474605E-2</c:v>
                </c:pt>
                <c:pt idx="5815">
                  <c:v>7.3012330143406995E-2</c:v>
                </c:pt>
                <c:pt idx="5816">
                  <c:v>7.4007048537731407E-2</c:v>
                </c:pt>
                <c:pt idx="5817">
                  <c:v>7.4802823253190806E-2</c:v>
                </c:pt>
                <c:pt idx="5818">
                  <c:v>7.2763650544825906E-2</c:v>
                </c:pt>
                <c:pt idx="5819">
                  <c:v>7.4852559172906993E-2</c:v>
                </c:pt>
                <c:pt idx="5820">
                  <c:v>7.6095957165812494E-2</c:v>
                </c:pt>
                <c:pt idx="5821">
                  <c:v>7.2912858303974606E-2</c:v>
                </c:pt>
                <c:pt idx="5822">
                  <c:v>7.0326590478731299E-2</c:v>
                </c:pt>
                <c:pt idx="5823">
                  <c:v>7.2763650544825906E-2</c:v>
                </c:pt>
                <c:pt idx="5824">
                  <c:v>7.33604815814205E-2</c:v>
                </c:pt>
                <c:pt idx="5825">
                  <c:v>7.1569988471636703E-2</c:v>
                </c:pt>
                <c:pt idx="5826">
                  <c:v>7.3310745661704299E-2</c:v>
                </c:pt>
                <c:pt idx="5827">
                  <c:v>7.3957312618015095E-2</c:v>
                </c:pt>
                <c:pt idx="5828">
                  <c:v>7.0923421515325893E-2</c:v>
                </c:pt>
                <c:pt idx="5829">
                  <c:v>7.3907576698298894E-2</c:v>
                </c:pt>
                <c:pt idx="5830">
                  <c:v>7.5996485326379995E-2</c:v>
                </c:pt>
                <c:pt idx="5831">
                  <c:v>7.2813386464542093E-2</c:v>
                </c:pt>
                <c:pt idx="5832">
                  <c:v>7.3310745661704299E-2</c:v>
                </c:pt>
                <c:pt idx="5833">
                  <c:v>7.2962594223690794E-2</c:v>
                </c:pt>
                <c:pt idx="5834">
                  <c:v>7.4007048537731407E-2</c:v>
                </c:pt>
                <c:pt idx="5835">
                  <c:v>7.2813386464542093E-2</c:v>
                </c:pt>
                <c:pt idx="5836">
                  <c:v>7.4753087333474605E-2</c:v>
                </c:pt>
                <c:pt idx="5837">
                  <c:v>7.0625005997028603E-2</c:v>
                </c:pt>
                <c:pt idx="5838">
                  <c:v>7.1619724391352904E-2</c:v>
                </c:pt>
                <c:pt idx="5839">
                  <c:v>7.4007048537731407E-2</c:v>
                </c:pt>
                <c:pt idx="5840">
                  <c:v>7.4205992216596198E-2</c:v>
                </c:pt>
                <c:pt idx="5841">
                  <c:v>7.0923421515325893E-2</c:v>
                </c:pt>
                <c:pt idx="5842">
                  <c:v>7.4802823253190806E-2</c:v>
                </c:pt>
                <c:pt idx="5843">
                  <c:v>7.2514970946244803E-2</c:v>
                </c:pt>
                <c:pt idx="5844">
                  <c:v>7.3261009741988098E-2</c:v>
                </c:pt>
                <c:pt idx="5845">
                  <c:v>7.5847277567231405E-2</c:v>
                </c:pt>
                <c:pt idx="5846">
                  <c:v>7.5946749406663794E-2</c:v>
                </c:pt>
                <c:pt idx="5847">
                  <c:v>7.4653615494042203E-2</c:v>
                </c:pt>
                <c:pt idx="5848">
                  <c:v>7.4156256296879997E-2</c:v>
                </c:pt>
                <c:pt idx="5849">
                  <c:v>7.3410217501136701E-2</c:v>
                </c:pt>
                <c:pt idx="5850">
                  <c:v>7.2365763187096199E-2</c:v>
                </c:pt>
                <c:pt idx="5851">
                  <c:v>7.3261009741988098E-2</c:v>
                </c:pt>
                <c:pt idx="5852">
                  <c:v>7.4902295092623306E-2</c:v>
                </c:pt>
                <c:pt idx="5853">
                  <c:v>7.4007048537731407E-2</c:v>
                </c:pt>
                <c:pt idx="5854">
                  <c:v>7.5250446530636797E-2</c:v>
                </c:pt>
                <c:pt idx="5855">
                  <c:v>7.3857840778582706E-2</c:v>
                </c:pt>
                <c:pt idx="5856">
                  <c:v>7.3857840778582706E-2</c:v>
                </c:pt>
                <c:pt idx="5857">
                  <c:v>7.4156256296879997E-2</c:v>
                </c:pt>
                <c:pt idx="5858">
                  <c:v>7.4007048537731407E-2</c:v>
                </c:pt>
                <c:pt idx="5859">
                  <c:v>7.1818668070217806E-2</c:v>
                </c:pt>
                <c:pt idx="5860">
                  <c:v>7.1022893354758296E-2</c:v>
                </c:pt>
                <c:pt idx="5861">
                  <c:v>7.5946749406663794E-2</c:v>
                </c:pt>
                <c:pt idx="5862">
                  <c:v>7.6941467800988206E-2</c:v>
                </c:pt>
                <c:pt idx="5863">
                  <c:v>7.4454671815177301E-2</c:v>
                </c:pt>
                <c:pt idx="5864">
                  <c:v>7.5349918370069199E-2</c:v>
                </c:pt>
                <c:pt idx="5865">
                  <c:v>7.6294900844677299E-2</c:v>
                </c:pt>
                <c:pt idx="5866">
                  <c:v>7.5150974691204298E-2</c:v>
                </c:pt>
                <c:pt idx="5867">
                  <c:v>7.3062066063123196E-2</c:v>
                </c:pt>
                <c:pt idx="5868">
                  <c:v>7.2763650544825906E-2</c:v>
                </c:pt>
                <c:pt idx="5869">
                  <c:v>7.5648333888366504E-2</c:v>
                </c:pt>
                <c:pt idx="5870">
                  <c:v>7.5996485326379995E-2</c:v>
                </c:pt>
                <c:pt idx="5871">
                  <c:v>7.4156256296879997E-2</c:v>
                </c:pt>
                <c:pt idx="5872">
                  <c:v>7.5399654289785401E-2</c:v>
                </c:pt>
                <c:pt idx="5873">
                  <c:v>7.4852559172906993E-2</c:v>
                </c:pt>
                <c:pt idx="5874">
                  <c:v>7.1371044792771801E-2</c:v>
                </c:pt>
                <c:pt idx="5875">
                  <c:v>6.8486361449231203E-2</c:v>
                </c:pt>
                <c:pt idx="5876">
                  <c:v>7.1371044792771801E-2</c:v>
                </c:pt>
                <c:pt idx="5877">
                  <c:v>7.5946749406663794E-2</c:v>
                </c:pt>
                <c:pt idx="5878">
                  <c:v>7.4554143654609703E-2</c:v>
                </c:pt>
                <c:pt idx="5879">
                  <c:v>7.3658897099717804E-2</c:v>
                </c:pt>
                <c:pt idx="5880">
                  <c:v>7.2813386464542093E-2</c:v>
                </c:pt>
                <c:pt idx="5881">
                  <c:v>7.1022893354758296E-2</c:v>
                </c:pt>
                <c:pt idx="5882">
                  <c:v>7.03763263984475E-2</c:v>
                </c:pt>
                <c:pt idx="5883">
                  <c:v>7.3559425260285402E-2</c:v>
                </c:pt>
                <c:pt idx="5884">
                  <c:v>7.3957312618015095E-2</c:v>
                </c:pt>
                <c:pt idx="5885">
                  <c:v>7.4056784457447594E-2</c:v>
                </c:pt>
                <c:pt idx="5886">
                  <c:v>7.2962594223690794E-2</c:v>
                </c:pt>
                <c:pt idx="5887">
                  <c:v>7.2962594223690794E-2</c:v>
                </c:pt>
                <c:pt idx="5888">
                  <c:v>7.5548862048934101E-2</c:v>
                </c:pt>
                <c:pt idx="5889">
                  <c:v>7.2017611749082694E-2</c:v>
                </c:pt>
                <c:pt idx="5890">
                  <c:v>7.3758368939150304E-2</c:v>
                </c:pt>
                <c:pt idx="5891">
                  <c:v>7.5001766932055694E-2</c:v>
                </c:pt>
                <c:pt idx="5892">
                  <c:v>7.4852559172906993E-2</c:v>
                </c:pt>
                <c:pt idx="5893">
                  <c:v>7.6245164924961098E-2</c:v>
                </c:pt>
                <c:pt idx="5894">
                  <c:v>7.1868403989933993E-2</c:v>
                </c:pt>
                <c:pt idx="5895">
                  <c:v>7.1619724391352904E-2</c:v>
                </c:pt>
                <c:pt idx="5896">
                  <c:v>7.3658897099717804E-2</c:v>
                </c:pt>
                <c:pt idx="5897">
                  <c:v>7.3907576698298894E-2</c:v>
                </c:pt>
                <c:pt idx="5898">
                  <c:v>7.3012330143406995E-2</c:v>
                </c:pt>
                <c:pt idx="5899">
                  <c:v>7.1371044792771801E-2</c:v>
                </c:pt>
                <c:pt idx="5900">
                  <c:v>7.2614442785677302E-2</c:v>
                </c:pt>
                <c:pt idx="5901">
                  <c:v>7.1669460311069105E-2</c:v>
                </c:pt>
                <c:pt idx="5902">
                  <c:v>7.0674741916744804E-2</c:v>
                </c:pt>
                <c:pt idx="5903">
                  <c:v>7.2912858303974606E-2</c:v>
                </c:pt>
                <c:pt idx="5904">
                  <c:v>7.2117083588515096E-2</c:v>
                </c:pt>
                <c:pt idx="5905">
                  <c:v>7.2863122384258405E-2</c:v>
                </c:pt>
                <c:pt idx="5906">
                  <c:v>7.5101238771488096E-2</c:v>
                </c:pt>
                <c:pt idx="5907">
                  <c:v>7.2763650544825906E-2</c:v>
                </c:pt>
                <c:pt idx="5908">
                  <c:v>7.3410217501136701E-2</c:v>
                </c:pt>
                <c:pt idx="5909">
                  <c:v>7.2067347668798895E-2</c:v>
                </c:pt>
                <c:pt idx="5910">
                  <c:v>7.4205992216596198E-2</c:v>
                </c:pt>
                <c:pt idx="5911">
                  <c:v>7.4355199975744898E-2</c:v>
                </c:pt>
                <c:pt idx="5912">
                  <c:v>7.5051502851771895E-2</c:v>
                </c:pt>
                <c:pt idx="5913">
                  <c:v>7.2664178705393503E-2</c:v>
                </c:pt>
                <c:pt idx="5914">
                  <c:v>7.4056784457447594E-2</c:v>
                </c:pt>
                <c:pt idx="5915">
                  <c:v>7.3708633019434006E-2</c:v>
                </c:pt>
                <c:pt idx="5916">
                  <c:v>7.2465235026528602E-2</c:v>
                </c:pt>
                <c:pt idx="5917">
                  <c:v>7.4255728136312399E-2</c:v>
                </c:pt>
                <c:pt idx="5918">
                  <c:v>7.2912858303974606E-2</c:v>
                </c:pt>
                <c:pt idx="5919">
                  <c:v>7.4255728136312399E-2</c:v>
                </c:pt>
                <c:pt idx="5920">
                  <c:v>7.5200710610920596E-2</c:v>
                </c:pt>
                <c:pt idx="5921">
                  <c:v>7.3459953420853E-2</c:v>
                </c:pt>
                <c:pt idx="5922">
                  <c:v>7.0426062318163701E-2</c:v>
                </c:pt>
                <c:pt idx="5923">
                  <c:v>7.0227118639298799E-2</c:v>
                </c:pt>
                <c:pt idx="5924">
                  <c:v>7.2614442785677302E-2</c:v>
                </c:pt>
                <c:pt idx="5925">
                  <c:v>7.5399654289785401E-2</c:v>
                </c:pt>
                <c:pt idx="5926">
                  <c:v>7.1619724391352904E-2</c:v>
                </c:pt>
                <c:pt idx="5927">
                  <c:v>7.2514970946244803E-2</c:v>
                </c:pt>
                <c:pt idx="5928">
                  <c:v>7.43054640560286E-2</c:v>
                </c:pt>
                <c:pt idx="5929">
                  <c:v>7.4156256296879997E-2</c:v>
                </c:pt>
                <c:pt idx="5930">
                  <c:v>7.5001766932055694E-2</c:v>
                </c:pt>
                <c:pt idx="5931">
                  <c:v>7.3808104858866505E-2</c:v>
                </c:pt>
                <c:pt idx="5932">
                  <c:v>7.1072629274474497E-2</c:v>
                </c:pt>
                <c:pt idx="5933">
                  <c:v>7.2166819508231297E-2</c:v>
                </c:pt>
                <c:pt idx="5934">
                  <c:v>7.3410217501136701E-2</c:v>
                </c:pt>
                <c:pt idx="5935">
                  <c:v>7.4007048537731407E-2</c:v>
                </c:pt>
                <c:pt idx="5936">
                  <c:v>7.2216555427947499E-2</c:v>
                </c:pt>
                <c:pt idx="5937">
                  <c:v>7.3857840778582706E-2</c:v>
                </c:pt>
                <c:pt idx="5938">
                  <c:v>7.5399654289785401E-2</c:v>
                </c:pt>
                <c:pt idx="5939">
                  <c:v>7.3559425260285402E-2</c:v>
                </c:pt>
                <c:pt idx="5940">
                  <c:v>7.2365763187096199E-2</c:v>
                </c:pt>
                <c:pt idx="5941">
                  <c:v>7.44049358954611E-2</c:v>
                </c:pt>
                <c:pt idx="5942">
                  <c:v>6.9829231281569107E-2</c:v>
                </c:pt>
                <c:pt idx="5943">
                  <c:v>6.9779495361852906E-2</c:v>
                </c:pt>
                <c:pt idx="5944">
                  <c:v>7.2465235026528602E-2</c:v>
                </c:pt>
                <c:pt idx="5945">
                  <c:v>7.0973157435042095E-2</c:v>
                </c:pt>
                <c:pt idx="5946">
                  <c:v>7.1122365194190698E-2</c:v>
                </c:pt>
                <c:pt idx="5947">
                  <c:v>7.33604815814205E-2</c:v>
                </c:pt>
                <c:pt idx="5948">
                  <c:v>7.43054640560286E-2</c:v>
                </c:pt>
                <c:pt idx="5949">
                  <c:v>7.1221837033623198E-2</c:v>
                </c:pt>
                <c:pt idx="5950">
                  <c:v>7.2465235026528602E-2</c:v>
                </c:pt>
                <c:pt idx="5951">
                  <c:v>7.3907576698298894E-2</c:v>
                </c:pt>
                <c:pt idx="5952">
                  <c:v>7.3758368939150304E-2</c:v>
                </c:pt>
                <c:pt idx="5953">
                  <c:v>7.4007048537731407E-2</c:v>
                </c:pt>
                <c:pt idx="5954">
                  <c:v>7.4255728136312399E-2</c:v>
                </c:pt>
                <c:pt idx="5955">
                  <c:v>7.5797541647515204E-2</c:v>
                </c:pt>
                <c:pt idx="5956">
                  <c:v>7.4355199975744898E-2</c:v>
                </c:pt>
                <c:pt idx="5957">
                  <c:v>7.0426062318163701E-2</c:v>
                </c:pt>
                <c:pt idx="5958">
                  <c:v>7.4454671815177301E-2</c:v>
                </c:pt>
                <c:pt idx="5959">
                  <c:v>7.5349918370069199E-2</c:v>
                </c:pt>
                <c:pt idx="5960">
                  <c:v>7.3111801982839397E-2</c:v>
                </c:pt>
                <c:pt idx="5961">
                  <c:v>7.5051502851771895E-2</c:v>
                </c:pt>
                <c:pt idx="5962">
                  <c:v>7.3808104858866505E-2</c:v>
                </c:pt>
                <c:pt idx="5963">
                  <c:v>7.43054640560286E-2</c:v>
                </c:pt>
                <c:pt idx="5964">
                  <c:v>7.1470516632204301E-2</c:v>
                </c:pt>
                <c:pt idx="5965">
                  <c:v>7.3808104858866505E-2</c:v>
                </c:pt>
                <c:pt idx="5966">
                  <c:v>7.2962594223690794E-2</c:v>
                </c:pt>
                <c:pt idx="5967">
                  <c:v>7.1172101113906899E-2</c:v>
                </c:pt>
                <c:pt idx="5968">
                  <c:v>7.3559425260285402E-2</c:v>
                </c:pt>
                <c:pt idx="5969">
                  <c:v>7.3111801982839397E-2</c:v>
                </c:pt>
                <c:pt idx="5970">
                  <c:v>7.0774213756177207E-2</c:v>
                </c:pt>
                <c:pt idx="5971">
                  <c:v>7.3012330143406995E-2</c:v>
                </c:pt>
                <c:pt idx="5972">
                  <c:v>7.2067347668798895E-2</c:v>
                </c:pt>
                <c:pt idx="5973">
                  <c:v>7.1172101113906899E-2</c:v>
                </c:pt>
                <c:pt idx="5974">
                  <c:v>7.3658897099717804E-2</c:v>
                </c:pt>
                <c:pt idx="5975">
                  <c:v>7.5200710610920596E-2</c:v>
                </c:pt>
                <c:pt idx="5976">
                  <c:v>7.5051502851771895E-2</c:v>
                </c:pt>
                <c:pt idx="5977">
                  <c:v>7.3609161180001603E-2</c:v>
                </c:pt>
                <c:pt idx="5978">
                  <c:v>7.3310745661704299E-2</c:v>
                </c:pt>
                <c:pt idx="5979">
                  <c:v>7.2316027267379998E-2</c:v>
                </c:pt>
                <c:pt idx="5980">
                  <c:v>7.0774213756177207E-2</c:v>
                </c:pt>
                <c:pt idx="5981">
                  <c:v>7.3310745661704299E-2</c:v>
                </c:pt>
                <c:pt idx="5982">
                  <c:v>7.6344636764393597E-2</c:v>
                </c:pt>
                <c:pt idx="5983">
                  <c:v>7.1520252551920502E-2</c:v>
                </c:pt>
                <c:pt idx="5984">
                  <c:v>6.8138210011217698E-2</c:v>
                </c:pt>
                <c:pt idx="5985">
                  <c:v>7.1271572953339399E-2</c:v>
                </c:pt>
                <c:pt idx="5986">
                  <c:v>7.1719196230785404E-2</c:v>
                </c:pt>
                <c:pt idx="5987">
                  <c:v>7.2465235026528602E-2</c:v>
                </c:pt>
                <c:pt idx="5988">
                  <c:v>7.24154991068124E-2</c:v>
                </c:pt>
                <c:pt idx="5989">
                  <c:v>7.1122365194190698E-2</c:v>
                </c:pt>
                <c:pt idx="5990">
                  <c:v>7.0973157435042095E-2</c:v>
                </c:pt>
                <c:pt idx="5991">
                  <c:v>7.2962594223690794E-2</c:v>
                </c:pt>
                <c:pt idx="5992">
                  <c:v>7.1619724391352904E-2</c:v>
                </c:pt>
                <c:pt idx="5993">
                  <c:v>7.2365763187096199E-2</c:v>
                </c:pt>
                <c:pt idx="5994">
                  <c:v>7.24154991068124E-2</c:v>
                </c:pt>
                <c:pt idx="5995">
                  <c:v>7.44049358954611E-2</c:v>
                </c:pt>
                <c:pt idx="5996">
                  <c:v>7.5150974691204298E-2</c:v>
                </c:pt>
                <c:pt idx="5997">
                  <c:v>7.3111801982839397E-2</c:v>
                </c:pt>
                <c:pt idx="5998">
                  <c:v>7.3111801982839397E-2</c:v>
                </c:pt>
                <c:pt idx="5999">
                  <c:v>7.3111801982839397E-2</c:v>
                </c:pt>
                <c:pt idx="6000">
                  <c:v>7.2863122384258405E-2</c:v>
                </c:pt>
                <c:pt idx="6001">
                  <c:v>7.0575270077312305E-2</c:v>
                </c:pt>
                <c:pt idx="6002">
                  <c:v>6.8187945930933899E-2</c:v>
                </c:pt>
                <c:pt idx="6003">
                  <c:v>6.9431343923839303E-2</c:v>
                </c:pt>
                <c:pt idx="6004">
                  <c:v>7.22662913476637E-2</c:v>
                </c:pt>
                <c:pt idx="6005">
                  <c:v>7.2763650544825906E-2</c:v>
                </c:pt>
                <c:pt idx="6006">
                  <c:v>7.3211273822271897E-2</c:v>
                </c:pt>
                <c:pt idx="6007">
                  <c:v>7.5598597968650302E-2</c:v>
                </c:pt>
                <c:pt idx="6008">
                  <c:v>7.4653615494042203E-2</c:v>
                </c:pt>
                <c:pt idx="6009">
                  <c:v>7.6294900844677299E-2</c:v>
                </c:pt>
                <c:pt idx="6010">
                  <c:v>7.3161537902555696E-2</c:v>
                </c:pt>
                <c:pt idx="6011">
                  <c:v>7.3062066063123196E-2</c:v>
                </c:pt>
                <c:pt idx="6012">
                  <c:v>7.4355199975744898E-2</c:v>
                </c:pt>
                <c:pt idx="6013">
                  <c:v>7.3211273822271897E-2</c:v>
                </c:pt>
                <c:pt idx="6014">
                  <c:v>7.3758368939150304E-2</c:v>
                </c:pt>
                <c:pt idx="6015">
                  <c:v>7.2117083588515096E-2</c:v>
                </c:pt>
                <c:pt idx="6016">
                  <c:v>6.9878967201285294E-2</c:v>
                </c:pt>
                <c:pt idx="6017">
                  <c:v>7.0227118639298799E-2</c:v>
                </c:pt>
                <c:pt idx="6018">
                  <c:v>7.2514970946244803E-2</c:v>
                </c:pt>
                <c:pt idx="6019">
                  <c:v>7.4056784457447594E-2</c:v>
                </c:pt>
                <c:pt idx="6020">
                  <c:v>7.2465235026528602E-2</c:v>
                </c:pt>
                <c:pt idx="6021">
                  <c:v>7.0923421515325893E-2</c:v>
                </c:pt>
                <c:pt idx="6022">
                  <c:v>7.4056784457447594E-2</c:v>
                </c:pt>
                <c:pt idx="6023">
                  <c:v>7.5996485326379995E-2</c:v>
                </c:pt>
                <c:pt idx="6024">
                  <c:v>7.2117083588515096E-2</c:v>
                </c:pt>
                <c:pt idx="6025">
                  <c:v>7.1818668070217806E-2</c:v>
                </c:pt>
                <c:pt idx="6026">
                  <c:v>7.3261009741988098E-2</c:v>
                </c:pt>
                <c:pt idx="6027">
                  <c:v>7.2514970946244803E-2</c:v>
                </c:pt>
                <c:pt idx="6028">
                  <c:v>7.4056784457447594E-2</c:v>
                </c:pt>
                <c:pt idx="6029">
                  <c:v>7.2763650544825906E-2</c:v>
                </c:pt>
                <c:pt idx="6030">
                  <c:v>7.0873685595609706E-2</c:v>
                </c:pt>
                <c:pt idx="6031">
                  <c:v>7.3857840778582706E-2</c:v>
                </c:pt>
                <c:pt idx="6032">
                  <c:v>7.4703351413758404E-2</c:v>
                </c:pt>
                <c:pt idx="6033">
                  <c:v>7.1271572953339399E-2</c:v>
                </c:pt>
                <c:pt idx="6034">
                  <c:v>7.0625005997028603E-2</c:v>
                </c:pt>
                <c:pt idx="6035">
                  <c:v>7.0426062318163701E-2</c:v>
                </c:pt>
                <c:pt idx="6036">
                  <c:v>7.0873685595609706E-2</c:v>
                </c:pt>
                <c:pt idx="6037">
                  <c:v>7.1669460311069105E-2</c:v>
                </c:pt>
                <c:pt idx="6038">
                  <c:v>7.0674741916744804E-2</c:v>
                </c:pt>
                <c:pt idx="6039">
                  <c:v>6.8685305128096105E-2</c:v>
                </c:pt>
                <c:pt idx="6040">
                  <c:v>6.9630287602704205E-2</c:v>
                </c:pt>
                <c:pt idx="6041">
                  <c:v>7.2216555427947499E-2</c:v>
                </c:pt>
                <c:pt idx="6042">
                  <c:v>6.8784776967528494E-2</c:v>
                </c:pt>
                <c:pt idx="6043">
                  <c:v>7.0127646799866397E-2</c:v>
                </c:pt>
                <c:pt idx="6044">
                  <c:v>7.2166819508231297E-2</c:v>
                </c:pt>
                <c:pt idx="6045">
                  <c:v>7.2962594223690794E-2</c:v>
                </c:pt>
                <c:pt idx="6046">
                  <c:v>6.8983720646393396E-2</c:v>
                </c:pt>
                <c:pt idx="6047">
                  <c:v>6.9232400244974499E-2</c:v>
                </c:pt>
                <c:pt idx="6048">
                  <c:v>7.13213088730556E-2</c:v>
                </c:pt>
                <c:pt idx="6049">
                  <c:v>6.8685305128096105E-2</c:v>
                </c:pt>
                <c:pt idx="6050">
                  <c:v>7.1371044792771801E-2</c:v>
                </c:pt>
                <c:pt idx="6051">
                  <c:v>7.2365763187096199E-2</c:v>
                </c:pt>
                <c:pt idx="6052">
                  <c:v>7.0973157435042095E-2</c:v>
                </c:pt>
                <c:pt idx="6053">
                  <c:v>7.2962594223690794E-2</c:v>
                </c:pt>
                <c:pt idx="6054">
                  <c:v>7.1371044792771801E-2</c:v>
                </c:pt>
                <c:pt idx="6055">
                  <c:v>7.1918139909650194E-2</c:v>
                </c:pt>
                <c:pt idx="6056">
                  <c:v>7.3509689340569201E-2</c:v>
                </c:pt>
                <c:pt idx="6057">
                  <c:v>7.3957312618015095E-2</c:v>
                </c:pt>
                <c:pt idx="6058">
                  <c:v>7.2564706865961101E-2</c:v>
                </c:pt>
                <c:pt idx="6059">
                  <c:v>7.1172101113906899E-2</c:v>
                </c:pt>
                <c:pt idx="6060">
                  <c:v>7.2962594223690794E-2</c:v>
                </c:pt>
                <c:pt idx="6061">
                  <c:v>7.0177382719582598E-2</c:v>
                </c:pt>
                <c:pt idx="6062">
                  <c:v>7.0873685595609706E-2</c:v>
                </c:pt>
                <c:pt idx="6063">
                  <c:v>6.9530815763271803E-2</c:v>
                </c:pt>
                <c:pt idx="6064">
                  <c:v>6.8685305128096105E-2</c:v>
                </c:pt>
                <c:pt idx="6065">
                  <c:v>7.2962594223690794E-2</c:v>
                </c:pt>
                <c:pt idx="6066">
                  <c:v>7.1072629274474497E-2</c:v>
                </c:pt>
                <c:pt idx="6067">
                  <c:v>7.2514970946244803E-2</c:v>
                </c:pt>
                <c:pt idx="6068">
                  <c:v>7.1072629274474497E-2</c:v>
                </c:pt>
                <c:pt idx="6069">
                  <c:v>7.0774213756177207E-2</c:v>
                </c:pt>
                <c:pt idx="6070">
                  <c:v>6.9829231281569107E-2</c:v>
                </c:pt>
                <c:pt idx="6071">
                  <c:v>7.1072629274474497E-2</c:v>
                </c:pt>
                <c:pt idx="6072">
                  <c:v>7.13213088730556E-2</c:v>
                </c:pt>
                <c:pt idx="6073">
                  <c:v>7.33604815814205E-2</c:v>
                </c:pt>
                <c:pt idx="6074">
                  <c:v>7.5797541647515204E-2</c:v>
                </c:pt>
                <c:pt idx="6075">
                  <c:v>7.3062066063123196E-2</c:v>
                </c:pt>
                <c:pt idx="6076">
                  <c:v>7.3261009741988098E-2</c:v>
                </c:pt>
                <c:pt idx="6077">
                  <c:v>7.2614442785677302E-2</c:v>
                </c:pt>
                <c:pt idx="6078">
                  <c:v>7.4603879574326001E-2</c:v>
                </c:pt>
                <c:pt idx="6079">
                  <c:v>7.3211273822271897E-2</c:v>
                </c:pt>
                <c:pt idx="6080">
                  <c:v>7.3012330143406995E-2</c:v>
                </c:pt>
                <c:pt idx="6081">
                  <c:v>7.1868403989933993E-2</c:v>
                </c:pt>
                <c:pt idx="6082">
                  <c:v>7.9577471545947701E-2</c:v>
                </c:pt>
                <c:pt idx="6083">
                  <c:v>7.5648333888366504E-2</c:v>
                </c:pt>
                <c:pt idx="6084">
                  <c:v>7.1371044792771801E-2</c:v>
                </c:pt>
                <c:pt idx="6085">
                  <c:v>6.9580551682988004E-2</c:v>
                </c:pt>
                <c:pt idx="6086">
                  <c:v>7.0774213756177207E-2</c:v>
                </c:pt>
                <c:pt idx="6087">
                  <c:v>7.2763650544825906E-2</c:v>
                </c:pt>
                <c:pt idx="6088">
                  <c:v>7.4454671815177301E-2</c:v>
                </c:pt>
                <c:pt idx="6089">
                  <c:v>7.3211273822271897E-2</c:v>
                </c:pt>
                <c:pt idx="6090">
                  <c:v>7.2912858303974606E-2</c:v>
                </c:pt>
                <c:pt idx="6091">
                  <c:v>6.9729759442136705E-2</c:v>
                </c:pt>
                <c:pt idx="6092">
                  <c:v>6.8983720646393396E-2</c:v>
                </c:pt>
                <c:pt idx="6093">
                  <c:v>7.1371044792771801E-2</c:v>
                </c:pt>
                <c:pt idx="6094">
                  <c:v>7.1072629274474497E-2</c:v>
                </c:pt>
                <c:pt idx="6095">
                  <c:v>7.03763263984475E-2</c:v>
                </c:pt>
                <c:pt idx="6096">
                  <c:v>7.0873685595609706E-2</c:v>
                </c:pt>
                <c:pt idx="6097">
                  <c:v>7.1768932150501605E-2</c:v>
                </c:pt>
                <c:pt idx="6098">
                  <c:v>7.1072629274474497E-2</c:v>
                </c:pt>
                <c:pt idx="6099">
                  <c:v>7.0575270077312305E-2</c:v>
                </c:pt>
                <c:pt idx="6100">
                  <c:v>7.2514970946244803E-2</c:v>
                </c:pt>
                <c:pt idx="6101">
                  <c:v>7.2166819508231297E-2</c:v>
                </c:pt>
                <c:pt idx="6102">
                  <c:v>6.9481079843555602E-2</c:v>
                </c:pt>
                <c:pt idx="6103">
                  <c:v>7.1221837033623198E-2</c:v>
                </c:pt>
                <c:pt idx="6104">
                  <c:v>7.24154991068124E-2</c:v>
                </c:pt>
                <c:pt idx="6105">
                  <c:v>7.5001766932055694E-2</c:v>
                </c:pt>
                <c:pt idx="6106">
                  <c:v>7.1221837033623198E-2</c:v>
                </c:pt>
                <c:pt idx="6107">
                  <c:v>7.1967875829366396E-2</c:v>
                </c:pt>
                <c:pt idx="6108">
                  <c:v>7.4156256296879997E-2</c:v>
                </c:pt>
                <c:pt idx="6109">
                  <c:v>7.0525534157596104E-2</c:v>
                </c:pt>
                <c:pt idx="6110">
                  <c:v>7.3509689340569201E-2</c:v>
                </c:pt>
                <c:pt idx="6111">
                  <c:v>7.2962594223690794E-2</c:v>
                </c:pt>
                <c:pt idx="6112">
                  <c:v>7.1818668070217806E-2</c:v>
                </c:pt>
                <c:pt idx="6113">
                  <c:v>7.3658897099717804E-2</c:v>
                </c:pt>
                <c:pt idx="6114">
                  <c:v>7.1520252551920502E-2</c:v>
                </c:pt>
                <c:pt idx="6115">
                  <c:v>6.9729759442136705E-2</c:v>
                </c:pt>
                <c:pt idx="6116">
                  <c:v>7.2664178705393503E-2</c:v>
                </c:pt>
                <c:pt idx="6117">
                  <c:v>7.3211273822271897E-2</c:v>
                </c:pt>
                <c:pt idx="6118">
                  <c:v>7.2067347668798895E-2</c:v>
                </c:pt>
                <c:pt idx="6119">
                  <c:v>7.1022893354758296E-2</c:v>
                </c:pt>
                <c:pt idx="6120">
                  <c:v>7.1868403989933993E-2</c:v>
                </c:pt>
                <c:pt idx="6121">
                  <c:v>7.1520252551920502E-2</c:v>
                </c:pt>
                <c:pt idx="6122">
                  <c:v>7.1669460311069105E-2</c:v>
                </c:pt>
                <c:pt idx="6123">
                  <c:v>7.2763650544825906E-2</c:v>
                </c:pt>
                <c:pt idx="6124">
                  <c:v>7.2564706865961101E-2</c:v>
                </c:pt>
                <c:pt idx="6125">
                  <c:v>6.9381608004123102E-2</c:v>
                </c:pt>
                <c:pt idx="6126">
                  <c:v>7.2664178705393503E-2</c:v>
                </c:pt>
                <c:pt idx="6127">
                  <c:v>7.1271572953339399E-2</c:v>
                </c:pt>
                <c:pt idx="6128">
                  <c:v>7.1271572953339399E-2</c:v>
                </c:pt>
                <c:pt idx="6129">
                  <c:v>7.1371044792771801E-2</c:v>
                </c:pt>
                <c:pt idx="6130">
                  <c:v>7.0873685595609706E-2</c:v>
                </c:pt>
                <c:pt idx="6131">
                  <c:v>7.0973157435042095E-2</c:v>
                </c:pt>
                <c:pt idx="6132">
                  <c:v>7.1520252551920502E-2</c:v>
                </c:pt>
                <c:pt idx="6133">
                  <c:v>7.2316027267379998E-2</c:v>
                </c:pt>
                <c:pt idx="6134">
                  <c:v>7.24154991068124E-2</c:v>
                </c:pt>
                <c:pt idx="6135">
                  <c:v>7.0823949675893394E-2</c:v>
                </c:pt>
                <c:pt idx="6136">
                  <c:v>7.22662913476637E-2</c:v>
                </c:pt>
                <c:pt idx="6137">
                  <c:v>7.1818668070217806E-2</c:v>
                </c:pt>
                <c:pt idx="6138">
                  <c:v>7.1669460311069105E-2</c:v>
                </c:pt>
                <c:pt idx="6139">
                  <c:v>7.4056784457447594E-2</c:v>
                </c:pt>
                <c:pt idx="6140">
                  <c:v>7.3559425260285402E-2</c:v>
                </c:pt>
                <c:pt idx="6141">
                  <c:v>7.3310745661704299E-2</c:v>
                </c:pt>
                <c:pt idx="6142">
                  <c:v>7.3758368939150304E-2</c:v>
                </c:pt>
                <c:pt idx="6143">
                  <c:v>6.9878967201285294E-2</c:v>
                </c:pt>
                <c:pt idx="6144">
                  <c:v>7.0177382719582598E-2</c:v>
                </c:pt>
                <c:pt idx="6145">
                  <c:v>7.1520252551920502E-2</c:v>
                </c:pt>
                <c:pt idx="6146">
                  <c:v>7.2365763187096199E-2</c:v>
                </c:pt>
                <c:pt idx="6147">
                  <c:v>7.24154991068124E-2</c:v>
                </c:pt>
                <c:pt idx="6148">
                  <c:v>7.4554143654609703E-2</c:v>
                </c:pt>
                <c:pt idx="6149">
                  <c:v>7.1520252551920502E-2</c:v>
                </c:pt>
                <c:pt idx="6150">
                  <c:v>7.1719196230785404E-2</c:v>
                </c:pt>
                <c:pt idx="6151">
                  <c:v>7.0724477836461005E-2</c:v>
                </c:pt>
                <c:pt idx="6152">
                  <c:v>7.2514970946244803E-2</c:v>
                </c:pt>
                <c:pt idx="6153">
                  <c:v>7.2863122384258405E-2</c:v>
                </c:pt>
                <c:pt idx="6154">
                  <c:v>7.1221837033623198E-2</c:v>
                </c:pt>
                <c:pt idx="6155">
                  <c:v>7.0724477836461005E-2</c:v>
                </c:pt>
                <c:pt idx="6156">
                  <c:v>7.3111801982839397E-2</c:v>
                </c:pt>
                <c:pt idx="6157">
                  <c:v>7.4106520377163795E-2</c:v>
                </c:pt>
                <c:pt idx="6158">
                  <c:v>7.4802823253190806E-2</c:v>
                </c:pt>
                <c:pt idx="6159">
                  <c:v>7.1371044792771801E-2</c:v>
                </c:pt>
                <c:pt idx="6160">
                  <c:v>7.1172101113906899E-2</c:v>
                </c:pt>
                <c:pt idx="6161">
                  <c:v>7.2365763187096199E-2</c:v>
                </c:pt>
                <c:pt idx="6162">
                  <c:v>6.9232400244974499E-2</c:v>
                </c:pt>
                <c:pt idx="6163">
                  <c:v>7.0873685595609706E-2</c:v>
                </c:pt>
                <c:pt idx="6164">
                  <c:v>7.2813386464542093E-2</c:v>
                </c:pt>
                <c:pt idx="6165">
                  <c:v>7.4156256296879997E-2</c:v>
                </c:pt>
                <c:pt idx="6166">
                  <c:v>7.5300182450352998E-2</c:v>
                </c:pt>
                <c:pt idx="6167">
                  <c:v>7.4106520377163795E-2</c:v>
                </c:pt>
                <c:pt idx="6168">
                  <c:v>7.2564706865961101E-2</c:v>
                </c:pt>
                <c:pt idx="6169">
                  <c:v>7.4952031012339507E-2</c:v>
                </c:pt>
                <c:pt idx="6170">
                  <c:v>7.2365763187096199E-2</c:v>
                </c:pt>
                <c:pt idx="6171">
                  <c:v>7.2912858303974606E-2</c:v>
                </c:pt>
                <c:pt idx="6172">
                  <c:v>7.2514970946244803E-2</c:v>
                </c:pt>
                <c:pt idx="6173">
                  <c:v>7.4255728136312399E-2</c:v>
                </c:pt>
                <c:pt idx="6174">
                  <c:v>7.1967875829366396E-2</c:v>
                </c:pt>
                <c:pt idx="6175">
                  <c:v>7.44049358954611E-2</c:v>
                </c:pt>
                <c:pt idx="6176">
                  <c:v>7.3708633019434006E-2</c:v>
                </c:pt>
                <c:pt idx="6177">
                  <c:v>7.2713914625109705E-2</c:v>
                </c:pt>
                <c:pt idx="6178">
                  <c:v>7.2664178705393503E-2</c:v>
                </c:pt>
                <c:pt idx="6179">
                  <c:v>7.4802823253190806E-2</c:v>
                </c:pt>
                <c:pt idx="6180">
                  <c:v>7.2166819508231297E-2</c:v>
                </c:pt>
                <c:pt idx="6181">
                  <c:v>6.9580551682988004E-2</c:v>
                </c:pt>
                <c:pt idx="6182">
                  <c:v>7.2216555427947499E-2</c:v>
                </c:pt>
                <c:pt idx="6183">
                  <c:v>7.4952031012339507E-2</c:v>
                </c:pt>
                <c:pt idx="6184">
                  <c:v>7.43054640560286E-2</c:v>
                </c:pt>
                <c:pt idx="6185">
                  <c:v>7.2365763187096199E-2</c:v>
                </c:pt>
                <c:pt idx="6186">
                  <c:v>7.3907576698298894E-2</c:v>
                </c:pt>
                <c:pt idx="6187">
                  <c:v>7.6941467800988206E-2</c:v>
                </c:pt>
                <c:pt idx="6188">
                  <c:v>7.4056784457447594E-2</c:v>
                </c:pt>
                <c:pt idx="6189">
                  <c:v>7.2564706865961101E-2</c:v>
                </c:pt>
                <c:pt idx="6190">
                  <c:v>7.1470516632204301E-2</c:v>
                </c:pt>
                <c:pt idx="6191">
                  <c:v>7.0525534157596104E-2</c:v>
                </c:pt>
                <c:pt idx="6192">
                  <c:v>7.5847277567231405E-2</c:v>
                </c:pt>
                <c:pt idx="6193">
                  <c:v>7.6145693085528696E-2</c:v>
                </c:pt>
                <c:pt idx="6194">
                  <c:v>7.7040939640420594E-2</c:v>
                </c:pt>
                <c:pt idx="6195">
                  <c:v>7.9477999706515201E-2</c:v>
                </c:pt>
                <c:pt idx="6196">
                  <c:v>7.5001766932055694E-2</c:v>
                </c:pt>
                <c:pt idx="6197">
                  <c:v>6.9878967201285294E-2</c:v>
                </c:pt>
                <c:pt idx="6198">
                  <c:v>7.2962594223690794E-2</c:v>
                </c:pt>
                <c:pt idx="6199">
                  <c:v>7.4454671815177301E-2</c:v>
                </c:pt>
                <c:pt idx="6200">
                  <c:v>7.8085393954461194E-2</c:v>
                </c:pt>
                <c:pt idx="6201">
                  <c:v>7.6145693085528696E-2</c:v>
                </c:pt>
                <c:pt idx="6202">
                  <c:v>7.5250446530636797E-2</c:v>
                </c:pt>
                <c:pt idx="6203">
                  <c:v>7.3261009741988098E-2</c:v>
                </c:pt>
                <c:pt idx="6204">
                  <c:v>7.3261009741988098E-2</c:v>
                </c:pt>
                <c:pt idx="6205">
                  <c:v>7.3808104858866505E-2</c:v>
                </c:pt>
                <c:pt idx="6206">
                  <c:v>7.3907576698298894E-2</c:v>
                </c:pt>
                <c:pt idx="6207">
                  <c:v>7.4255728136312399E-2</c:v>
                </c:pt>
                <c:pt idx="6208">
                  <c:v>7.5300182450352998E-2</c:v>
                </c:pt>
                <c:pt idx="6209">
                  <c:v>7.4703351413758404E-2</c:v>
                </c:pt>
                <c:pt idx="6210">
                  <c:v>7.5200710610920596E-2</c:v>
                </c:pt>
                <c:pt idx="6211">
                  <c:v>7.0426062318163701E-2</c:v>
                </c:pt>
                <c:pt idx="6212">
                  <c:v>7.3509689340569201E-2</c:v>
                </c:pt>
                <c:pt idx="6213">
                  <c:v>7.4255728136312399E-2</c:v>
                </c:pt>
                <c:pt idx="6214">
                  <c:v>7.2316027267379998E-2</c:v>
                </c:pt>
                <c:pt idx="6215">
                  <c:v>7.24154991068124E-2</c:v>
                </c:pt>
                <c:pt idx="6216">
                  <c:v>7.1022893354758296E-2</c:v>
                </c:pt>
                <c:pt idx="6217">
                  <c:v>7.0973157435042095E-2</c:v>
                </c:pt>
                <c:pt idx="6218">
                  <c:v>7.4802823253190806E-2</c:v>
                </c:pt>
                <c:pt idx="6219">
                  <c:v>7.4554143654609703E-2</c:v>
                </c:pt>
                <c:pt idx="6220">
                  <c:v>7.1868403989933993E-2</c:v>
                </c:pt>
                <c:pt idx="6221">
                  <c:v>7.2962594223690794E-2</c:v>
                </c:pt>
                <c:pt idx="6222">
                  <c:v>7.1172101113906899E-2</c:v>
                </c:pt>
                <c:pt idx="6223">
                  <c:v>7.2316027267379998E-2</c:v>
                </c:pt>
                <c:pt idx="6224">
                  <c:v>7.4753087333474605E-2</c:v>
                </c:pt>
                <c:pt idx="6225">
                  <c:v>7.5598597968650302E-2</c:v>
                </c:pt>
                <c:pt idx="6226">
                  <c:v>7.5797541647515204E-2</c:v>
                </c:pt>
                <c:pt idx="6227">
                  <c:v>7.4902295092623306E-2</c:v>
                </c:pt>
                <c:pt idx="6228">
                  <c:v>7.3062066063123196E-2</c:v>
                </c:pt>
                <c:pt idx="6229">
                  <c:v>7.4106520377163795E-2</c:v>
                </c:pt>
                <c:pt idx="6230">
                  <c:v>7.4802823253190806E-2</c:v>
                </c:pt>
                <c:pt idx="6231">
                  <c:v>7.4106520377163795E-2</c:v>
                </c:pt>
                <c:pt idx="6232">
                  <c:v>7.4753087333474605E-2</c:v>
                </c:pt>
                <c:pt idx="6233">
                  <c:v>7.3062066063123196E-2</c:v>
                </c:pt>
                <c:pt idx="6234">
                  <c:v>7.33604815814205E-2</c:v>
                </c:pt>
                <c:pt idx="6235">
                  <c:v>7.3957312618015095E-2</c:v>
                </c:pt>
                <c:pt idx="6236">
                  <c:v>7.4902295092623306E-2</c:v>
                </c:pt>
                <c:pt idx="6237">
                  <c:v>7.44049358954611E-2</c:v>
                </c:pt>
                <c:pt idx="6238">
                  <c:v>7.4554143654609703E-2</c:v>
                </c:pt>
                <c:pt idx="6239">
                  <c:v>7.3957312618015095E-2</c:v>
                </c:pt>
                <c:pt idx="6240">
                  <c:v>7.3857840778582706E-2</c:v>
                </c:pt>
                <c:pt idx="6241">
                  <c:v>7.4852559172906993E-2</c:v>
                </c:pt>
                <c:pt idx="6242">
                  <c:v>7.43054640560286E-2</c:v>
                </c:pt>
                <c:pt idx="6243">
                  <c:v>7.3609161180001603E-2</c:v>
                </c:pt>
                <c:pt idx="6244">
                  <c:v>7.4007048537731407E-2</c:v>
                </c:pt>
                <c:pt idx="6245">
                  <c:v>7.1022893354758296E-2</c:v>
                </c:pt>
                <c:pt idx="6246">
                  <c:v>7.2912858303974606E-2</c:v>
                </c:pt>
                <c:pt idx="6247">
                  <c:v>7.2365763187096199E-2</c:v>
                </c:pt>
                <c:pt idx="6248">
                  <c:v>7.3211273822271897E-2</c:v>
                </c:pt>
                <c:pt idx="6249">
                  <c:v>7.2664178705393503E-2</c:v>
                </c:pt>
                <c:pt idx="6250">
                  <c:v>7.2912858303974606E-2</c:v>
                </c:pt>
                <c:pt idx="6251">
                  <c:v>7.2216555427947499E-2</c:v>
                </c:pt>
                <c:pt idx="6252">
                  <c:v>7.1371044792771801E-2</c:v>
                </c:pt>
                <c:pt idx="6253">
                  <c:v>7.3907576698298894E-2</c:v>
                </c:pt>
                <c:pt idx="6254">
                  <c:v>7.0028174960433995E-2</c:v>
                </c:pt>
                <c:pt idx="6255">
                  <c:v>7.1520252551920502E-2</c:v>
                </c:pt>
                <c:pt idx="6256">
                  <c:v>7.7289619239001697E-2</c:v>
                </c:pt>
                <c:pt idx="6257">
                  <c:v>7.7140411479852997E-2</c:v>
                </c:pt>
                <c:pt idx="6258">
                  <c:v>7.2465235026528602E-2</c:v>
                </c:pt>
                <c:pt idx="6259">
                  <c:v>7.0575270077312305E-2</c:v>
                </c:pt>
                <c:pt idx="6260">
                  <c:v>7.6394372684109799E-2</c:v>
                </c:pt>
                <c:pt idx="6261">
                  <c:v>7.5051502851771895E-2</c:v>
                </c:pt>
                <c:pt idx="6262">
                  <c:v>7.4703351413758404E-2</c:v>
                </c:pt>
                <c:pt idx="6263">
                  <c:v>7.5598597968650302E-2</c:v>
                </c:pt>
                <c:pt idx="6264">
                  <c:v>7.1221837033623198E-2</c:v>
                </c:pt>
                <c:pt idx="6265">
                  <c:v>7.2763650544825906E-2</c:v>
                </c:pt>
                <c:pt idx="6266">
                  <c:v>7.4603879574326001E-2</c:v>
                </c:pt>
                <c:pt idx="6267">
                  <c:v>7.3459953420853E-2</c:v>
                </c:pt>
                <c:pt idx="6268">
                  <c:v>7.1172101113906899E-2</c:v>
                </c:pt>
                <c:pt idx="6269">
                  <c:v>7.2614442785677302E-2</c:v>
                </c:pt>
                <c:pt idx="6270">
                  <c:v>7.3658897099717804E-2</c:v>
                </c:pt>
                <c:pt idx="6271">
                  <c:v>7.2216555427947499E-2</c:v>
                </c:pt>
                <c:pt idx="6272">
                  <c:v>7.1669460311069105E-2</c:v>
                </c:pt>
                <c:pt idx="6273">
                  <c:v>7.3012330143406995E-2</c:v>
                </c:pt>
                <c:pt idx="6274">
                  <c:v>7.3161537902555696E-2</c:v>
                </c:pt>
                <c:pt idx="6275">
                  <c:v>7.3559425260285402E-2</c:v>
                </c:pt>
                <c:pt idx="6276">
                  <c:v>7.6046221246096293E-2</c:v>
                </c:pt>
                <c:pt idx="6277">
                  <c:v>7.3758368939150304E-2</c:v>
                </c:pt>
                <c:pt idx="6278">
                  <c:v>7.4106520377163795E-2</c:v>
                </c:pt>
                <c:pt idx="6279">
                  <c:v>7.0426062318163701E-2</c:v>
                </c:pt>
                <c:pt idx="6280">
                  <c:v>7.0276854559015098E-2</c:v>
                </c:pt>
                <c:pt idx="6281">
                  <c:v>7.1719196230785404E-2</c:v>
                </c:pt>
                <c:pt idx="6282">
                  <c:v>6.9928703121001495E-2</c:v>
                </c:pt>
                <c:pt idx="6283">
                  <c:v>7.0227118639298799E-2</c:v>
                </c:pt>
                <c:pt idx="6284">
                  <c:v>7.1569988471636703E-2</c:v>
                </c:pt>
                <c:pt idx="6285">
                  <c:v>7.2017611749082694E-2</c:v>
                </c:pt>
                <c:pt idx="6286">
                  <c:v>6.8386889609798801E-2</c:v>
                </c:pt>
                <c:pt idx="6287">
                  <c:v>7.3509689340569201E-2</c:v>
                </c:pt>
                <c:pt idx="6288">
                  <c:v>7.5101238771488096E-2</c:v>
                </c:pt>
                <c:pt idx="6289">
                  <c:v>7.3012330143406995E-2</c:v>
                </c:pt>
                <c:pt idx="6290">
                  <c:v>7.0177382719582598E-2</c:v>
                </c:pt>
                <c:pt idx="6291">
                  <c:v>7.2166819508231297E-2</c:v>
                </c:pt>
                <c:pt idx="6292">
                  <c:v>7.2614442785677302E-2</c:v>
                </c:pt>
                <c:pt idx="6293">
                  <c:v>7.2813386464542093E-2</c:v>
                </c:pt>
                <c:pt idx="6294">
                  <c:v>7.3857840778582706E-2</c:v>
                </c:pt>
                <c:pt idx="6295">
                  <c:v>7.3111801982839397E-2</c:v>
                </c:pt>
                <c:pt idx="6296">
                  <c:v>7.0724477836461005E-2</c:v>
                </c:pt>
                <c:pt idx="6297">
                  <c:v>7.24154991068124E-2</c:v>
                </c:pt>
                <c:pt idx="6298">
                  <c:v>7.3957312618015095E-2</c:v>
                </c:pt>
                <c:pt idx="6299">
                  <c:v>7.1818668070217806E-2</c:v>
                </c:pt>
                <c:pt idx="6300">
                  <c:v>7.1868403989933993E-2</c:v>
                </c:pt>
                <c:pt idx="6301">
                  <c:v>7.3559425260285402E-2</c:v>
                </c:pt>
                <c:pt idx="6302">
                  <c:v>7.3658897099717804E-2</c:v>
                </c:pt>
                <c:pt idx="6303">
                  <c:v>6.9928703121001495E-2</c:v>
                </c:pt>
                <c:pt idx="6304">
                  <c:v>7.2017611749082694E-2</c:v>
                </c:pt>
                <c:pt idx="6305">
                  <c:v>6.7541378974623104E-2</c:v>
                </c:pt>
                <c:pt idx="6306">
                  <c:v>7.1868403989933993E-2</c:v>
                </c:pt>
                <c:pt idx="6307">
                  <c:v>7.5349918370069199E-2</c:v>
                </c:pt>
                <c:pt idx="6308">
                  <c:v>7.2216555427947499E-2</c:v>
                </c:pt>
                <c:pt idx="6309">
                  <c:v>7.1072629274474497E-2</c:v>
                </c:pt>
                <c:pt idx="6310">
                  <c:v>7.1122365194190698E-2</c:v>
                </c:pt>
                <c:pt idx="6311">
                  <c:v>7.1768932150501605E-2</c:v>
                </c:pt>
                <c:pt idx="6312">
                  <c:v>7.2912858303974606E-2</c:v>
                </c:pt>
                <c:pt idx="6313">
                  <c:v>7.5648333888366504E-2</c:v>
                </c:pt>
                <c:pt idx="6314">
                  <c:v>7.3559425260285402E-2</c:v>
                </c:pt>
                <c:pt idx="6315">
                  <c:v>7.2713914625109705E-2</c:v>
                </c:pt>
                <c:pt idx="6316">
                  <c:v>7.0077910880150196E-2</c:v>
                </c:pt>
                <c:pt idx="6317">
                  <c:v>7.2067347668798895E-2</c:v>
                </c:pt>
                <c:pt idx="6318">
                  <c:v>7.2514970946244803E-2</c:v>
                </c:pt>
                <c:pt idx="6319">
                  <c:v>7.4753087333474605E-2</c:v>
                </c:pt>
                <c:pt idx="6320">
                  <c:v>7.3459953420853E-2</c:v>
                </c:pt>
                <c:pt idx="6321">
                  <c:v>7.3658897099717804E-2</c:v>
                </c:pt>
                <c:pt idx="6322">
                  <c:v>7.4255728136312399E-2</c:v>
                </c:pt>
                <c:pt idx="6323">
                  <c:v>7.2813386464542093E-2</c:v>
                </c:pt>
                <c:pt idx="6324">
                  <c:v>7.2514970946244803E-2</c:v>
                </c:pt>
                <c:pt idx="6325">
                  <c:v>7.2912858303974606E-2</c:v>
                </c:pt>
                <c:pt idx="6326">
                  <c:v>7.2863122384258405E-2</c:v>
                </c:pt>
                <c:pt idx="6327">
                  <c:v>7.3161537902555696E-2</c:v>
                </c:pt>
                <c:pt idx="6328">
                  <c:v>7.3907576698298894E-2</c:v>
                </c:pt>
                <c:pt idx="6329">
                  <c:v>7.2216555427947499E-2</c:v>
                </c:pt>
                <c:pt idx="6330">
                  <c:v>7.0475798237879902E-2</c:v>
                </c:pt>
                <c:pt idx="6331">
                  <c:v>7.1221837033623198E-2</c:v>
                </c:pt>
                <c:pt idx="6332">
                  <c:v>7.3907576698298894E-2</c:v>
                </c:pt>
                <c:pt idx="6333">
                  <c:v>7.3609161180001603E-2</c:v>
                </c:pt>
                <c:pt idx="6334">
                  <c:v>6.9829231281569107E-2</c:v>
                </c:pt>
                <c:pt idx="6335">
                  <c:v>7.1918139909650194E-2</c:v>
                </c:pt>
                <c:pt idx="6336">
                  <c:v>7.6543580443258402E-2</c:v>
                </c:pt>
                <c:pt idx="6337">
                  <c:v>7.6991203720704393E-2</c:v>
                </c:pt>
                <c:pt idx="6338">
                  <c:v>7.3758368939150304E-2</c:v>
                </c:pt>
                <c:pt idx="6339">
                  <c:v>7.4753087333474605E-2</c:v>
                </c:pt>
                <c:pt idx="6340">
                  <c:v>7.3459953420853E-2</c:v>
                </c:pt>
                <c:pt idx="6341">
                  <c:v>7.1818668070217806E-2</c:v>
                </c:pt>
                <c:pt idx="6342">
                  <c:v>7.1371044792771801E-2</c:v>
                </c:pt>
                <c:pt idx="6343">
                  <c:v>7.44049358954611E-2</c:v>
                </c:pt>
                <c:pt idx="6344">
                  <c:v>7.3808104858866505E-2</c:v>
                </c:pt>
                <c:pt idx="6345">
                  <c:v>7.1918139909650194E-2</c:v>
                </c:pt>
                <c:pt idx="6346">
                  <c:v>7.2365763187096199E-2</c:v>
                </c:pt>
                <c:pt idx="6347">
                  <c:v>7.2912858303974606E-2</c:v>
                </c:pt>
                <c:pt idx="6348">
                  <c:v>7.4802823253190806E-2</c:v>
                </c:pt>
                <c:pt idx="6349">
                  <c:v>7.2216555427947499E-2</c:v>
                </c:pt>
                <c:pt idx="6350">
                  <c:v>7.2067347668798895E-2</c:v>
                </c:pt>
                <c:pt idx="6351">
                  <c:v>7.1122365194190698E-2</c:v>
                </c:pt>
                <c:pt idx="6352">
                  <c:v>7.2166819508231297E-2</c:v>
                </c:pt>
                <c:pt idx="6353">
                  <c:v>7.3907576698298894E-2</c:v>
                </c:pt>
                <c:pt idx="6354">
                  <c:v>7.2166819508231297E-2</c:v>
                </c:pt>
                <c:pt idx="6355">
                  <c:v>6.9878967201285294E-2</c:v>
                </c:pt>
                <c:pt idx="6356">
                  <c:v>7.1271572953339399E-2</c:v>
                </c:pt>
                <c:pt idx="6357">
                  <c:v>7.3410217501136701E-2</c:v>
                </c:pt>
                <c:pt idx="6358">
                  <c:v>7.4504407734893502E-2</c:v>
                </c:pt>
                <c:pt idx="6359">
                  <c:v>7.3161537902555696E-2</c:v>
                </c:pt>
                <c:pt idx="6360">
                  <c:v>7.2017611749082694E-2</c:v>
                </c:pt>
                <c:pt idx="6361">
                  <c:v>7.1371044792771801E-2</c:v>
                </c:pt>
                <c:pt idx="6362">
                  <c:v>6.7939266332352796E-2</c:v>
                </c:pt>
                <c:pt idx="6363">
                  <c:v>7.1470516632204301E-2</c:v>
                </c:pt>
                <c:pt idx="6364">
                  <c:v>7.4653615494042203E-2</c:v>
                </c:pt>
                <c:pt idx="6365">
                  <c:v>7.4952031012339507E-2</c:v>
                </c:pt>
                <c:pt idx="6366">
                  <c:v>7.2564706865961101E-2</c:v>
                </c:pt>
                <c:pt idx="6367">
                  <c:v>7.0625005997028603E-2</c:v>
                </c:pt>
                <c:pt idx="6368">
                  <c:v>7.2316027267379998E-2</c:v>
                </c:pt>
                <c:pt idx="6369">
                  <c:v>7.1371044792771801E-2</c:v>
                </c:pt>
                <c:pt idx="6370">
                  <c:v>7.3559425260285402E-2</c:v>
                </c:pt>
                <c:pt idx="6371">
                  <c:v>6.9978439040717696E-2</c:v>
                </c:pt>
                <c:pt idx="6372">
                  <c:v>6.8735041047812306E-2</c:v>
                </c:pt>
                <c:pt idx="6373">
                  <c:v>7.1420780712488002E-2</c:v>
                </c:pt>
                <c:pt idx="6374">
                  <c:v>7.3410217501136701E-2</c:v>
                </c:pt>
                <c:pt idx="6375">
                  <c:v>7.4852559172906993E-2</c:v>
                </c:pt>
                <c:pt idx="6376">
                  <c:v>7.0724477836461005E-2</c:v>
                </c:pt>
                <c:pt idx="6377">
                  <c:v>6.6994283857744696E-2</c:v>
                </c:pt>
                <c:pt idx="6378">
                  <c:v>6.7441907135190701E-2</c:v>
                </c:pt>
                <c:pt idx="6379">
                  <c:v>6.9680023522420406E-2</c:v>
                </c:pt>
                <c:pt idx="6380">
                  <c:v>7.1072629274474497E-2</c:v>
                </c:pt>
                <c:pt idx="6381">
                  <c:v>7.33604815814205E-2</c:v>
                </c:pt>
                <c:pt idx="6382">
                  <c:v>7.2564706865961101E-2</c:v>
                </c:pt>
                <c:pt idx="6383">
                  <c:v>7.5101238771488096E-2</c:v>
                </c:pt>
                <c:pt idx="6384">
                  <c:v>7.2763650544825906E-2</c:v>
                </c:pt>
                <c:pt idx="6385">
                  <c:v>7.1818668070217806E-2</c:v>
                </c:pt>
                <c:pt idx="6386">
                  <c:v>7.3211273822271897E-2</c:v>
                </c:pt>
                <c:pt idx="6387">
                  <c:v>7.3509689340569201E-2</c:v>
                </c:pt>
                <c:pt idx="6388">
                  <c:v>7.5250446530636797E-2</c:v>
                </c:pt>
                <c:pt idx="6389">
                  <c:v>7.1371044792771801E-2</c:v>
                </c:pt>
                <c:pt idx="6390">
                  <c:v>6.9928703121001495E-2</c:v>
                </c:pt>
                <c:pt idx="6391">
                  <c:v>7.1271572953339399E-2</c:v>
                </c:pt>
                <c:pt idx="6392">
                  <c:v>7.1669460311069105E-2</c:v>
                </c:pt>
                <c:pt idx="6393">
                  <c:v>7.2962594223690794E-2</c:v>
                </c:pt>
                <c:pt idx="6394">
                  <c:v>7.1868403989933993E-2</c:v>
                </c:pt>
                <c:pt idx="6395">
                  <c:v>7.2514970946244803E-2</c:v>
                </c:pt>
                <c:pt idx="6396">
                  <c:v>7.0823949675893394E-2</c:v>
                </c:pt>
                <c:pt idx="6397">
                  <c:v>7.3957312618015095E-2</c:v>
                </c:pt>
                <c:pt idx="6398">
                  <c:v>7.0475798237879902E-2</c:v>
                </c:pt>
                <c:pt idx="6399">
                  <c:v>6.9779495361852906E-2</c:v>
                </c:pt>
                <c:pt idx="6400">
                  <c:v>7.0774213756177207E-2</c:v>
                </c:pt>
                <c:pt idx="6401">
                  <c:v>7.0873685595609706E-2</c:v>
                </c:pt>
                <c:pt idx="6402">
                  <c:v>7.1371044792771801E-2</c:v>
                </c:pt>
                <c:pt idx="6403">
                  <c:v>7.0674741916744804E-2</c:v>
                </c:pt>
                <c:pt idx="6404">
                  <c:v>7.3658897099717804E-2</c:v>
                </c:pt>
                <c:pt idx="6405">
                  <c:v>7.1967875829366396E-2</c:v>
                </c:pt>
                <c:pt idx="6406">
                  <c:v>7.2117083588515096E-2</c:v>
                </c:pt>
                <c:pt idx="6407">
                  <c:v>7.1569988471636703E-2</c:v>
                </c:pt>
                <c:pt idx="6408">
                  <c:v>6.9928703121001495E-2</c:v>
                </c:pt>
                <c:pt idx="6409">
                  <c:v>7.1022893354758296E-2</c:v>
                </c:pt>
                <c:pt idx="6410">
                  <c:v>7.3907576698298894E-2</c:v>
                </c:pt>
                <c:pt idx="6411">
                  <c:v>7.33604815814205E-2</c:v>
                </c:pt>
                <c:pt idx="6412">
                  <c:v>7.2614442785677302E-2</c:v>
                </c:pt>
                <c:pt idx="6413">
                  <c:v>7.13213088730556E-2</c:v>
                </c:pt>
                <c:pt idx="6414">
                  <c:v>6.9680023522420406E-2</c:v>
                </c:pt>
                <c:pt idx="6415">
                  <c:v>7.1371044792771801E-2</c:v>
                </c:pt>
                <c:pt idx="6416">
                  <c:v>7.2316027267379998E-2</c:v>
                </c:pt>
                <c:pt idx="6417">
                  <c:v>7.1868403989933993E-2</c:v>
                </c:pt>
                <c:pt idx="6418">
                  <c:v>7.2465235026528602E-2</c:v>
                </c:pt>
                <c:pt idx="6419">
                  <c:v>7.2813386464542093E-2</c:v>
                </c:pt>
                <c:pt idx="6420">
                  <c:v>7.2813386464542093E-2</c:v>
                </c:pt>
                <c:pt idx="6421">
                  <c:v>7.2514970946244803E-2</c:v>
                </c:pt>
                <c:pt idx="6422">
                  <c:v>7.1768932150501605E-2</c:v>
                </c:pt>
                <c:pt idx="6423">
                  <c:v>7.2564706865961101E-2</c:v>
                </c:pt>
                <c:pt idx="6424">
                  <c:v>7.2912858303974606E-2</c:v>
                </c:pt>
                <c:pt idx="6425">
                  <c:v>7.0575270077312305E-2</c:v>
                </c:pt>
                <c:pt idx="6426">
                  <c:v>7.3161537902555696E-2</c:v>
                </c:pt>
                <c:pt idx="6427">
                  <c:v>7.3062066063123196E-2</c:v>
                </c:pt>
                <c:pt idx="6428">
                  <c:v>7.1619724391352904E-2</c:v>
                </c:pt>
                <c:pt idx="6429">
                  <c:v>7.1271572953339399E-2</c:v>
                </c:pt>
                <c:pt idx="6430">
                  <c:v>7.0873685595609706E-2</c:v>
                </c:pt>
                <c:pt idx="6431">
                  <c:v>7.2713914625109705E-2</c:v>
                </c:pt>
                <c:pt idx="6432">
                  <c:v>7.2465235026528602E-2</c:v>
                </c:pt>
                <c:pt idx="6433">
                  <c:v>7.2017611749082694E-2</c:v>
                </c:pt>
                <c:pt idx="6434">
                  <c:v>7.4454671815177301E-2</c:v>
                </c:pt>
                <c:pt idx="6435">
                  <c:v>7.03763263984475E-2</c:v>
                </c:pt>
                <c:pt idx="6436">
                  <c:v>7.0426062318163701E-2</c:v>
                </c:pt>
                <c:pt idx="6437">
                  <c:v>7.1420780712488002E-2</c:v>
                </c:pt>
                <c:pt idx="6438">
                  <c:v>7.0724477836461005E-2</c:v>
                </c:pt>
                <c:pt idx="6439">
                  <c:v>7.0625005997028603E-2</c:v>
                </c:pt>
                <c:pt idx="6440">
                  <c:v>7.1719196230785404E-2</c:v>
                </c:pt>
                <c:pt idx="6441">
                  <c:v>7.2166819508231297E-2</c:v>
                </c:pt>
                <c:pt idx="6442">
                  <c:v>7.22662913476637E-2</c:v>
                </c:pt>
                <c:pt idx="6443">
                  <c:v>7.2514970946244803E-2</c:v>
                </c:pt>
                <c:pt idx="6444">
                  <c:v>7.1669460311069105E-2</c:v>
                </c:pt>
                <c:pt idx="6445">
                  <c:v>7.0177382719582598E-2</c:v>
                </c:pt>
                <c:pt idx="6446">
                  <c:v>7.4504407734893502E-2</c:v>
                </c:pt>
                <c:pt idx="6447">
                  <c:v>7.3708633019434006E-2</c:v>
                </c:pt>
                <c:pt idx="6448">
                  <c:v>7.0923421515325893E-2</c:v>
                </c:pt>
                <c:pt idx="6449">
                  <c:v>7.1569988471636703E-2</c:v>
                </c:pt>
                <c:pt idx="6450">
                  <c:v>7.1918139909650194E-2</c:v>
                </c:pt>
                <c:pt idx="6451">
                  <c:v>7.2365763187096199E-2</c:v>
                </c:pt>
                <c:pt idx="6452">
                  <c:v>7.1420780712488002E-2</c:v>
                </c:pt>
                <c:pt idx="6453">
                  <c:v>7.3062066063123196E-2</c:v>
                </c:pt>
                <c:pt idx="6454">
                  <c:v>7.1420780712488002E-2</c:v>
                </c:pt>
                <c:pt idx="6455">
                  <c:v>7.2316027267379998E-2</c:v>
                </c:pt>
                <c:pt idx="6456">
                  <c:v>7.24154991068124E-2</c:v>
                </c:pt>
                <c:pt idx="6457">
                  <c:v>7.2465235026528602E-2</c:v>
                </c:pt>
                <c:pt idx="6458">
                  <c:v>7.3261009741988098E-2</c:v>
                </c:pt>
                <c:pt idx="6459">
                  <c:v>7.3758368939150304E-2</c:v>
                </c:pt>
                <c:pt idx="6460">
                  <c:v>7.1221837033623198E-2</c:v>
                </c:pt>
                <c:pt idx="6461">
                  <c:v>7.0127646799866397E-2</c:v>
                </c:pt>
                <c:pt idx="6462">
                  <c:v>7.3509689340569201E-2</c:v>
                </c:pt>
                <c:pt idx="6463">
                  <c:v>7.3211273822271897E-2</c:v>
                </c:pt>
                <c:pt idx="6464">
                  <c:v>7.0127646799866397E-2</c:v>
                </c:pt>
                <c:pt idx="6465">
                  <c:v>7.1918139909650194E-2</c:v>
                </c:pt>
                <c:pt idx="6466">
                  <c:v>7.2465235026528602E-2</c:v>
                </c:pt>
                <c:pt idx="6467">
                  <c:v>7.3758368939150304E-2</c:v>
                </c:pt>
                <c:pt idx="6468">
                  <c:v>7.6692788202407103E-2</c:v>
                </c:pt>
                <c:pt idx="6469">
                  <c:v>7.5001766932055694E-2</c:v>
                </c:pt>
                <c:pt idx="6470">
                  <c:v>7.1768932150501605E-2</c:v>
                </c:pt>
                <c:pt idx="6471">
                  <c:v>7.4653615494042203E-2</c:v>
                </c:pt>
                <c:pt idx="6472">
                  <c:v>7.5747805727799003E-2</c:v>
                </c:pt>
                <c:pt idx="6473">
                  <c:v>7.13213088730556E-2</c:v>
                </c:pt>
                <c:pt idx="6474">
                  <c:v>7.2216555427947499E-2</c:v>
                </c:pt>
                <c:pt idx="6475">
                  <c:v>7.3261009741988098E-2</c:v>
                </c:pt>
                <c:pt idx="6476">
                  <c:v>7.3261009741988098E-2</c:v>
                </c:pt>
                <c:pt idx="6477">
                  <c:v>7.0823949675893394E-2</c:v>
                </c:pt>
                <c:pt idx="6478">
                  <c:v>7.1619724391352904E-2</c:v>
                </c:pt>
                <c:pt idx="6479">
                  <c:v>7.5449390209501602E-2</c:v>
                </c:pt>
                <c:pt idx="6480">
                  <c:v>7.1918139909650194E-2</c:v>
                </c:pt>
                <c:pt idx="6481">
                  <c:v>7.1072629274474497E-2</c:v>
                </c:pt>
                <c:pt idx="6482">
                  <c:v>7.2713914625109705E-2</c:v>
                </c:pt>
                <c:pt idx="6483">
                  <c:v>7.2316027267379998E-2</c:v>
                </c:pt>
                <c:pt idx="6484">
                  <c:v>7.0823949675893394E-2</c:v>
                </c:pt>
                <c:pt idx="6485">
                  <c:v>7.1619724391352904E-2</c:v>
                </c:pt>
                <c:pt idx="6486">
                  <c:v>7.2813386464542093E-2</c:v>
                </c:pt>
                <c:pt idx="6487">
                  <c:v>7.1371044792771801E-2</c:v>
                </c:pt>
                <c:pt idx="6488">
                  <c:v>7.0774213756177207E-2</c:v>
                </c:pt>
                <c:pt idx="6489">
                  <c:v>7.2017611749082694E-2</c:v>
                </c:pt>
                <c:pt idx="6490">
                  <c:v>7.1967875829366396E-2</c:v>
                </c:pt>
                <c:pt idx="6491">
                  <c:v>7.03763263984475E-2</c:v>
                </c:pt>
                <c:pt idx="6492">
                  <c:v>7.1420780712488002E-2</c:v>
                </c:pt>
                <c:pt idx="6493">
                  <c:v>7.0475798237879902E-2</c:v>
                </c:pt>
                <c:pt idx="6494">
                  <c:v>7.2316027267379998E-2</c:v>
                </c:pt>
                <c:pt idx="6495">
                  <c:v>7.4802823253190806E-2</c:v>
                </c:pt>
                <c:pt idx="6496">
                  <c:v>7.5250446530636797E-2</c:v>
                </c:pt>
                <c:pt idx="6497">
                  <c:v>7.0923421515325893E-2</c:v>
                </c:pt>
                <c:pt idx="6498">
                  <c:v>7.2664178705393503E-2</c:v>
                </c:pt>
                <c:pt idx="6499">
                  <c:v>7.0525534157596104E-2</c:v>
                </c:pt>
                <c:pt idx="6500">
                  <c:v>7.2614442785677302E-2</c:v>
                </c:pt>
                <c:pt idx="6501">
                  <c:v>7.3012330143406995E-2</c:v>
                </c:pt>
                <c:pt idx="6502">
                  <c:v>7.1719196230785404E-2</c:v>
                </c:pt>
                <c:pt idx="6503">
                  <c:v>6.9530815763271803E-2</c:v>
                </c:pt>
                <c:pt idx="6504">
                  <c:v>6.9182664325258297E-2</c:v>
                </c:pt>
                <c:pt idx="6505">
                  <c:v>7.1868403989933993E-2</c:v>
                </c:pt>
                <c:pt idx="6506">
                  <c:v>7.1918139909650194E-2</c:v>
                </c:pt>
                <c:pt idx="6507">
                  <c:v>7.0426062318163701E-2</c:v>
                </c:pt>
                <c:pt idx="6508">
                  <c:v>7.2216555427947499E-2</c:v>
                </c:pt>
                <c:pt idx="6509">
                  <c:v>7.2912858303974606E-2</c:v>
                </c:pt>
                <c:pt idx="6510">
                  <c:v>7.2713914625109705E-2</c:v>
                </c:pt>
                <c:pt idx="6511">
                  <c:v>7.2614442785677302E-2</c:v>
                </c:pt>
                <c:pt idx="6512">
                  <c:v>7.0774213756177207E-2</c:v>
                </c:pt>
                <c:pt idx="6513">
                  <c:v>7.1470516632204301E-2</c:v>
                </c:pt>
                <c:pt idx="6514">
                  <c:v>6.9729759442136705E-2</c:v>
                </c:pt>
                <c:pt idx="6515">
                  <c:v>7.1420780712488002E-2</c:v>
                </c:pt>
                <c:pt idx="6516">
                  <c:v>7.3062066063123196E-2</c:v>
                </c:pt>
                <c:pt idx="6517">
                  <c:v>7.4603879574326001E-2</c:v>
                </c:pt>
                <c:pt idx="6518">
                  <c:v>6.9729759442136705E-2</c:v>
                </c:pt>
                <c:pt idx="6519">
                  <c:v>6.9232400244974499E-2</c:v>
                </c:pt>
                <c:pt idx="6520">
                  <c:v>7.2962594223690794E-2</c:v>
                </c:pt>
                <c:pt idx="6521">
                  <c:v>7.3559425260285402E-2</c:v>
                </c:pt>
                <c:pt idx="6522">
                  <c:v>7.22662913476637E-2</c:v>
                </c:pt>
                <c:pt idx="6523">
                  <c:v>7.1122365194190698E-2</c:v>
                </c:pt>
                <c:pt idx="6524">
                  <c:v>7.2117083588515096E-2</c:v>
                </c:pt>
                <c:pt idx="6525">
                  <c:v>7.1569988471636703E-2</c:v>
                </c:pt>
                <c:pt idx="6526">
                  <c:v>7.1719196230785404E-2</c:v>
                </c:pt>
                <c:pt idx="6527">
                  <c:v>7.4355199975744898E-2</c:v>
                </c:pt>
                <c:pt idx="6528">
                  <c:v>6.9680023522420406E-2</c:v>
                </c:pt>
                <c:pt idx="6529">
                  <c:v>6.8983720646393396E-2</c:v>
                </c:pt>
                <c:pt idx="6530">
                  <c:v>6.9978439040717696E-2</c:v>
                </c:pt>
                <c:pt idx="6531">
                  <c:v>7.2962594223690794E-2</c:v>
                </c:pt>
                <c:pt idx="6532">
                  <c:v>7.1371044792771801E-2</c:v>
                </c:pt>
                <c:pt idx="6533">
                  <c:v>7.0923421515325893E-2</c:v>
                </c:pt>
                <c:pt idx="6534">
                  <c:v>7.3808104858866505E-2</c:v>
                </c:pt>
                <c:pt idx="6535">
                  <c:v>7.1122365194190698E-2</c:v>
                </c:pt>
                <c:pt idx="6536">
                  <c:v>7.0227118639298799E-2</c:v>
                </c:pt>
                <c:pt idx="6537">
                  <c:v>6.9630287602704205E-2</c:v>
                </c:pt>
                <c:pt idx="6538">
                  <c:v>7.2017611749082694E-2</c:v>
                </c:pt>
                <c:pt idx="6539">
                  <c:v>7.24154991068124E-2</c:v>
                </c:pt>
                <c:pt idx="6540">
                  <c:v>6.9232400244974499E-2</c:v>
                </c:pt>
                <c:pt idx="6541">
                  <c:v>6.9132928405541999E-2</c:v>
                </c:pt>
                <c:pt idx="6542">
                  <c:v>7.1072629274474497E-2</c:v>
                </c:pt>
                <c:pt idx="6543">
                  <c:v>7.0426062318163701E-2</c:v>
                </c:pt>
                <c:pt idx="6544">
                  <c:v>7.1868403989933993E-2</c:v>
                </c:pt>
                <c:pt idx="6545">
                  <c:v>7.2166819508231297E-2</c:v>
                </c:pt>
                <c:pt idx="6546">
                  <c:v>7.13213088730556E-2</c:v>
                </c:pt>
                <c:pt idx="6547">
                  <c:v>7.2117083588515096E-2</c:v>
                </c:pt>
                <c:pt idx="6548">
                  <c:v>6.9878967201285294E-2</c:v>
                </c:pt>
                <c:pt idx="6549">
                  <c:v>7.1172101113906899E-2</c:v>
                </c:pt>
                <c:pt idx="6550">
                  <c:v>7.4255728136312399E-2</c:v>
                </c:pt>
                <c:pt idx="6551">
                  <c:v>7.5548862048934101E-2</c:v>
                </c:pt>
                <c:pt idx="6552">
                  <c:v>7.3758368939150304E-2</c:v>
                </c:pt>
                <c:pt idx="6553">
                  <c:v>7.1022893354758296E-2</c:v>
                </c:pt>
                <c:pt idx="6554">
                  <c:v>7.13213088730556E-2</c:v>
                </c:pt>
                <c:pt idx="6555">
                  <c:v>7.0475798237879902E-2</c:v>
                </c:pt>
                <c:pt idx="6556">
                  <c:v>6.9729759442136705E-2</c:v>
                </c:pt>
                <c:pt idx="6557">
                  <c:v>7.1669460311069105E-2</c:v>
                </c:pt>
                <c:pt idx="6558">
                  <c:v>6.92821361646907E-2</c:v>
                </c:pt>
                <c:pt idx="6559">
                  <c:v>7.1619724391352904E-2</c:v>
                </c:pt>
                <c:pt idx="6560">
                  <c:v>7.13213088730556E-2</c:v>
                </c:pt>
                <c:pt idx="6561">
                  <c:v>6.9580551682988004E-2</c:v>
                </c:pt>
                <c:pt idx="6562">
                  <c:v>6.9878967201285294E-2</c:v>
                </c:pt>
                <c:pt idx="6563">
                  <c:v>7.3211273822271897E-2</c:v>
                </c:pt>
                <c:pt idx="6564">
                  <c:v>7.0823949675893394E-2</c:v>
                </c:pt>
                <c:pt idx="6565">
                  <c:v>7.0276854559015098E-2</c:v>
                </c:pt>
                <c:pt idx="6566">
                  <c:v>7.0177382719582598E-2</c:v>
                </c:pt>
                <c:pt idx="6567">
                  <c:v>6.9978439040717696E-2</c:v>
                </c:pt>
                <c:pt idx="6568">
                  <c:v>7.1470516632204301E-2</c:v>
                </c:pt>
                <c:pt idx="6569">
                  <c:v>7.1072629274474497E-2</c:v>
                </c:pt>
                <c:pt idx="6570">
                  <c:v>7.1818668070217806E-2</c:v>
                </c:pt>
                <c:pt idx="6571">
                  <c:v>7.3808104858866505E-2</c:v>
                </c:pt>
                <c:pt idx="6572">
                  <c:v>7.0823949675893394E-2</c:v>
                </c:pt>
                <c:pt idx="6573">
                  <c:v>6.92821361646907E-2</c:v>
                </c:pt>
                <c:pt idx="6574">
                  <c:v>7.1719196230785404E-2</c:v>
                </c:pt>
                <c:pt idx="6575">
                  <c:v>7.1569988471636703E-2</c:v>
                </c:pt>
                <c:pt idx="6576">
                  <c:v>7.3758368939150304E-2</c:v>
                </c:pt>
                <c:pt idx="6577">
                  <c:v>7.1669460311069105E-2</c:v>
                </c:pt>
                <c:pt idx="6578">
                  <c:v>6.9630287602704205E-2</c:v>
                </c:pt>
                <c:pt idx="6579">
                  <c:v>7.2863122384258405E-2</c:v>
                </c:pt>
                <c:pt idx="6580">
                  <c:v>7.2017611749082694E-2</c:v>
                </c:pt>
                <c:pt idx="6581">
                  <c:v>7.1221837033623198E-2</c:v>
                </c:pt>
                <c:pt idx="6582">
                  <c:v>7.1520252551920502E-2</c:v>
                </c:pt>
                <c:pt idx="6583">
                  <c:v>6.9680023522420406E-2</c:v>
                </c:pt>
                <c:pt idx="6584">
                  <c:v>6.9481079843555602E-2</c:v>
                </c:pt>
                <c:pt idx="6585">
                  <c:v>7.1221837033623198E-2</c:v>
                </c:pt>
                <c:pt idx="6586">
                  <c:v>6.8784776967528494E-2</c:v>
                </c:pt>
                <c:pt idx="6587">
                  <c:v>7.0625005997028603E-2</c:v>
                </c:pt>
                <c:pt idx="6588">
                  <c:v>7.3161537902555696E-2</c:v>
                </c:pt>
                <c:pt idx="6589">
                  <c:v>7.0674741916744804E-2</c:v>
                </c:pt>
                <c:pt idx="6590">
                  <c:v>6.9928703121001495E-2</c:v>
                </c:pt>
                <c:pt idx="6591">
                  <c:v>7.1619724391352904E-2</c:v>
                </c:pt>
                <c:pt idx="6592">
                  <c:v>7.1818668070217806E-2</c:v>
                </c:pt>
                <c:pt idx="6593">
                  <c:v>6.9928703121001495E-2</c:v>
                </c:pt>
                <c:pt idx="6594">
                  <c:v>6.9331872084406901E-2</c:v>
                </c:pt>
                <c:pt idx="6595">
                  <c:v>6.9928703121001495E-2</c:v>
                </c:pt>
                <c:pt idx="6596">
                  <c:v>7.1967875829366396E-2</c:v>
                </c:pt>
                <c:pt idx="6597">
                  <c:v>7.2713914625109705E-2</c:v>
                </c:pt>
                <c:pt idx="6598">
                  <c:v>7.3261009741988098E-2</c:v>
                </c:pt>
                <c:pt idx="6599">
                  <c:v>7.2166819508231297E-2</c:v>
                </c:pt>
                <c:pt idx="6600">
                  <c:v>7.1221837033623198E-2</c:v>
                </c:pt>
                <c:pt idx="6601">
                  <c:v>6.8983720646393396E-2</c:v>
                </c:pt>
                <c:pt idx="6602">
                  <c:v>6.6596396500015004E-2</c:v>
                </c:pt>
                <c:pt idx="6603">
                  <c:v>6.9680023522420406E-2</c:v>
                </c:pt>
                <c:pt idx="6604">
                  <c:v>7.24154991068124E-2</c:v>
                </c:pt>
                <c:pt idx="6605">
                  <c:v>7.2763650544825906E-2</c:v>
                </c:pt>
                <c:pt idx="6606">
                  <c:v>7.2863122384258405E-2</c:v>
                </c:pt>
                <c:pt idx="6607">
                  <c:v>7.2863122384258405E-2</c:v>
                </c:pt>
                <c:pt idx="6608">
                  <c:v>7.2117083588515096E-2</c:v>
                </c:pt>
                <c:pt idx="6609">
                  <c:v>7.3459953420853E-2</c:v>
                </c:pt>
                <c:pt idx="6610">
                  <c:v>7.3658897099717804E-2</c:v>
                </c:pt>
                <c:pt idx="6611">
                  <c:v>7.3310745661704299E-2</c:v>
                </c:pt>
                <c:pt idx="6612">
                  <c:v>7.2514970946244803E-2</c:v>
                </c:pt>
                <c:pt idx="6613">
                  <c:v>7.0276854559015098E-2</c:v>
                </c:pt>
                <c:pt idx="6614">
                  <c:v>7.1420780712488002E-2</c:v>
                </c:pt>
                <c:pt idx="6615">
                  <c:v>7.1619724391352904E-2</c:v>
                </c:pt>
                <c:pt idx="6616">
                  <c:v>7.0028174960433995E-2</c:v>
                </c:pt>
                <c:pt idx="6617">
                  <c:v>7.1569988471636703E-2</c:v>
                </c:pt>
                <c:pt idx="6618">
                  <c:v>7.1470516632204301E-2</c:v>
                </c:pt>
                <c:pt idx="6619">
                  <c:v>7.7239883319285496E-2</c:v>
                </c:pt>
                <c:pt idx="6620">
                  <c:v>6.9530815763271803E-2</c:v>
                </c:pt>
                <c:pt idx="6621">
                  <c:v>7.0028174960433995E-2</c:v>
                </c:pt>
                <c:pt idx="6622">
                  <c:v>7.3808104858866505E-2</c:v>
                </c:pt>
                <c:pt idx="6623">
                  <c:v>7.4156256296879997E-2</c:v>
                </c:pt>
                <c:pt idx="6624">
                  <c:v>7.2962594223690794E-2</c:v>
                </c:pt>
                <c:pt idx="6625">
                  <c:v>7.1470516632204301E-2</c:v>
                </c:pt>
                <c:pt idx="6626">
                  <c:v>7.0326590478731299E-2</c:v>
                </c:pt>
                <c:pt idx="6627">
                  <c:v>6.8784776967528494E-2</c:v>
                </c:pt>
                <c:pt idx="6628">
                  <c:v>6.9978439040717696E-2</c:v>
                </c:pt>
                <c:pt idx="6629">
                  <c:v>7.0873685595609706E-2</c:v>
                </c:pt>
                <c:pt idx="6630">
                  <c:v>7.0227118639298799E-2</c:v>
                </c:pt>
                <c:pt idx="6631">
                  <c:v>6.8685305128096105E-2</c:v>
                </c:pt>
                <c:pt idx="6632">
                  <c:v>6.9779495361852906E-2</c:v>
                </c:pt>
                <c:pt idx="6633">
                  <c:v>7.0127646799866397E-2</c:v>
                </c:pt>
                <c:pt idx="6634">
                  <c:v>7.0127646799866397E-2</c:v>
                </c:pt>
                <c:pt idx="6635">
                  <c:v>7.2067347668798895E-2</c:v>
                </c:pt>
                <c:pt idx="6636">
                  <c:v>7.4554143654609703E-2</c:v>
                </c:pt>
                <c:pt idx="6637">
                  <c:v>6.9530815763271803E-2</c:v>
                </c:pt>
                <c:pt idx="6638">
                  <c:v>7.0674741916744804E-2</c:v>
                </c:pt>
                <c:pt idx="6639">
                  <c:v>7.0276854559015098E-2</c:v>
                </c:pt>
                <c:pt idx="6640">
                  <c:v>7.1619724391352904E-2</c:v>
                </c:pt>
                <c:pt idx="6641">
                  <c:v>7.1420780712488002E-2</c:v>
                </c:pt>
                <c:pt idx="6642">
                  <c:v>7.0227118639298799E-2</c:v>
                </c:pt>
                <c:pt idx="6643">
                  <c:v>6.9580551682988004E-2</c:v>
                </c:pt>
                <c:pt idx="6644">
                  <c:v>7.0674741916744804E-2</c:v>
                </c:pt>
                <c:pt idx="6645">
                  <c:v>7.3410217501136701E-2</c:v>
                </c:pt>
                <c:pt idx="6646">
                  <c:v>7.2863122384258405E-2</c:v>
                </c:pt>
                <c:pt idx="6647">
                  <c:v>7.0077910880150196E-2</c:v>
                </c:pt>
                <c:pt idx="6648">
                  <c:v>7.1420780712488002E-2</c:v>
                </c:pt>
                <c:pt idx="6649">
                  <c:v>7.2166819508231297E-2</c:v>
                </c:pt>
                <c:pt idx="6650">
                  <c:v>7.3310745661704299E-2</c:v>
                </c:pt>
                <c:pt idx="6651">
                  <c:v>7.1122365194190698E-2</c:v>
                </c:pt>
                <c:pt idx="6652">
                  <c:v>7.1520252551920502E-2</c:v>
                </c:pt>
                <c:pt idx="6653">
                  <c:v>7.3459953420853E-2</c:v>
                </c:pt>
                <c:pt idx="6654">
                  <c:v>7.4007048537731407E-2</c:v>
                </c:pt>
                <c:pt idx="6655">
                  <c:v>7.1818668070217806E-2</c:v>
                </c:pt>
                <c:pt idx="6656">
                  <c:v>7.3161537902555696E-2</c:v>
                </c:pt>
                <c:pt idx="6657">
                  <c:v>7.0625005997028603E-2</c:v>
                </c:pt>
                <c:pt idx="6658">
                  <c:v>6.9928703121001495E-2</c:v>
                </c:pt>
                <c:pt idx="6659">
                  <c:v>7.24154991068124E-2</c:v>
                </c:pt>
                <c:pt idx="6660">
                  <c:v>7.3161537902555696E-2</c:v>
                </c:pt>
                <c:pt idx="6661">
                  <c:v>7.2962594223690794E-2</c:v>
                </c:pt>
                <c:pt idx="6662">
                  <c:v>7.2017611749082694E-2</c:v>
                </c:pt>
                <c:pt idx="6663">
                  <c:v>6.9630287602704205E-2</c:v>
                </c:pt>
                <c:pt idx="6664">
                  <c:v>6.8187945930933899E-2</c:v>
                </c:pt>
                <c:pt idx="6665">
                  <c:v>7.0177382719582598E-2</c:v>
                </c:pt>
                <c:pt idx="6666">
                  <c:v>7.0575270077312305E-2</c:v>
                </c:pt>
                <c:pt idx="6667">
                  <c:v>7.3410217501136701E-2</c:v>
                </c:pt>
                <c:pt idx="6668">
                  <c:v>7.1022893354758296E-2</c:v>
                </c:pt>
                <c:pt idx="6669">
                  <c:v>6.92821361646907E-2</c:v>
                </c:pt>
                <c:pt idx="6670">
                  <c:v>7.3012330143406995E-2</c:v>
                </c:pt>
                <c:pt idx="6671">
                  <c:v>6.8983720646393396E-2</c:v>
                </c:pt>
                <c:pt idx="6672">
                  <c:v>7.0177382719582598E-2</c:v>
                </c:pt>
                <c:pt idx="6673">
                  <c:v>6.7640850814055506E-2</c:v>
                </c:pt>
                <c:pt idx="6674">
                  <c:v>7.0674741916744804E-2</c:v>
                </c:pt>
                <c:pt idx="6675">
                  <c:v>7.24154991068124E-2</c:v>
                </c:pt>
                <c:pt idx="6676">
                  <c:v>7.2813386464542093E-2</c:v>
                </c:pt>
                <c:pt idx="6677">
                  <c:v>7.4106520377163795E-2</c:v>
                </c:pt>
                <c:pt idx="6678">
                  <c:v>7.3609161180001603E-2</c:v>
                </c:pt>
                <c:pt idx="6679">
                  <c:v>7.0724477836461005E-2</c:v>
                </c:pt>
                <c:pt idx="6680">
                  <c:v>6.9779495361852906E-2</c:v>
                </c:pt>
                <c:pt idx="6681">
                  <c:v>7.2614442785677302E-2</c:v>
                </c:pt>
                <c:pt idx="6682">
                  <c:v>6.9978439040717696E-2</c:v>
                </c:pt>
                <c:pt idx="6683">
                  <c:v>6.9381608004123102E-2</c:v>
                </c:pt>
                <c:pt idx="6684">
                  <c:v>6.6546660580298803E-2</c:v>
                </c:pt>
                <c:pt idx="6685">
                  <c:v>6.9729759442136705E-2</c:v>
                </c:pt>
                <c:pt idx="6686">
                  <c:v>7.3310745661704299E-2</c:v>
                </c:pt>
                <c:pt idx="6687">
                  <c:v>7.0028174960433995E-2</c:v>
                </c:pt>
                <c:pt idx="6688">
                  <c:v>7.2713914625109705E-2</c:v>
                </c:pt>
                <c:pt idx="6689">
                  <c:v>7.0774213756177207E-2</c:v>
                </c:pt>
                <c:pt idx="6690">
                  <c:v>6.8536097368947405E-2</c:v>
                </c:pt>
                <c:pt idx="6691">
                  <c:v>6.9630287602704205E-2</c:v>
                </c:pt>
                <c:pt idx="6692">
                  <c:v>6.9928703121001495E-2</c:v>
                </c:pt>
                <c:pt idx="6693">
                  <c:v>7.2166819508231297E-2</c:v>
                </c:pt>
                <c:pt idx="6694">
                  <c:v>7.1172101113906899E-2</c:v>
                </c:pt>
                <c:pt idx="6695">
                  <c:v>7.2564706865961101E-2</c:v>
                </c:pt>
                <c:pt idx="6696">
                  <c:v>7.1868403989933993E-2</c:v>
                </c:pt>
                <c:pt idx="6697">
                  <c:v>6.7640850814055506E-2</c:v>
                </c:pt>
                <c:pt idx="6698">
                  <c:v>6.8536097368947405E-2</c:v>
                </c:pt>
                <c:pt idx="6699">
                  <c:v>6.9431343923839303E-2</c:v>
                </c:pt>
                <c:pt idx="6700">
                  <c:v>7.2067347668798895E-2</c:v>
                </c:pt>
                <c:pt idx="6701">
                  <c:v>7.2365763187096199E-2</c:v>
                </c:pt>
                <c:pt idx="6702">
                  <c:v>6.9083192485825798E-2</c:v>
                </c:pt>
                <c:pt idx="6703">
                  <c:v>6.9729759442136705E-2</c:v>
                </c:pt>
                <c:pt idx="6704">
                  <c:v>7.1172101113906899E-2</c:v>
                </c:pt>
                <c:pt idx="6705">
                  <c:v>6.9381608004123102E-2</c:v>
                </c:pt>
                <c:pt idx="6706">
                  <c:v>6.7740322653488005E-2</c:v>
                </c:pt>
                <c:pt idx="6707">
                  <c:v>6.8784776967528494E-2</c:v>
                </c:pt>
                <c:pt idx="6708">
                  <c:v>7.2465235026528602E-2</c:v>
                </c:pt>
                <c:pt idx="6709">
                  <c:v>7.0227118639298799E-2</c:v>
                </c:pt>
                <c:pt idx="6710">
                  <c:v>6.8536097368947405E-2</c:v>
                </c:pt>
                <c:pt idx="6711">
                  <c:v>6.9182664325258297E-2</c:v>
                </c:pt>
                <c:pt idx="6712">
                  <c:v>6.9381608004123102E-2</c:v>
                </c:pt>
                <c:pt idx="6713">
                  <c:v>6.8983720646393396E-2</c:v>
                </c:pt>
                <c:pt idx="6714">
                  <c:v>6.9481079843555602E-2</c:v>
                </c:pt>
                <c:pt idx="6715">
                  <c:v>6.8784776967528494E-2</c:v>
                </c:pt>
                <c:pt idx="6716">
                  <c:v>6.8735041047812306E-2</c:v>
                </c:pt>
                <c:pt idx="6717">
                  <c:v>7.0177382719582598E-2</c:v>
                </c:pt>
                <c:pt idx="6718">
                  <c:v>7.0575270077312305E-2</c:v>
                </c:pt>
                <c:pt idx="6719">
                  <c:v>7.1072629274474497E-2</c:v>
                </c:pt>
                <c:pt idx="6720">
                  <c:v>7.2564706865961101E-2</c:v>
                </c:pt>
                <c:pt idx="6721">
                  <c:v>7.1371044792771801E-2</c:v>
                </c:pt>
                <c:pt idx="6722">
                  <c:v>6.9680023522420406E-2</c:v>
                </c:pt>
                <c:pt idx="6723">
                  <c:v>7.0724477836461005E-2</c:v>
                </c:pt>
                <c:pt idx="6724">
                  <c:v>7.2465235026528602E-2</c:v>
                </c:pt>
                <c:pt idx="6725">
                  <c:v>7.2316027267379998E-2</c:v>
                </c:pt>
                <c:pt idx="6726">
                  <c:v>7.03763263984475E-2</c:v>
                </c:pt>
                <c:pt idx="6727">
                  <c:v>7.1221837033623198E-2</c:v>
                </c:pt>
                <c:pt idx="6728">
                  <c:v>7.0973157435042095E-2</c:v>
                </c:pt>
                <c:pt idx="6729">
                  <c:v>7.1967875829366396E-2</c:v>
                </c:pt>
                <c:pt idx="6730">
                  <c:v>7.43054640560286E-2</c:v>
                </c:pt>
                <c:pt idx="6731">
                  <c:v>7.4355199975744898E-2</c:v>
                </c:pt>
                <c:pt idx="6732">
                  <c:v>7.1172101113906899E-2</c:v>
                </c:pt>
                <c:pt idx="6733">
                  <c:v>6.8287417770366302E-2</c:v>
                </c:pt>
                <c:pt idx="6734">
                  <c:v>6.9182664325258297E-2</c:v>
                </c:pt>
                <c:pt idx="6735">
                  <c:v>6.9083192485825798E-2</c:v>
                </c:pt>
                <c:pt idx="6736">
                  <c:v>6.9878967201285294E-2</c:v>
                </c:pt>
                <c:pt idx="6737">
                  <c:v>7.0525534157596104E-2</c:v>
                </c:pt>
                <c:pt idx="6738">
                  <c:v>7.2713914625109705E-2</c:v>
                </c:pt>
                <c:pt idx="6739">
                  <c:v>6.9580551682988004E-2</c:v>
                </c:pt>
                <c:pt idx="6740">
                  <c:v>7.1768932150501605E-2</c:v>
                </c:pt>
                <c:pt idx="6741">
                  <c:v>7.2514970946244803E-2</c:v>
                </c:pt>
                <c:pt idx="6742">
                  <c:v>7.1967875829366396E-2</c:v>
                </c:pt>
                <c:pt idx="6743">
                  <c:v>7.1470516632204301E-2</c:v>
                </c:pt>
                <c:pt idx="6744">
                  <c:v>7.4504407734893502E-2</c:v>
                </c:pt>
                <c:pt idx="6745">
                  <c:v>7.2365763187096199E-2</c:v>
                </c:pt>
                <c:pt idx="6746">
                  <c:v>7.1719196230785404E-2</c:v>
                </c:pt>
                <c:pt idx="6747">
                  <c:v>7.1768932150501605E-2</c:v>
                </c:pt>
                <c:pt idx="6748">
                  <c:v>7.0525534157596104E-2</c:v>
                </c:pt>
                <c:pt idx="6749">
                  <c:v>6.9381608004123102E-2</c:v>
                </c:pt>
                <c:pt idx="6750">
                  <c:v>7.1172101113906899E-2</c:v>
                </c:pt>
                <c:pt idx="6751">
                  <c:v>6.9132928405541999E-2</c:v>
                </c:pt>
                <c:pt idx="6752">
                  <c:v>6.9928703121001495E-2</c:v>
                </c:pt>
                <c:pt idx="6753">
                  <c:v>7.0475798237879902E-2</c:v>
                </c:pt>
                <c:pt idx="6754">
                  <c:v>6.9729759442136705E-2</c:v>
                </c:pt>
                <c:pt idx="6755">
                  <c:v>7.13213088730556E-2</c:v>
                </c:pt>
                <c:pt idx="6756">
                  <c:v>7.1967875829366396E-2</c:v>
                </c:pt>
                <c:pt idx="6757">
                  <c:v>7.03763263984475E-2</c:v>
                </c:pt>
                <c:pt idx="6758">
                  <c:v>7.0177382719582598E-2</c:v>
                </c:pt>
                <c:pt idx="6759">
                  <c:v>7.0426062318163701E-2</c:v>
                </c:pt>
                <c:pt idx="6760">
                  <c:v>6.9580551682988004E-2</c:v>
                </c:pt>
                <c:pt idx="6761">
                  <c:v>6.9481079843555602E-2</c:v>
                </c:pt>
                <c:pt idx="6762">
                  <c:v>7.1470516632204301E-2</c:v>
                </c:pt>
                <c:pt idx="6763">
                  <c:v>7.1072629274474497E-2</c:v>
                </c:pt>
                <c:pt idx="6764">
                  <c:v>6.8735041047812306E-2</c:v>
                </c:pt>
                <c:pt idx="6765">
                  <c:v>6.7740322653488005E-2</c:v>
                </c:pt>
                <c:pt idx="6766">
                  <c:v>7.1818668070217806E-2</c:v>
                </c:pt>
                <c:pt idx="6767">
                  <c:v>7.1371044792771801E-2</c:v>
                </c:pt>
                <c:pt idx="6768">
                  <c:v>7.0127646799866397E-2</c:v>
                </c:pt>
                <c:pt idx="6769">
                  <c:v>7.1022893354758296E-2</c:v>
                </c:pt>
                <c:pt idx="6770">
                  <c:v>6.9331872084406901E-2</c:v>
                </c:pt>
                <c:pt idx="6771">
                  <c:v>7.1420780712488002E-2</c:v>
                </c:pt>
                <c:pt idx="6772">
                  <c:v>7.0525534157596104E-2</c:v>
                </c:pt>
                <c:pt idx="6773">
                  <c:v>7.0326590478731299E-2</c:v>
                </c:pt>
                <c:pt idx="6774">
                  <c:v>7.1221837033623198E-2</c:v>
                </c:pt>
                <c:pt idx="6775">
                  <c:v>7.22662913476637E-2</c:v>
                </c:pt>
                <c:pt idx="6776">
                  <c:v>6.9331872084406901E-2</c:v>
                </c:pt>
                <c:pt idx="6777">
                  <c:v>6.9829231281569107E-2</c:v>
                </c:pt>
                <c:pt idx="6778">
                  <c:v>7.3012330143406995E-2</c:v>
                </c:pt>
                <c:pt idx="6779">
                  <c:v>7.3758368939150304E-2</c:v>
                </c:pt>
                <c:pt idx="6780">
                  <c:v>7.2117083588515096E-2</c:v>
                </c:pt>
                <c:pt idx="6781">
                  <c:v>7.1072629274474497E-2</c:v>
                </c:pt>
                <c:pt idx="6782">
                  <c:v>7.4504407734893502E-2</c:v>
                </c:pt>
                <c:pt idx="6783">
                  <c:v>7.1022893354758296E-2</c:v>
                </c:pt>
                <c:pt idx="6784">
                  <c:v>6.7839794492920394E-2</c:v>
                </c:pt>
                <c:pt idx="6785">
                  <c:v>7.1818668070217806E-2</c:v>
                </c:pt>
                <c:pt idx="6786">
                  <c:v>6.9779495361852906E-2</c:v>
                </c:pt>
                <c:pt idx="6787">
                  <c:v>6.9232400244974499E-2</c:v>
                </c:pt>
                <c:pt idx="6788">
                  <c:v>7.0873685595609706E-2</c:v>
                </c:pt>
                <c:pt idx="6789">
                  <c:v>6.8536097368947405E-2</c:v>
                </c:pt>
                <c:pt idx="6790">
                  <c:v>6.8884248806960993E-2</c:v>
                </c:pt>
                <c:pt idx="6791">
                  <c:v>7.2514970946244803E-2</c:v>
                </c:pt>
                <c:pt idx="6792">
                  <c:v>7.2166819508231297E-2</c:v>
                </c:pt>
                <c:pt idx="6793">
                  <c:v>7.2316027267379998E-2</c:v>
                </c:pt>
                <c:pt idx="6794">
                  <c:v>7.2912858303974606E-2</c:v>
                </c:pt>
                <c:pt idx="6795">
                  <c:v>7.0724477836461005E-2</c:v>
                </c:pt>
                <c:pt idx="6796">
                  <c:v>7.0923421515325893E-2</c:v>
                </c:pt>
                <c:pt idx="6797">
                  <c:v>7.0674741916744804E-2</c:v>
                </c:pt>
                <c:pt idx="6798">
                  <c:v>6.7342435295758202E-2</c:v>
                </c:pt>
                <c:pt idx="6799">
                  <c:v>7.0127646799866397E-2</c:v>
                </c:pt>
                <c:pt idx="6800">
                  <c:v>6.9481079843555602E-2</c:v>
                </c:pt>
                <c:pt idx="6801">
                  <c:v>7.1619724391352904E-2</c:v>
                </c:pt>
                <c:pt idx="6802">
                  <c:v>7.2962594223690794E-2</c:v>
                </c:pt>
                <c:pt idx="6803">
                  <c:v>7.0724477836461005E-2</c:v>
                </c:pt>
                <c:pt idx="6804">
                  <c:v>6.9829231281569107E-2</c:v>
                </c:pt>
                <c:pt idx="6805">
                  <c:v>7.0326590478731299E-2</c:v>
                </c:pt>
                <c:pt idx="6806">
                  <c:v>7.2117083588515096E-2</c:v>
                </c:pt>
                <c:pt idx="6807">
                  <c:v>6.9132928405541999E-2</c:v>
                </c:pt>
                <c:pt idx="6808">
                  <c:v>7.0674741916744804E-2</c:v>
                </c:pt>
                <c:pt idx="6809">
                  <c:v>7.3609161180001603E-2</c:v>
                </c:pt>
                <c:pt idx="6810">
                  <c:v>7.2067347668798895E-2</c:v>
                </c:pt>
                <c:pt idx="6811">
                  <c:v>6.9331872084406901E-2</c:v>
                </c:pt>
                <c:pt idx="6812">
                  <c:v>6.9580551682988004E-2</c:v>
                </c:pt>
                <c:pt idx="6813">
                  <c:v>7.1172101113906899E-2</c:v>
                </c:pt>
                <c:pt idx="6814">
                  <c:v>7.4802823253190806E-2</c:v>
                </c:pt>
                <c:pt idx="6815">
                  <c:v>7.1520252551920502E-2</c:v>
                </c:pt>
                <c:pt idx="6816">
                  <c:v>6.8436625529515002E-2</c:v>
                </c:pt>
                <c:pt idx="6817">
                  <c:v>7.0923421515325893E-2</c:v>
                </c:pt>
                <c:pt idx="6818">
                  <c:v>7.1221837033623198E-2</c:v>
                </c:pt>
                <c:pt idx="6819">
                  <c:v>7.0227118639298799E-2</c:v>
                </c:pt>
                <c:pt idx="6820">
                  <c:v>7.1669460311069105E-2</c:v>
                </c:pt>
                <c:pt idx="6821">
                  <c:v>7.2117083588515096E-2</c:v>
                </c:pt>
                <c:pt idx="6822">
                  <c:v>7.4554143654609703E-2</c:v>
                </c:pt>
                <c:pt idx="6823">
                  <c:v>7.2514970946244803E-2</c:v>
                </c:pt>
                <c:pt idx="6824">
                  <c:v>7.3459953420853E-2</c:v>
                </c:pt>
                <c:pt idx="6825">
                  <c:v>7.1967875829366396E-2</c:v>
                </c:pt>
                <c:pt idx="6826">
                  <c:v>7.13213088730556E-2</c:v>
                </c:pt>
                <c:pt idx="6827">
                  <c:v>7.0227118639298799E-2</c:v>
                </c:pt>
                <c:pt idx="6828">
                  <c:v>7.3410217501136701E-2</c:v>
                </c:pt>
                <c:pt idx="6829">
                  <c:v>7.1918139909650194E-2</c:v>
                </c:pt>
                <c:pt idx="6830">
                  <c:v>7.0774213756177207E-2</c:v>
                </c:pt>
                <c:pt idx="6831">
                  <c:v>7.2614442785677302E-2</c:v>
                </c:pt>
                <c:pt idx="6832">
                  <c:v>7.2216555427947499E-2</c:v>
                </c:pt>
                <c:pt idx="6833">
                  <c:v>6.9431343923839303E-2</c:v>
                </c:pt>
                <c:pt idx="6834">
                  <c:v>6.8933984726677194E-2</c:v>
                </c:pt>
                <c:pt idx="6835">
                  <c:v>7.1271572953339399E-2</c:v>
                </c:pt>
                <c:pt idx="6836">
                  <c:v>7.3062066063123196E-2</c:v>
                </c:pt>
                <c:pt idx="6837">
                  <c:v>7.1619724391352904E-2</c:v>
                </c:pt>
                <c:pt idx="6838">
                  <c:v>7.0227118639298799E-2</c:v>
                </c:pt>
                <c:pt idx="6839">
                  <c:v>6.9481079843555602E-2</c:v>
                </c:pt>
                <c:pt idx="6840">
                  <c:v>6.9779495361852906E-2</c:v>
                </c:pt>
                <c:pt idx="6841">
                  <c:v>7.0276854559015098E-2</c:v>
                </c:pt>
                <c:pt idx="6842">
                  <c:v>7.3062066063123196E-2</c:v>
                </c:pt>
                <c:pt idx="6843">
                  <c:v>6.8585833288663703E-2</c:v>
                </c:pt>
                <c:pt idx="6844">
                  <c:v>7.0426062318163701E-2</c:v>
                </c:pt>
                <c:pt idx="6845">
                  <c:v>7.1022893354758296E-2</c:v>
                </c:pt>
                <c:pt idx="6846">
                  <c:v>6.92821361646907E-2</c:v>
                </c:pt>
                <c:pt idx="6847">
                  <c:v>6.8735041047812306E-2</c:v>
                </c:pt>
                <c:pt idx="6848">
                  <c:v>6.9182664325258297E-2</c:v>
                </c:pt>
                <c:pt idx="6849">
                  <c:v>6.8386889609798801E-2</c:v>
                </c:pt>
                <c:pt idx="6850">
                  <c:v>6.9729759442136705E-2</c:v>
                </c:pt>
                <c:pt idx="6851">
                  <c:v>7.0674741916744804E-2</c:v>
                </c:pt>
                <c:pt idx="6852">
                  <c:v>7.3261009741988098E-2</c:v>
                </c:pt>
                <c:pt idx="6853">
                  <c:v>7.3310745661704299E-2</c:v>
                </c:pt>
                <c:pt idx="6854">
                  <c:v>7.4802823253190806E-2</c:v>
                </c:pt>
                <c:pt idx="6855">
                  <c:v>7.3708633019434006E-2</c:v>
                </c:pt>
                <c:pt idx="6856">
                  <c:v>7.3310745661704299E-2</c:v>
                </c:pt>
                <c:pt idx="6857">
                  <c:v>7.2614442785677302E-2</c:v>
                </c:pt>
                <c:pt idx="6858">
                  <c:v>7.0973157435042095E-2</c:v>
                </c:pt>
                <c:pt idx="6859">
                  <c:v>7.0426062318163701E-2</c:v>
                </c:pt>
                <c:pt idx="6860">
                  <c:v>6.8983720646393396E-2</c:v>
                </c:pt>
                <c:pt idx="6861">
                  <c:v>7.0625005997028603E-2</c:v>
                </c:pt>
                <c:pt idx="6862">
                  <c:v>7.0575270077312305E-2</c:v>
                </c:pt>
                <c:pt idx="6863">
                  <c:v>6.9530815763271803E-2</c:v>
                </c:pt>
                <c:pt idx="6864">
                  <c:v>7.2216555427947499E-2</c:v>
                </c:pt>
                <c:pt idx="6865">
                  <c:v>7.3708633019434006E-2</c:v>
                </c:pt>
                <c:pt idx="6866">
                  <c:v>7.2017611749082694E-2</c:v>
                </c:pt>
                <c:pt idx="6867">
                  <c:v>7.2216555427947499E-2</c:v>
                </c:pt>
                <c:pt idx="6868">
                  <c:v>7.2365763187096199E-2</c:v>
                </c:pt>
                <c:pt idx="6869">
                  <c:v>6.8436625529515002E-2</c:v>
                </c:pt>
                <c:pt idx="6870">
                  <c:v>7.0127646799866397E-2</c:v>
                </c:pt>
                <c:pt idx="6871">
                  <c:v>7.0674741916744804E-2</c:v>
                </c:pt>
                <c:pt idx="6872">
                  <c:v>7.1022893354758296E-2</c:v>
                </c:pt>
                <c:pt idx="6873">
                  <c:v>7.1818668070217806E-2</c:v>
                </c:pt>
                <c:pt idx="6874">
                  <c:v>7.2365763187096199E-2</c:v>
                </c:pt>
                <c:pt idx="6875">
                  <c:v>6.7839794492920394E-2</c:v>
                </c:pt>
                <c:pt idx="6876">
                  <c:v>6.6248245062001401E-2</c:v>
                </c:pt>
                <c:pt idx="6877">
                  <c:v>6.9481079843555602E-2</c:v>
                </c:pt>
                <c:pt idx="6878">
                  <c:v>7.2514970946244803E-2</c:v>
                </c:pt>
                <c:pt idx="6879">
                  <c:v>7.2216555427947499E-2</c:v>
                </c:pt>
                <c:pt idx="6880">
                  <c:v>7.1420780712488002E-2</c:v>
                </c:pt>
                <c:pt idx="6881">
                  <c:v>7.2564706865961101E-2</c:v>
                </c:pt>
                <c:pt idx="6882">
                  <c:v>6.9580551682988004E-2</c:v>
                </c:pt>
                <c:pt idx="6883">
                  <c:v>6.6546660580298803E-2</c:v>
                </c:pt>
                <c:pt idx="6884">
                  <c:v>7.1022893354758296E-2</c:v>
                </c:pt>
                <c:pt idx="6885">
                  <c:v>7.1719196230785404E-2</c:v>
                </c:pt>
                <c:pt idx="6886">
                  <c:v>7.3459953420853E-2</c:v>
                </c:pt>
                <c:pt idx="6887">
                  <c:v>7.4454671815177301E-2</c:v>
                </c:pt>
                <c:pt idx="6888">
                  <c:v>7.3957312618015095E-2</c:v>
                </c:pt>
                <c:pt idx="6889">
                  <c:v>7.0077910880150196E-2</c:v>
                </c:pt>
                <c:pt idx="6890">
                  <c:v>7.1619724391352904E-2</c:v>
                </c:pt>
                <c:pt idx="6891">
                  <c:v>7.1669460311069105E-2</c:v>
                </c:pt>
                <c:pt idx="6892">
                  <c:v>7.44049358954611E-2</c:v>
                </c:pt>
                <c:pt idx="6893">
                  <c:v>7.1719196230785404E-2</c:v>
                </c:pt>
                <c:pt idx="6894">
                  <c:v>7.2514970946244803E-2</c:v>
                </c:pt>
                <c:pt idx="6895">
                  <c:v>7.0525534157596104E-2</c:v>
                </c:pt>
                <c:pt idx="6896">
                  <c:v>6.9729759442136705E-2</c:v>
                </c:pt>
                <c:pt idx="6897">
                  <c:v>6.9978439040717696E-2</c:v>
                </c:pt>
                <c:pt idx="6898">
                  <c:v>7.1470516632204301E-2</c:v>
                </c:pt>
                <c:pt idx="6899">
                  <c:v>7.2316027267379998E-2</c:v>
                </c:pt>
                <c:pt idx="6900">
                  <c:v>7.1520252551920502E-2</c:v>
                </c:pt>
                <c:pt idx="6901">
                  <c:v>7.0475798237879902E-2</c:v>
                </c:pt>
                <c:pt idx="6902">
                  <c:v>6.9232400244974499E-2</c:v>
                </c:pt>
                <c:pt idx="6903">
                  <c:v>7.2166819508231297E-2</c:v>
                </c:pt>
                <c:pt idx="6904">
                  <c:v>7.1520252551920502E-2</c:v>
                </c:pt>
                <c:pt idx="6905">
                  <c:v>7.13213088730556E-2</c:v>
                </c:pt>
                <c:pt idx="6906">
                  <c:v>6.9182664325258297E-2</c:v>
                </c:pt>
                <c:pt idx="6907">
                  <c:v>6.9331872084406901E-2</c:v>
                </c:pt>
                <c:pt idx="6908">
                  <c:v>7.0276854559015098E-2</c:v>
                </c:pt>
                <c:pt idx="6909">
                  <c:v>7.43054640560286E-2</c:v>
                </c:pt>
                <c:pt idx="6910">
                  <c:v>7.2863122384258405E-2</c:v>
                </c:pt>
                <c:pt idx="6911">
                  <c:v>7.22662913476637E-2</c:v>
                </c:pt>
                <c:pt idx="6912">
                  <c:v>6.9978439040717696E-2</c:v>
                </c:pt>
                <c:pt idx="6913">
                  <c:v>7.2813386464542093E-2</c:v>
                </c:pt>
                <c:pt idx="6914">
                  <c:v>7.2962594223690794E-2</c:v>
                </c:pt>
                <c:pt idx="6915">
                  <c:v>7.0973157435042095E-2</c:v>
                </c:pt>
                <c:pt idx="6916">
                  <c:v>6.9232400244974499E-2</c:v>
                </c:pt>
                <c:pt idx="6917">
                  <c:v>7.2017611749082694E-2</c:v>
                </c:pt>
                <c:pt idx="6918">
                  <c:v>7.3708633019434006E-2</c:v>
                </c:pt>
                <c:pt idx="6919">
                  <c:v>7.1371044792771801E-2</c:v>
                </c:pt>
                <c:pt idx="6920">
                  <c:v>7.0823949675893394E-2</c:v>
                </c:pt>
                <c:pt idx="6921">
                  <c:v>7.1569988471636703E-2</c:v>
                </c:pt>
                <c:pt idx="6922">
                  <c:v>7.4653615494042203E-2</c:v>
                </c:pt>
                <c:pt idx="6923">
                  <c:v>7.2962594223690794E-2</c:v>
                </c:pt>
                <c:pt idx="6924">
                  <c:v>6.9381608004123102E-2</c:v>
                </c:pt>
                <c:pt idx="6925">
                  <c:v>7.0227118639298799E-2</c:v>
                </c:pt>
                <c:pt idx="6926">
                  <c:v>7.22662913476637E-2</c:v>
                </c:pt>
                <c:pt idx="6927">
                  <c:v>7.2813386464542093E-2</c:v>
                </c:pt>
                <c:pt idx="6928">
                  <c:v>6.9331872084406901E-2</c:v>
                </c:pt>
                <c:pt idx="6929">
                  <c:v>6.9132928405541999E-2</c:v>
                </c:pt>
                <c:pt idx="6930">
                  <c:v>6.9481079843555602E-2</c:v>
                </c:pt>
                <c:pt idx="6931">
                  <c:v>7.0475798237879902E-2</c:v>
                </c:pt>
                <c:pt idx="6932">
                  <c:v>7.2117083588515096E-2</c:v>
                </c:pt>
                <c:pt idx="6933">
                  <c:v>6.8834512887244695E-2</c:v>
                </c:pt>
                <c:pt idx="6934">
                  <c:v>7.0426062318163701E-2</c:v>
                </c:pt>
                <c:pt idx="6935">
                  <c:v>7.1868403989933993E-2</c:v>
                </c:pt>
                <c:pt idx="6936">
                  <c:v>7.3609161180001603E-2</c:v>
                </c:pt>
                <c:pt idx="6937">
                  <c:v>7.1221837033623198E-2</c:v>
                </c:pt>
                <c:pt idx="6938">
                  <c:v>7.2564706865961101E-2</c:v>
                </c:pt>
                <c:pt idx="6939">
                  <c:v>6.9829231281569107E-2</c:v>
                </c:pt>
                <c:pt idx="6940">
                  <c:v>7.0426062318163701E-2</c:v>
                </c:pt>
                <c:pt idx="6941">
                  <c:v>7.0923421515325893E-2</c:v>
                </c:pt>
                <c:pt idx="6942">
                  <c:v>7.1669460311069105E-2</c:v>
                </c:pt>
                <c:pt idx="6943">
                  <c:v>7.0326590478731299E-2</c:v>
                </c:pt>
                <c:pt idx="6944">
                  <c:v>7.0227118639298799E-2</c:v>
                </c:pt>
                <c:pt idx="6945">
                  <c:v>6.9431343923839303E-2</c:v>
                </c:pt>
                <c:pt idx="6946">
                  <c:v>6.8735041047812306E-2</c:v>
                </c:pt>
                <c:pt idx="6947">
                  <c:v>7.1520252551920502E-2</c:v>
                </c:pt>
                <c:pt idx="6948">
                  <c:v>6.9928703121001495E-2</c:v>
                </c:pt>
                <c:pt idx="6949">
                  <c:v>6.9878967201285294E-2</c:v>
                </c:pt>
                <c:pt idx="6950">
                  <c:v>6.8486361449231203E-2</c:v>
                </c:pt>
                <c:pt idx="6951">
                  <c:v>6.6994283857744696E-2</c:v>
                </c:pt>
                <c:pt idx="6952">
                  <c:v>6.7839794492920394E-2</c:v>
                </c:pt>
                <c:pt idx="6953">
                  <c:v>6.8585833288663703E-2</c:v>
                </c:pt>
                <c:pt idx="6954">
                  <c:v>6.8983720646393396E-2</c:v>
                </c:pt>
                <c:pt idx="6955">
                  <c:v>7.2713914625109705E-2</c:v>
                </c:pt>
                <c:pt idx="6956">
                  <c:v>7.0326590478731299E-2</c:v>
                </c:pt>
                <c:pt idx="6957">
                  <c:v>7.0625005997028603E-2</c:v>
                </c:pt>
                <c:pt idx="6958">
                  <c:v>7.2912858303974606E-2</c:v>
                </c:pt>
                <c:pt idx="6959">
                  <c:v>7.1619724391352904E-2</c:v>
                </c:pt>
                <c:pt idx="6960">
                  <c:v>6.9530815763271803E-2</c:v>
                </c:pt>
                <c:pt idx="6961">
                  <c:v>6.8486361449231203E-2</c:v>
                </c:pt>
                <c:pt idx="6962">
                  <c:v>7.0873685595609706E-2</c:v>
                </c:pt>
                <c:pt idx="6963">
                  <c:v>7.0923421515325893E-2</c:v>
                </c:pt>
                <c:pt idx="6964">
                  <c:v>7.3907576698298894E-2</c:v>
                </c:pt>
                <c:pt idx="6965">
                  <c:v>7.2316027267379998E-2</c:v>
                </c:pt>
                <c:pt idx="6966">
                  <c:v>7.1768932150501605E-2</c:v>
                </c:pt>
                <c:pt idx="6967">
                  <c:v>6.9729759442136705E-2</c:v>
                </c:pt>
                <c:pt idx="6968">
                  <c:v>6.7441907135190701E-2</c:v>
                </c:pt>
                <c:pt idx="6969">
                  <c:v>7.0525534157596104E-2</c:v>
                </c:pt>
                <c:pt idx="6970">
                  <c:v>7.1371044792771801E-2</c:v>
                </c:pt>
                <c:pt idx="6971">
                  <c:v>7.3658897099717804E-2</c:v>
                </c:pt>
                <c:pt idx="6972">
                  <c:v>7.33604815814205E-2</c:v>
                </c:pt>
                <c:pt idx="6973">
                  <c:v>7.1569988471636703E-2</c:v>
                </c:pt>
                <c:pt idx="6974">
                  <c:v>7.3758368939150304E-2</c:v>
                </c:pt>
                <c:pt idx="6975">
                  <c:v>7.1719196230785404E-2</c:v>
                </c:pt>
                <c:pt idx="6976">
                  <c:v>6.9928703121001495E-2</c:v>
                </c:pt>
                <c:pt idx="6977">
                  <c:v>6.9829231281569107E-2</c:v>
                </c:pt>
                <c:pt idx="6978">
                  <c:v>7.1619724391352904E-2</c:v>
                </c:pt>
                <c:pt idx="6979">
                  <c:v>7.4156256296879997E-2</c:v>
                </c:pt>
                <c:pt idx="6980">
                  <c:v>7.1719196230785404E-2</c:v>
                </c:pt>
                <c:pt idx="6981">
                  <c:v>7.0227118639298799E-2</c:v>
                </c:pt>
                <c:pt idx="6982">
                  <c:v>7.2514970946244803E-2</c:v>
                </c:pt>
                <c:pt idx="6983">
                  <c:v>7.2465235026528602E-2</c:v>
                </c:pt>
                <c:pt idx="6984">
                  <c:v>6.8884248806960993E-2</c:v>
                </c:pt>
                <c:pt idx="6985">
                  <c:v>7.0227118639298799E-2</c:v>
                </c:pt>
                <c:pt idx="6986">
                  <c:v>7.2763650544825906E-2</c:v>
                </c:pt>
                <c:pt idx="6987">
                  <c:v>7.2564706865961101E-2</c:v>
                </c:pt>
                <c:pt idx="6988">
                  <c:v>7.3658897099717804E-2</c:v>
                </c:pt>
                <c:pt idx="6989">
                  <c:v>6.92821361646907E-2</c:v>
                </c:pt>
                <c:pt idx="6990">
                  <c:v>6.8436625529515002E-2</c:v>
                </c:pt>
                <c:pt idx="6991">
                  <c:v>7.0276854559015098E-2</c:v>
                </c:pt>
                <c:pt idx="6992">
                  <c:v>7.2465235026528602E-2</c:v>
                </c:pt>
                <c:pt idx="6993">
                  <c:v>7.4255728136312399E-2</c:v>
                </c:pt>
                <c:pt idx="6994">
                  <c:v>7.0077910880150196E-2</c:v>
                </c:pt>
                <c:pt idx="6995">
                  <c:v>7.1271572953339399E-2</c:v>
                </c:pt>
                <c:pt idx="6996">
                  <c:v>7.1619724391352904E-2</c:v>
                </c:pt>
                <c:pt idx="6997">
                  <c:v>7.0774213756177207E-2</c:v>
                </c:pt>
                <c:pt idx="6998">
                  <c:v>7.2216555427947499E-2</c:v>
                </c:pt>
                <c:pt idx="6999">
                  <c:v>7.0227118639298799E-2</c:v>
                </c:pt>
                <c:pt idx="7000">
                  <c:v>7.1172101113906899E-2</c:v>
                </c:pt>
                <c:pt idx="7001">
                  <c:v>7.1371044792771801E-2</c:v>
                </c:pt>
                <c:pt idx="7002">
                  <c:v>7.0127646799866397E-2</c:v>
                </c:pt>
                <c:pt idx="7003">
                  <c:v>7.0177382719582598E-2</c:v>
                </c:pt>
                <c:pt idx="7004">
                  <c:v>7.0525534157596104E-2</c:v>
                </c:pt>
                <c:pt idx="7005">
                  <c:v>6.9928703121001495E-2</c:v>
                </c:pt>
                <c:pt idx="7006">
                  <c:v>7.0774213756177207E-2</c:v>
                </c:pt>
                <c:pt idx="7007">
                  <c:v>7.2465235026528602E-2</c:v>
                </c:pt>
                <c:pt idx="7008">
                  <c:v>7.24154991068124E-2</c:v>
                </c:pt>
                <c:pt idx="7009">
                  <c:v>6.9132928405541999E-2</c:v>
                </c:pt>
                <c:pt idx="7010">
                  <c:v>6.9878967201285294E-2</c:v>
                </c:pt>
                <c:pt idx="7011">
                  <c:v>6.9580551682988004E-2</c:v>
                </c:pt>
                <c:pt idx="7012">
                  <c:v>6.8735041047812306E-2</c:v>
                </c:pt>
                <c:pt idx="7013">
                  <c:v>7.0923421515325893E-2</c:v>
                </c:pt>
                <c:pt idx="7014">
                  <c:v>7.1719196230785404E-2</c:v>
                </c:pt>
                <c:pt idx="7015">
                  <c:v>6.9481079843555602E-2</c:v>
                </c:pt>
                <c:pt idx="7016">
                  <c:v>7.0227118639298799E-2</c:v>
                </c:pt>
                <c:pt idx="7017">
                  <c:v>7.1172101113906899E-2</c:v>
                </c:pt>
                <c:pt idx="7018">
                  <c:v>6.9829231281569107E-2</c:v>
                </c:pt>
                <c:pt idx="7019">
                  <c:v>6.8983720646393396E-2</c:v>
                </c:pt>
                <c:pt idx="7020">
                  <c:v>7.0426062318163701E-2</c:v>
                </c:pt>
                <c:pt idx="7021">
                  <c:v>7.1868403989933993E-2</c:v>
                </c:pt>
                <c:pt idx="7022">
                  <c:v>7.1172101113906899E-2</c:v>
                </c:pt>
                <c:pt idx="7023">
                  <c:v>6.9630287602704205E-2</c:v>
                </c:pt>
                <c:pt idx="7024">
                  <c:v>6.83371536900826E-2</c:v>
                </c:pt>
                <c:pt idx="7025">
                  <c:v>6.7193227536609598E-2</c:v>
                </c:pt>
                <c:pt idx="7026">
                  <c:v>7.0525534157596104E-2</c:v>
                </c:pt>
                <c:pt idx="7027">
                  <c:v>6.8834512887244695E-2</c:v>
                </c:pt>
                <c:pt idx="7028">
                  <c:v>7.0326590478731299E-2</c:v>
                </c:pt>
                <c:pt idx="7029">
                  <c:v>6.9182664325258297E-2</c:v>
                </c:pt>
                <c:pt idx="7030">
                  <c:v>7.3211273822271897E-2</c:v>
                </c:pt>
                <c:pt idx="7031">
                  <c:v>7.1719196230785404E-2</c:v>
                </c:pt>
                <c:pt idx="7032">
                  <c:v>7.0227118639298799E-2</c:v>
                </c:pt>
                <c:pt idx="7033">
                  <c:v>7.0724477836461005E-2</c:v>
                </c:pt>
                <c:pt idx="7034">
                  <c:v>7.1271572953339399E-2</c:v>
                </c:pt>
                <c:pt idx="7035">
                  <c:v>7.0525534157596104E-2</c:v>
                </c:pt>
                <c:pt idx="7036">
                  <c:v>7.2316027267379998E-2</c:v>
                </c:pt>
                <c:pt idx="7037">
                  <c:v>7.1868403989933993E-2</c:v>
                </c:pt>
                <c:pt idx="7038">
                  <c:v>7.0625005997028603E-2</c:v>
                </c:pt>
                <c:pt idx="7039">
                  <c:v>7.0426062318163701E-2</c:v>
                </c:pt>
                <c:pt idx="7040">
                  <c:v>7.0177382719582598E-2</c:v>
                </c:pt>
                <c:pt idx="7041">
                  <c:v>7.1768932150501605E-2</c:v>
                </c:pt>
                <c:pt idx="7042">
                  <c:v>7.0177382719582598E-2</c:v>
                </c:pt>
                <c:pt idx="7043">
                  <c:v>6.9978439040717696E-2</c:v>
                </c:pt>
                <c:pt idx="7044">
                  <c:v>7.0774213756177207E-2</c:v>
                </c:pt>
                <c:pt idx="7045">
                  <c:v>7.1520252551920502E-2</c:v>
                </c:pt>
                <c:pt idx="7046">
                  <c:v>6.9779495361852906E-2</c:v>
                </c:pt>
                <c:pt idx="7047">
                  <c:v>6.8983720646393396E-2</c:v>
                </c:pt>
                <c:pt idx="7048">
                  <c:v>6.9829231281569107E-2</c:v>
                </c:pt>
                <c:pt idx="7049">
                  <c:v>7.2117083588515096E-2</c:v>
                </c:pt>
                <c:pt idx="7050">
                  <c:v>7.03763263984475E-2</c:v>
                </c:pt>
                <c:pt idx="7051">
                  <c:v>7.1072629274474497E-2</c:v>
                </c:pt>
                <c:pt idx="7052">
                  <c:v>7.1868403989933993E-2</c:v>
                </c:pt>
                <c:pt idx="7053">
                  <c:v>6.9729759442136705E-2</c:v>
                </c:pt>
                <c:pt idx="7054">
                  <c:v>6.9829231281569107E-2</c:v>
                </c:pt>
                <c:pt idx="7055">
                  <c:v>7.5051502851771895E-2</c:v>
                </c:pt>
                <c:pt idx="7056">
                  <c:v>7.5300182450352998E-2</c:v>
                </c:pt>
                <c:pt idx="7057">
                  <c:v>7.1072629274474497E-2</c:v>
                </c:pt>
                <c:pt idx="7058">
                  <c:v>6.8685305128096105E-2</c:v>
                </c:pt>
                <c:pt idx="7059">
                  <c:v>7.2763650544825906E-2</c:v>
                </c:pt>
                <c:pt idx="7060">
                  <c:v>6.9978439040717696E-2</c:v>
                </c:pt>
                <c:pt idx="7061">
                  <c:v>6.8834512887244695E-2</c:v>
                </c:pt>
                <c:pt idx="7062">
                  <c:v>7.0774213756177207E-2</c:v>
                </c:pt>
                <c:pt idx="7063">
                  <c:v>7.2664178705393503E-2</c:v>
                </c:pt>
                <c:pt idx="7064">
                  <c:v>7.3559425260285402E-2</c:v>
                </c:pt>
                <c:pt idx="7065">
                  <c:v>7.1371044792771801E-2</c:v>
                </c:pt>
                <c:pt idx="7066">
                  <c:v>6.8585833288663703E-2</c:v>
                </c:pt>
                <c:pt idx="7067">
                  <c:v>7.2017611749082694E-2</c:v>
                </c:pt>
                <c:pt idx="7068">
                  <c:v>7.0177382719582598E-2</c:v>
                </c:pt>
                <c:pt idx="7069">
                  <c:v>7.0177382719582598E-2</c:v>
                </c:pt>
                <c:pt idx="7070">
                  <c:v>7.22662913476637E-2</c:v>
                </c:pt>
                <c:pt idx="7071">
                  <c:v>7.0625005997028603E-2</c:v>
                </c:pt>
                <c:pt idx="7072">
                  <c:v>7.3857840778582706E-2</c:v>
                </c:pt>
                <c:pt idx="7073">
                  <c:v>6.9829231281569107E-2</c:v>
                </c:pt>
                <c:pt idx="7074">
                  <c:v>6.5651414025406807E-2</c:v>
                </c:pt>
                <c:pt idx="7075">
                  <c:v>6.8287417770366302E-2</c:v>
                </c:pt>
                <c:pt idx="7076">
                  <c:v>6.83371536900826E-2</c:v>
                </c:pt>
                <c:pt idx="7077">
                  <c:v>6.7989002252068997E-2</c:v>
                </c:pt>
                <c:pt idx="7078">
                  <c:v>7.03763263984475E-2</c:v>
                </c:pt>
                <c:pt idx="7079">
                  <c:v>7.1420780712488002E-2</c:v>
                </c:pt>
                <c:pt idx="7080">
                  <c:v>7.3062066063123196E-2</c:v>
                </c:pt>
                <c:pt idx="7081">
                  <c:v>7.2465235026528602E-2</c:v>
                </c:pt>
                <c:pt idx="7082">
                  <c:v>6.8536097368947405E-2</c:v>
                </c:pt>
                <c:pt idx="7083">
                  <c:v>6.9033456566109597E-2</c:v>
                </c:pt>
                <c:pt idx="7084">
                  <c:v>7.0823949675893394E-2</c:v>
                </c:pt>
                <c:pt idx="7085">
                  <c:v>6.9530815763271803E-2</c:v>
                </c:pt>
                <c:pt idx="7086">
                  <c:v>7.0227118639298799E-2</c:v>
                </c:pt>
                <c:pt idx="7087">
                  <c:v>7.2365763187096199E-2</c:v>
                </c:pt>
                <c:pt idx="7088">
                  <c:v>7.0326590478731299E-2</c:v>
                </c:pt>
                <c:pt idx="7089">
                  <c:v>7.0028174960433995E-2</c:v>
                </c:pt>
                <c:pt idx="7090">
                  <c:v>7.0774213756177207E-2</c:v>
                </c:pt>
                <c:pt idx="7091">
                  <c:v>7.3559425260285402E-2</c:v>
                </c:pt>
                <c:pt idx="7092">
                  <c:v>7.0923421515325893E-2</c:v>
                </c:pt>
                <c:pt idx="7093">
                  <c:v>7.0973157435042095E-2</c:v>
                </c:pt>
                <c:pt idx="7094">
                  <c:v>7.3609161180001603E-2</c:v>
                </c:pt>
                <c:pt idx="7095">
                  <c:v>7.2564706865961101E-2</c:v>
                </c:pt>
                <c:pt idx="7096">
                  <c:v>6.9928703121001495E-2</c:v>
                </c:pt>
                <c:pt idx="7097">
                  <c:v>7.1520252551920502E-2</c:v>
                </c:pt>
                <c:pt idx="7098">
                  <c:v>6.9978439040717696E-2</c:v>
                </c:pt>
                <c:pt idx="7099">
                  <c:v>6.9729759442136705E-2</c:v>
                </c:pt>
                <c:pt idx="7100">
                  <c:v>7.1072629274474497E-2</c:v>
                </c:pt>
                <c:pt idx="7101">
                  <c:v>7.0724477836461005E-2</c:v>
                </c:pt>
                <c:pt idx="7102">
                  <c:v>6.9232400244974499E-2</c:v>
                </c:pt>
                <c:pt idx="7103">
                  <c:v>6.92821361646907E-2</c:v>
                </c:pt>
                <c:pt idx="7104">
                  <c:v>6.9431343923839303E-2</c:v>
                </c:pt>
                <c:pt idx="7105">
                  <c:v>7.0575270077312305E-2</c:v>
                </c:pt>
                <c:pt idx="7106">
                  <c:v>6.8287417770366302E-2</c:v>
                </c:pt>
                <c:pt idx="7107">
                  <c:v>6.8784776967528494E-2</c:v>
                </c:pt>
                <c:pt idx="7108">
                  <c:v>7.5598597968650302E-2</c:v>
                </c:pt>
                <c:pt idx="7109">
                  <c:v>7.54991261292179E-2</c:v>
                </c:pt>
                <c:pt idx="7110">
                  <c:v>7.3658897099717804E-2</c:v>
                </c:pt>
                <c:pt idx="7111">
                  <c:v>6.9779495361852906E-2</c:v>
                </c:pt>
                <c:pt idx="7112">
                  <c:v>7.1918139909650194E-2</c:v>
                </c:pt>
                <c:pt idx="7113">
                  <c:v>7.1967875829366396E-2</c:v>
                </c:pt>
                <c:pt idx="7114">
                  <c:v>6.8038738171785296E-2</c:v>
                </c:pt>
                <c:pt idx="7115">
                  <c:v>6.9132928405541999E-2</c:v>
                </c:pt>
                <c:pt idx="7116">
                  <c:v>7.0923421515325893E-2</c:v>
                </c:pt>
                <c:pt idx="7117">
                  <c:v>7.2465235026528602E-2</c:v>
                </c:pt>
                <c:pt idx="7118">
                  <c:v>6.9630287602704205E-2</c:v>
                </c:pt>
                <c:pt idx="7119">
                  <c:v>6.92821361646907E-2</c:v>
                </c:pt>
                <c:pt idx="7120">
                  <c:v>6.8834512887244695E-2</c:v>
                </c:pt>
                <c:pt idx="7121">
                  <c:v>6.7740322653488005E-2</c:v>
                </c:pt>
                <c:pt idx="7122">
                  <c:v>6.8834512887244695E-2</c:v>
                </c:pt>
                <c:pt idx="7123">
                  <c:v>6.7889530412636595E-2</c:v>
                </c:pt>
                <c:pt idx="7124">
                  <c:v>6.9680023522420406E-2</c:v>
                </c:pt>
                <c:pt idx="7125">
                  <c:v>7.0276854559015098E-2</c:v>
                </c:pt>
                <c:pt idx="7126">
                  <c:v>7.0674741916744804E-2</c:v>
                </c:pt>
                <c:pt idx="7127">
                  <c:v>6.7989002252068997E-2</c:v>
                </c:pt>
                <c:pt idx="7128">
                  <c:v>7.0625005997028603E-2</c:v>
                </c:pt>
                <c:pt idx="7129">
                  <c:v>7.2962594223690794E-2</c:v>
                </c:pt>
                <c:pt idx="7130">
                  <c:v>7.2713914625109705E-2</c:v>
                </c:pt>
                <c:pt idx="7131">
                  <c:v>7.1818668070217806E-2</c:v>
                </c:pt>
                <c:pt idx="7132">
                  <c:v>7.1420780712488002E-2</c:v>
                </c:pt>
                <c:pt idx="7133">
                  <c:v>7.1271572953339399E-2</c:v>
                </c:pt>
                <c:pt idx="7134">
                  <c:v>7.24154991068124E-2</c:v>
                </c:pt>
                <c:pt idx="7135">
                  <c:v>6.9829231281569107E-2</c:v>
                </c:pt>
                <c:pt idx="7136">
                  <c:v>7.0426062318163701E-2</c:v>
                </c:pt>
                <c:pt idx="7137">
                  <c:v>7.1470516632204301E-2</c:v>
                </c:pt>
                <c:pt idx="7138">
                  <c:v>7.0923421515325893E-2</c:v>
                </c:pt>
                <c:pt idx="7139">
                  <c:v>7.1918139909650194E-2</c:v>
                </c:pt>
                <c:pt idx="7140">
                  <c:v>7.2316027267379998E-2</c:v>
                </c:pt>
                <c:pt idx="7141">
                  <c:v>7.4056784457447594E-2</c:v>
                </c:pt>
                <c:pt idx="7142">
                  <c:v>7.1818668070217806E-2</c:v>
                </c:pt>
                <c:pt idx="7143">
                  <c:v>7.0326590478731299E-2</c:v>
                </c:pt>
                <c:pt idx="7144">
                  <c:v>6.8834512887244695E-2</c:v>
                </c:pt>
                <c:pt idx="7145">
                  <c:v>6.9381608004123102E-2</c:v>
                </c:pt>
                <c:pt idx="7146">
                  <c:v>7.1967875829366396E-2</c:v>
                </c:pt>
                <c:pt idx="7147">
                  <c:v>7.03763263984475E-2</c:v>
                </c:pt>
                <c:pt idx="7148">
                  <c:v>7.1122365194190698E-2</c:v>
                </c:pt>
                <c:pt idx="7149">
                  <c:v>7.1420780712488002E-2</c:v>
                </c:pt>
                <c:pt idx="7150">
                  <c:v>7.0973157435042095E-2</c:v>
                </c:pt>
                <c:pt idx="7151">
                  <c:v>6.9481079843555602E-2</c:v>
                </c:pt>
                <c:pt idx="7152">
                  <c:v>7.3907576698298894E-2</c:v>
                </c:pt>
                <c:pt idx="7153">
                  <c:v>7.4007048537731407E-2</c:v>
                </c:pt>
                <c:pt idx="7154">
                  <c:v>6.8436625529515002E-2</c:v>
                </c:pt>
                <c:pt idx="7155">
                  <c:v>6.9580551682988004E-2</c:v>
                </c:pt>
                <c:pt idx="7156">
                  <c:v>7.2117083588515096E-2</c:v>
                </c:pt>
                <c:pt idx="7157">
                  <c:v>7.0973157435042095E-2</c:v>
                </c:pt>
                <c:pt idx="7158">
                  <c:v>6.7939266332352796E-2</c:v>
                </c:pt>
                <c:pt idx="7159">
                  <c:v>6.9630287602704205E-2</c:v>
                </c:pt>
                <c:pt idx="7160">
                  <c:v>7.0923421515325893E-2</c:v>
                </c:pt>
                <c:pt idx="7161">
                  <c:v>7.0674741916744804E-2</c:v>
                </c:pt>
                <c:pt idx="7162">
                  <c:v>7.1868403989933993E-2</c:v>
                </c:pt>
                <c:pt idx="7163">
                  <c:v>7.1221837033623198E-2</c:v>
                </c:pt>
                <c:pt idx="7164">
                  <c:v>7.1221837033623198E-2</c:v>
                </c:pt>
                <c:pt idx="7165">
                  <c:v>7.3211273822271897E-2</c:v>
                </c:pt>
                <c:pt idx="7166">
                  <c:v>7.03763263984475E-2</c:v>
                </c:pt>
                <c:pt idx="7167">
                  <c:v>7.0127646799866397E-2</c:v>
                </c:pt>
                <c:pt idx="7168">
                  <c:v>7.1271572953339399E-2</c:v>
                </c:pt>
                <c:pt idx="7169">
                  <c:v>7.0028174960433995E-2</c:v>
                </c:pt>
                <c:pt idx="7170">
                  <c:v>7.0575270077312305E-2</c:v>
                </c:pt>
                <c:pt idx="7171">
                  <c:v>6.9928703121001495E-2</c:v>
                </c:pt>
                <c:pt idx="7172">
                  <c:v>7.0525534157596104E-2</c:v>
                </c:pt>
                <c:pt idx="7173">
                  <c:v>7.3012330143406995E-2</c:v>
                </c:pt>
                <c:pt idx="7174">
                  <c:v>6.9182664325258297E-2</c:v>
                </c:pt>
                <c:pt idx="7175">
                  <c:v>6.6894812018312294E-2</c:v>
                </c:pt>
                <c:pt idx="7176">
                  <c:v>6.8088474091501497E-2</c:v>
                </c:pt>
                <c:pt idx="7177">
                  <c:v>6.9729759442136705E-2</c:v>
                </c:pt>
                <c:pt idx="7178">
                  <c:v>7.0525534157596104E-2</c:v>
                </c:pt>
                <c:pt idx="7179">
                  <c:v>7.0973157435042095E-2</c:v>
                </c:pt>
                <c:pt idx="7180">
                  <c:v>7.3857840778582706E-2</c:v>
                </c:pt>
                <c:pt idx="7181">
                  <c:v>7.4007048537731407E-2</c:v>
                </c:pt>
                <c:pt idx="7182">
                  <c:v>7.1520252551920502E-2</c:v>
                </c:pt>
                <c:pt idx="7183">
                  <c:v>7.1768932150501605E-2</c:v>
                </c:pt>
                <c:pt idx="7184">
                  <c:v>7.13213088730556E-2</c:v>
                </c:pt>
                <c:pt idx="7185">
                  <c:v>7.0276854559015098E-2</c:v>
                </c:pt>
                <c:pt idx="7186">
                  <c:v>7.0923421515325893E-2</c:v>
                </c:pt>
                <c:pt idx="7187">
                  <c:v>7.0973157435042095E-2</c:v>
                </c:pt>
                <c:pt idx="7188">
                  <c:v>6.8436625529515002E-2</c:v>
                </c:pt>
                <c:pt idx="7189">
                  <c:v>6.9580551682988004E-2</c:v>
                </c:pt>
                <c:pt idx="7190">
                  <c:v>7.13213088730556E-2</c:v>
                </c:pt>
                <c:pt idx="7191">
                  <c:v>6.9729759442136705E-2</c:v>
                </c:pt>
                <c:pt idx="7192">
                  <c:v>6.8386889609798801E-2</c:v>
                </c:pt>
                <c:pt idx="7193">
                  <c:v>7.0227118639298799E-2</c:v>
                </c:pt>
                <c:pt idx="7194">
                  <c:v>6.8088474091501497E-2</c:v>
                </c:pt>
                <c:pt idx="7195">
                  <c:v>6.9083192485825798E-2</c:v>
                </c:pt>
                <c:pt idx="7196">
                  <c:v>6.9829231281569107E-2</c:v>
                </c:pt>
                <c:pt idx="7197">
                  <c:v>6.8138210011217698E-2</c:v>
                </c:pt>
                <c:pt idx="7198">
                  <c:v>6.9878967201285294E-2</c:v>
                </c:pt>
                <c:pt idx="7199">
                  <c:v>7.2813386464542093E-2</c:v>
                </c:pt>
                <c:pt idx="7200">
                  <c:v>6.9331872084406901E-2</c:v>
                </c:pt>
                <c:pt idx="7201">
                  <c:v>6.8983720646393396E-2</c:v>
                </c:pt>
                <c:pt idx="7202">
                  <c:v>7.1122365194190698E-2</c:v>
                </c:pt>
                <c:pt idx="7203">
                  <c:v>7.0625005997028603E-2</c:v>
                </c:pt>
                <c:pt idx="7204">
                  <c:v>6.8138210011217698E-2</c:v>
                </c:pt>
                <c:pt idx="7205">
                  <c:v>6.9779495361852906E-2</c:v>
                </c:pt>
                <c:pt idx="7206">
                  <c:v>7.0426062318163701E-2</c:v>
                </c:pt>
                <c:pt idx="7207">
                  <c:v>6.7441907135190701E-2</c:v>
                </c:pt>
                <c:pt idx="7208">
                  <c:v>6.7292699376042001E-2</c:v>
                </c:pt>
                <c:pt idx="7209">
                  <c:v>7.2664178705393503E-2</c:v>
                </c:pt>
                <c:pt idx="7210">
                  <c:v>7.0525534157596104E-2</c:v>
                </c:pt>
                <c:pt idx="7211">
                  <c:v>7.0774213756177207E-2</c:v>
                </c:pt>
                <c:pt idx="7212">
                  <c:v>7.1470516632204301E-2</c:v>
                </c:pt>
                <c:pt idx="7213">
                  <c:v>7.1569988471636703E-2</c:v>
                </c:pt>
                <c:pt idx="7214">
                  <c:v>7.4007048537731407E-2</c:v>
                </c:pt>
                <c:pt idx="7215">
                  <c:v>7.2763650544825906E-2</c:v>
                </c:pt>
                <c:pt idx="7216">
                  <c:v>7.0674741916744804E-2</c:v>
                </c:pt>
                <c:pt idx="7217">
                  <c:v>7.0227118639298799E-2</c:v>
                </c:pt>
                <c:pt idx="7218">
                  <c:v>6.9928703121001495E-2</c:v>
                </c:pt>
                <c:pt idx="7219">
                  <c:v>6.9381608004123102E-2</c:v>
                </c:pt>
                <c:pt idx="7220">
                  <c:v>6.7093755697177099E-2</c:v>
                </c:pt>
                <c:pt idx="7221">
                  <c:v>7.0077910880150196E-2</c:v>
                </c:pt>
                <c:pt idx="7222">
                  <c:v>7.2763650544825906E-2</c:v>
                </c:pt>
                <c:pt idx="7223">
                  <c:v>7.1669460311069105E-2</c:v>
                </c:pt>
                <c:pt idx="7224">
                  <c:v>6.9680023522420406E-2</c:v>
                </c:pt>
                <c:pt idx="7225">
                  <c:v>6.8884248806960993E-2</c:v>
                </c:pt>
                <c:pt idx="7226">
                  <c:v>6.9033456566109597E-2</c:v>
                </c:pt>
                <c:pt idx="7227">
                  <c:v>6.9729759442136705E-2</c:v>
                </c:pt>
                <c:pt idx="7228">
                  <c:v>7.1768932150501605E-2</c:v>
                </c:pt>
                <c:pt idx="7229">
                  <c:v>6.9779495361852906E-2</c:v>
                </c:pt>
                <c:pt idx="7230">
                  <c:v>6.9331872084406901E-2</c:v>
                </c:pt>
                <c:pt idx="7231">
                  <c:v>6.9530815763271803E-2</c:v>
                </c:pt>
                <c:pt idx="7232">
                  <c:v>6.82376818506501E-2</c:v>
                </c:pt>
                <c:pt idx="7233">
                  <c:v>6.8287417770366302E-2</c:v>
                </c:pt>
                <c:pt idx="7234">
                  <c:v>6.8088474091501497E-2</c:v>
                </c:pt>
                <c:pt idx="7235">
                  <c:v>7.0177382719582598E-2</c:v>
                </c:pt>
                <c:pt idx="7236">
                  <c:v>7.2514970946244803E-2</c:v>
                </c:pt>
                <c:pt idx="7237">
                  <c:v>7.1172101113906899E-2</c:v>
                </c:pt>
                <c:pt idx="7238">
                  <c:v>7.13213088730556E-2</c:v>
                </c:pt>
                <c:pt idx="7239">
                  <c:v>7.1072629274474497E-2</c:v>
                </c:pt>
                <c:pt idx="7240">
                  <c:v>7.2166819508231297E-2</c:v>
                </c:pt>
                <c:pt idx="7241">
                  <c:v>7.0873685595609706E-2</c:v>
                </c:pt>
                <c:pt idx="7242">
                  <c:v>6.9431343923839303E-2</c:v>
                </c:pt>
                <c:pt idx="7243">
                  <c:v>6.7839794492920394E-2</c:v>
                </c:pt>
                <c:pt idx="7244">
                  <c:v>6.8635569208379904E-2</c:v>
                </c:pt>
                <c:pt idx="7245">
                  <c:v>6.7591114894339305E-2</c:v>
                </c:pt>
                <c:pt idx="7246">
                  <c:v>6.83371536900826E-2</c:v>
                </c:pt>
                <c:pt idx="7247">
                  <c:v>7.0823949675893394E-2</c:v>
                </c:pt>
                <c:pt idx="7248">
                  <c:v>6.9331872084406901E-2</c:v>
                </c:pt>
                <c:pt idx="7249">
                  <c:v>7.1072629274474497E-2</c:v>
                </c:pt>
                <c:pt idx="7250">
                  <c:v>7.0774213756177207E-2</c:v>
                </c:pt>
                <c:pt idx="7251">
                  <c:v>6.9829231281569107E-2</c:v>
                </c:pt>
                <c:pt idx="7252">
                  <c:v>7.0575270077312305E-2</c:v>
                </c:pt>
                <c:pt idx="7253">
                  <c:v>7.0774213756177207E-2</c:v>
                </c:pt>
                <c:pt idx="7254">
                  <c:v>7.0873685595609706E-2</c:v>
                </c:pt>
                <c:pt idx="7255">
                  <c:v>6.7839794492920394E-2</c:v>
                </c:pt>
                <c:pt idx="7256">
                  <c:v>6.7441907135190701E-2</c:v>
                </c:pt>
                <c:pt idx="7257">
                  <c:v>7.1470516632204301E-2</c:v>
                </c:pt>
                <c:pt idx="7258">
                  <c:v>7.1768932150501605E-2</c:v>
                </c:pt>
                <c:pt idx="7259">
                  <c:v>6.8386889609798801E-2</c:v>
                </c:pt>
                <c:pt idx="7260">
                  <c:v>6.9829231281569107E-2</c:v>
                </c:pt>
                <c:pt idx="7261">
                  <c:v>7.1072629274474497E-2</c:v>
                </c:pt>
                <c:pt idx="7262">
                  <c:v>7.2216555427947499E-2</c:v>
                </c:pt>
                <c:pt idx="7263">
                  <c:v>7.0823949675893394E-2</c:v>
                </c:pt>
                <c:pt idx="7264">
                  <c:v>6.9232400244974499E-2</c:v>
                </c:pt>
                <c:pt idx="7265">
                  <c:v>7.0575270077312305E-2</c:v>
                </c:pt>
                <c:pt idx="7266">
                  <c:v>7.3410217501136701E-2</c:v>
                </c:pt>
                <c:pt idx="7267">
                  <c:v>6.6248245062001401E-2</c:v>
                </c:pt>
                <c:pt idx="7268">
                  <c:v>6.9083192485825798E-2</c:v>
                </c:pt>
                <c:pt idx="7269">
                  <c:v>7.03763263984475E-2</c:v>
                </c:pt>
                <c:pt idx="7270">
                  <c:v>6.8287417770366302E-2</c:v>
                </c:pt>
                <c:pt idx="7271">
                  <c:v>7.0227118639298799E-2</c:v>
                </c:pt>
                <c:pt idx="7272">
                  <c:v>7.1520252551920502E-2</c:v>
                </c:pt>
                <c:pt idx="7273">
                  <c:v>7.0426062318163701E-2</c:v>
                </c:pt>
                <c:pt idx="7274">
                  <c:v>6.8884248806960993E-2</c:v>
                </c:pt>
                <c:pt idx="7275">
                  <c:v>7.22662913476637E-2</c:v>
                </c:pt>
                <c:pt idx="7276">
                  <c:v>7.1520252551920502E-2</c:v>
                </c:pt>
                <c:pt idx="7277">
                  <c:v>6.9580551682988004E-2</c:v>
                </c:pt>
                <c:pt idx="7278">
                  <c:v>6.9530815763271803E-2</c:v>
                </c:pt>
                <c:pt idx="7279">
                  <c:v>6.8983720646393396E-2</c:v>
                </c:pt>
                <c:pt idx="7280">
                  <c:v>6.8386889609798801E-2</c:v>
                </c:pt>
                <c:pt idx="7281">
                  <c:v>6.7939266332352796E-2</c:v>
                </c:pt>
                <c:pt idx="7282">
                  <c:v>7.0823949675893394E-2</c:v>
                </c:pt>
                <c:pt idx="7283">
                  <c:v>7.1619724391352904E-2</c:v>
                </c:pt>
                <c:pt idx="7284">
                  <c:v>7.2365763187096199E-2</c:v>
                </c:pt>
                <c:pt idx="7285">
                  <c:v>7.0276854559015098E-2</c:v>
                </c:pt>
                <c:pt idx="7286">
                  <c:v>6.9083192485825798E-2</c:v>
                </c:pt>
                <c:pt idx="7287">
                  <c:v>7.1420780712488002E-2</c:v>
                </c:pt>
                <c:pt idx="7288">
                  <c:v>7.5101238771488096E-2</c:v>
                </c:pt>
                <c:pt idx="7289">
                  <c:v>7.0227118639298799E-2</c:v>
                </c:pt>
                <c:pt idx="7290">
                  <c:v>6.9928703121001495E-2</c:v>
                </c:pt>
                <c:pt idx="7291">
                  <c:v>6.9779495361852906E-2</c:v>
                </c:pt>
                <c:pt idx="7292">
                  <c:v>7.1569988471636703E-2</c:v>
                </c:pt>
                <c:pt idx="7293">
                  <c:v>6.9481079843555602E-2</c:v>
                </c:pt>
                <c:pt idx="7294">
                  <c:v>7.0973157435042095E-2</c:v>
                </c:pt>
                <c:pt idx="7295">
                  <c:v>7.1172101113906899E-2</c:v>
                </c:pt>
                <c:pt idx="7296">
                  <c:v>7.0475798237879902E-2</c:v>
                </c:pt>
                <c:pt idx="7297">
                  <c:v>6.9530815763271803E-2</c:v>
                </c:pt>
                <c:pt idx="7298">
                  <c:v>7.1221837033623198E-2</c:v>
                </c:pt>
                <c:pt idx="7299">
                  <c:v>6.9033456566109597E-2</c:v>
                </c:pt>
                <c:pt idx="7300">
                  <c:v>7.0177382719582598E-2</c:v>
                </c:pt>
                <c:pt idx="7301">
                  <c:v>7.1122365194190698E-2</c:v>
                </c:pt>
                <c:pt idx="7302">
                  <c:v>7.1221837033623198E-2</c:v>
                </c:pt>
                <c:pt idx="7303">
                  <c:v>6.9580551682988004E-2</c:v>
                </c:pt>
                <c:pt idx="7304">
                  <c:v>6.7839794492920394E-2</c:v>
                </c:pt>
                <c:pt idx="7305">
                  <c:v>6.9431343923839303E-2</c:v>
                </c:pt>
                <c:pt idx="7306">
                  <c:v>7.2664178705393503E-2</c:v>
                </c:pt>
                <c:pt idx="7307">
                  <c:v>7.1818668070217806E-2</c:v>
                </c:pt>
                <c:pt idx="7308">
                  <c:v>7.1371044792771801E-2</c:v>
                </c:pt>
                <c:pt idx="7309">
                  <c:v>6.9381608004123102E-2</c:v>
                </c:pt>
                <c:pt idx="7310">
                  <c:v>7.0326590478731299E-2</c:v>
                </c:pt>
                <c:pt idx="7311">
                  <c:v>6.8436625529515002E-2</c:v>
                </c:pt>
                <c:pt idx="7312">
                  <c:v>6.83371536900826E-2</c:v>
                </c:pt>
                <c:pt idx="7313">
                  <c:v>6.8685305128096105E-2</c:v>
                </c:pt>
                <c:pt idx="7314">
                  <c:v>6.9381608004123102E-2</c:v>
                </c:pt>
                <c:pt idx="7315">
                  <c:v>7.1271572953339399E-2</c:v>
                </c:pt>
                <c:pt idx="7316">
                  <c:v>6.8088474091501497E-2</c:v>
                </c:pt>
                <c:pt idx="7317">
                  <c:v>6.4706431550798693E-2</c:v>
                </c:pt>
                <c:pt idx="7318">
                  <c:v>6.9829231281569107E-2</c:v>
                </c:pt>
                <c:pt idx="7319">
                  <c:v>7.1918139909650194E-2</c:v>
                </c:pt>
                <c:pt idx="7320">
                  <c:v>7.13213088730556E-2</c:v>
                </c:pt>
                <c:pt idx="7321">
                  <c:v>6.9132928405541999E-2</c:v>
                </c:pt>
                <c:pt idx="7322">
                  <c:v>7.1022893354758296E-2</c:v>
                </c:pt>
                <c:pt idx="7323">
                  <c:v>7.1520252551920502E-2</c:v>
                </c:pt>
                <c:pt idx="7324">
                  <c:v>7.03763263984475E-2</c:v>
                </c:pt>
                <c:pt idx="7325">
                  <c:v>6.8884248806960993E-2</c:v>
                </c:pt>
                <c:pt idx="7326">
                  <c:v>6.8486361449231203E-2</c:v>
                </c:pt>
                <c:pt idx="7327">
                  <c:v>7.0724477836461005E-2</c:v>
                </c:pt>
                <c:pt idx="7328">
                  <c:v>7.0326590478731299E-2</c:v>
                </c:pt>
                <c:pt idx="7329">
                  <c:v>7.2017611749082694E-2</c:v>
                </c:pt>
                <c:pt idx="7330">
                  <c:v>7.0923421515325893E-2</c:v>
                </c:pt>
                <c:pt idx="7331">
                  <c:v>7.0326590478731299E-2</c:v>
                </c:pt>
                <c:pt idx="7332">
                  <c:v>7.2465235026528602E-2</c:v>
                </c:pt>
                <c:pt idx="7333">
                  <c:v>7.0177382719582598E-2</c:v>
                </c:pt>
                <c:pt idx="7334">
                  <c:v>6.8635569208379904E-2</c:v>
                </c:pt>
                <c:pt idx="7335">
                  <c:v>6.9182664325258297E-2</c:v>
                </c:pt>
                <c:pt idx="7336">
                  <c:v>6.6745604259163593E-2</c:v>
                </c:pt>
                <c:pt idx="7337">
                  <c:v>6.7989002252068997E-2</c:v>
                </c:pt>
                <c:pt idx="7338">
                  <c:v>7.1221837033623198E-2</c:v>
                </c:pt>
                <c:pt idx="7339">
                  <c:v>6.9779495361852906E-2</c:v>
                </c:pt>
                <c:pt idx="7340">
                  <c:v>7.1768932150501605E-2</c:v>
                </c:pt>
                <c:pt idx="7341">
                  <c:v>7.2763650544825906E-2</c:v>
                </c:pt>
                <c:pt idx="7342">
                  <c:v>6.7143491616893397E-2</c:v>
                </c:pt>
                <c:pt idx="7343">
                  <c:v>6.7541378974623104E-2</c:v>
                </c:pt>
                <c:pt idx="7344">
                  <c:v>7.2216555427947499E-2</c:v>
                </c:pt>
                <c:pt idx="7345">
                  <c:v>7.2166819508231297E-2</c:v>
                </c:pt>
                <c:pt idx="7346">
                  <c:v>7.0823949675893394E-2</c:v>
                </c:pt>
                <c:pt idx="7347">
                  <c:v>7.1172101113906899E-2</c:v>
                </c:pt>
                <c:pt idx="7348">
                  <c:v>6.9331872084406901E-2</c:v>
                </c:pt>
                <c:pt idx="7349">
                  <c:v>6.8486361449231203E-2</c:v>
                </c:pt>
                <c:pt idx="7350">
                  <c:v>7.0724477836461005E-2</c:v>
                </c:pt>
                <c:pt idx="7351">
                  <c:v>7.2664178705393503E-2</c:v>
                </c:pt>
                <c:pt idx="7352">
                  <c:v>6.7790058573204207E-2</c:v>
                </c:pt>
                <c:pt idx="7353">
                  <c:v>6.6695868339447406E-2</c:v>
                </c:pt>
                <c:pt idx="7354">
                  <c:v>7.1371044792771801E-2</c:v>
                </c:pt>
                <c:pt idx="7355">
                  <c:v>7.2614442785677302E-2</c:v>
                </c:pt>
                <c:pt idx="7356">
                  <c:v>7.0475798237879902E-2</c:v>
                </c:pt>
                <c:pt idx="7357">
                  <c:v>7.2365763187096199E-2</c:v>
                </c:pt>
                <c:pt idx="7358">
                  <c:v>7.1619724391352904E-2</c:v>
                </c:pt>
                <c:pt idx="7359">
                  <c:v>6.9530815763271803E-2</c:v>
                </c:pt>
                <c:pt idx="7360">
                  <c:v>6.8287417770366302E-2</c:v>
                </c:pt>
                <c:pt idx="7361">
                  <c:v>6.8436625529515002E-2</c:v>
                </c:pt>
                <c:pt idx="7362">
                  <c:v>7.0276854559015098E-2</c:v>
                </c:pt>
                <c:pt idx="7363">
                  <c:v>6.9132928405541999E-2</c:v>
                </c:pt>
                <c:pt idx="7364">
                  <c:v>6.9580551682988004E-2</c:v>
                </c:pt>
                <c:pt idx="7365">
                  <c:v>6.8884248806960993E-2</c:v>
                </c:pt>
                <c:pt idx="7366">
                  <c:v>7.0674741916744804E-2</c:v>
                </c:pt>
                <c:pt idx="7367">
                  <c:v>7.2216555427947499E-2</c:v>
                </c:pt>
                <c:pt idx="7368">
                  <c:v>7.0973157435042095E-2</c:v>
                </c:pt>
                <c:pt idx="7369">
                  <c:v>7.1868403989933993E-2</c:v>
                </c:pt>
                <c:pt idx="7370">
                  <c:v>7.0774213756177207E-2</c:v>
                </c:pt>
                <c:pt idx="7371">
                  <c:v>6.8983720646393396E-2</c:v>
                </c:pt>
                <c:pt idx="7372">
                  <c:v>6.82376818506501E-2</c:v>
                </c:pt>
                <c:pt idx="7373">
                  <c:v>6.9779495361852906E-2</c:v>
                </c:pt>
                <c:pt idx="7374">
                  <c:v>6.8436625529515002E-2</c:v>
                </c:pt>
                <c:pt idx="7375">
                  <c:v>7.1967875829366396E-2</c:v>
                </c:pt>
                <c:pt idx="7376">
                  <c:v>6.9779495361852906E-2</c:v>
                </c:pt>
                <c:pt idx="7377">
                  <c:v>7.1669460311069105E-2</c:v>
                </c:pt>
                <c:pt idx="7378">
                  <c:v>7.1818668070217806E-2</c:v>
                </c:pt>
                <c:pt idx="7379">
                  <c:v>6.6894812018312294E-2</c:v>
                </c:pt>
                <c:pt idx="7380">
                  <c:v>6.7939266332352796E-2</c:v>
                </c:pt>
                <c:pt idx="7381">
                  <c:v>6.9232400244974499E-2</c:v>
                </c:pt>
                <c:pt idx="7382">
                  <c:v>7.0177382719582598E-2</c:v>
                </c:pt>
                <c:pt idx="7383">
                  <c:v>6.9232400244974499E-2</c:v>
                </c:pt>
                <c:pt idx="7384">
                  <c:v>7.3658897099717804E-2</c:v>
                </c:pt>
                <c:pt idx="7385">
                  <c:v>7.1768932150501605E-2</c:v>
                </c:pt>
                <c:pt idx="7386">
                  <c:v>7.1569988471636703E-2</c:v>
                </c:pt>
                <c:pt idx="7387">
                  <c:v>7.0625005997028603E-2</c:v>
                </c:pt>
                <c:pt idx="7388">
                  <c:v>7.2166819508231297E-2</c:v>
                </c:pt>
                <c:pt idx="7389">
                  <c:v>6.8187945930933899E-2</c:v>
                </c:pt>
                <c:pt idx="7390">
                  <c:v>7.2713914625109705E-2</c:v>
                </c:pt>
                <c:pt idx="7391">
                  <c:v>7.0823949675893394E-2</c:v>
                </c:pt>
                <c:pt idx="7392">
                  <c:v>7.0177382719582598E-2</c:v>
                </c:pt>
                <c:pt idx="7393">
                  <c:v>6.6894812018312294E-2</c:v>
                </c:pt>
                <c:pt idx="7394">
                  <c:v>6.8983720646393396E-2</c:v>
                </c:pt>
                <c:pt idx="7395">
                  <c:v>7.0575270077312305E-2</c:v>
                </c:pt>
                <c:pt idx="7396">
                  <c:v>6.9978439040717696E-2</c:v>
                </c:pt>
                <c:pt idx="7397">
                  <c:v>7.0475798237879902E-2</c:v>
                </c:pt>
                <c:pt idx="7398">
                  <c:v>6.9878967201285294E-2</c:v>
                </c:pt>
                <c:pt idx="7399">
                  <c:v>6.9978439040717696E-2</c:v>
                </c:pt>
                <c:pt idx="7400">
                  <c:v>6.9083192485825798E-2</c:v>
                </c:pt>
                <c:pt idx="7401">
                  <c:v>7.1619724391352904E-2</c:v>
                </c:pt>
                <c:pt idx="7402">
                  <c:v>7.1470516632204301E-2</c:v>
                </c:pt>
                <c:pt idx="7403">
                  <c:v>6.9083192485825798E-2</c:v>
                </c:pt>
                <c:pt idx="7404">
                  <c:v>6.7491643054906902E-2</c:v>
                </c:pt>
                <c:pt idx="7405">
                  <c:v>7.0724477836461005E-2</c:v>
                </c:pt>
                <c:pt idx="7406">
                  <c:v>7.1520252551920502E-2</c:v>
                </c:pt>
                <c:pt idx="7407">
                  <c:v>7.1172101113906899E-2</c:v>
                </c:pt>
                <c:pt idx="7408">
                  <c:v>7.1271572953339399E-2</c:v>
                </c:pt>
                <c:pt idx="7409">
                  <c:v>6.7839794492920394E-2</c:v>
                </c:pt>
                <c:pt idx="7410">
                  <c:v>6.7690586733771693E-2</c:v>
                </c:pt>
                <c:pt idx="7411">
                  <c:v>6.7342435295758202E-2</c:v>
                </c:pt>
                <c:pt idx="7412">
                  <c:v>7.0227118639298799E-2</c:v>
                </c:pt>
                <c:pt idx="7413">
                  <c:v>6.9878967201285294E-2</c:v>
                </c:pt>
                <c:pt idx="7414">
                  <c:v>7.0127646799866397E-2</c:v>
                </c:pt>
                <c:pt idx="7415">
                  <c:v>6.7839794492920394E-2</c:v>
                </c:pt>
                <c:pt idx="7416">
                  <c:v>6.6745604259163593E-2</c:v>
                </c:pt>
                <c:pt idx="7417">
                  <c:v>6.8536097368947405E-2</c:v>
                </c:pt>
                <c:pt idx="7418">
                  <c:v>7.0823949675893394E-2</c:v>
                </c:pt>
                <c:pt idx="7419">
                  <c:v>7.0625005997028603E-2</c:v>
                </c:pt>
                <c:pt idx="7420">
                  <c:v>7.1221837033623198E-2</c:v>
                </c:pt>
                <c:pt idx="7421">
                  <c:v>6.8536097368947405E-2</c:v>
                </c:pt>
                <c:pt idx="7422">
                  <c:v>6.9928703121001495E-2</c:v>
                </c:pt>
                <c:pt idx="7423">
                  <c:v>6.7044019777460898E-2</c:v>
                </c:pt>
                <c:pt idx="7424">
                  <c:v>7.0674741916744804E-2</c:v>
                </c:pt>
                <c:pt idx="7425">
                  <c:v>7.1818668070217806E-2</c:v>
                </c:pt>
                <c:pt idx="7426">
                  <c:v>6.7740322653488005E-2</c:v>
                </c:pt>
                <c:pt idx="7427">
                  <c:v>7.1172101113906899E-2</c:v>
                </c:pt>
                <c:pt idx="7428">
                  <c:v>7.1669460311069105E-2</c:v>
                </c:pt>
                <c:pt idx="7429">
                  <c:v>7.2017611749082694E-2</c:v>
                </c:pt>
                <c:pt idx="7430">
                  <c:v>7.4603879574326001E-2</c:v>
                </c:pt>
                <c:pt idx="7431">
                  <c:v>7.4205992216596198E-2</c:v>
                </c:pt>
                <c:pt idx="7432">
                  <c:v>7.1669460311069105E-2</c:v>
                </c:pt>
                <c:pt idx="7433">
                  <c:v>6.9878967201285294E-2</c:v>
                </c:pt>
                <c:pt idx="7434">
                  <c:v>6.8436625529515002E-2</c:v>
                </c:pt>
                <c:pt idx="7435">
                  <c:v>7.0923421515325893E-2</c:v>
                </c:pt>
                <c:pt idx="7436">
                  <c:v>7.1569988471636703E-2</c:v>
                </c:pt>
                <c:pt idx="7437">
                  <c:v>7.3161537902555696E-2</c:v>
                </c:pt>
                <c:pt idx="7438">
                  <c:v>6.8884248806960993E-2</c:v>
                </c:pt>
                <c:pt idx="7439">
                  <c:v>6.7989002252068997E-2</c:v>
                </c:pt>
                <c:pt idx="7440">
                  <c:v>6.9829231281569107E-2</c:v>
                </c:pt>
                <c:pt idx="7441">
                  <c:v>6.8933984726677194E-2</c:v>
                </c:pt>
                <c:pt idx="7442">
                  <c:v>7.1072629274474497E-2</c:v>
                </c:pt>
                <c:pt idx="7443">
                  <c:v>7.0923421515325893E-2</c:v>
                </c:pt>
                <c:pt idx="7444">
                  <c:v>7.2813386464542093E-2</c:v>
                </c:pt>
                <c:pt idx="7445">
                  <c:v>7.2316027267379998E-2</c:v>
                </c:pt>
                <c:pt idx="7446">
                  <c:v>7.0475798237879902E-2</c:v>
                </c:pt>
                <c:pt idx="7447">
                  <c:v>7.1371044792771801E-2</c:v>
                </c:pt>
                <c:pt idx="7448">
                  <c:v>6.8983720646393396E-2</c:v>
                </c:pt>
                <c:pt idx="7449">
                  <c:v>7.2713914625109705E-2</c:v>
                </c:pt>
                <c:pt idx="7450">
                  <c:v>7.1569988471636703E-2</c:v>
                </c:pt>
                <c:pt idx="7451">
                  <c:v>7.2813386464542093E-2</c:v>
                </c:pt>
                <c:pt idx="7452">
                  <c:v>7.1918139909650194E-2</c:v>
                </c:pt>
                <c:pt idx="7453">
                  <c:v>7.2216555427947499E-2</c:v>
                </c:pt>
                <c:pt idx="7454">
                  <c:v>7.2664178705393503E-2</c:v>
                </c:pt>
                <c:pt idx="7455">
                  <c:v>6.9630287602704205E-2</c:v>
                </c:pt>
                <c:pt idx="7456">
                  <c:v>6.7740322653488005E-2</c:v>
                </c:pt>
                <c:pt idx="7457">
                  <c:v>6.9829231281569107E-2</c:v>
                </c:pt>
                <c:pt idx="7458">
                  <c:v>6.8088474091501497E-2</c:v>
                </c:pt>
                <c:pt idx="7459">
                  <c:v>6.9083192485825798E-2</c:v>
                </c:pt>
                <c:pt idx="7460">
                  <c:v>7.1569988471636703E-2</c:v>
                </c:pt>
                <c:pt idx="7461">
                  <c:v>6.9033456566109597E-2</c:v>
                </c:pt>
                <c:pt idx="7462">
                  <c:v>7.1371044792771801E-2</c:v>
                </c:pt>
                <c:pt idx="7463">
                  <c:v>7.0823949675893394E-2</c:v>
                </c:pt>
                <c:pt idx="7464">
                  <c:v>7.0276854559015098E-2</c:v>
                </c:pt>
                <c:pt idx="7465">
                  <c:v>6.7690586733771693E-2</c:v>
                </c:pt>
                <c:pt idx="7466">
                  <c:v>6.9431343923839303E-2</c:v>
                </c:pt>
                <c:pt idx="7467">
                  <c:v>7.24154991068124E-2</c:v>
                </c:pt>
                <c:pt idx="7468">
                  <c:v>6.9431343923839303E-2</c:v>
                </c:pt>
                <c:pt idx="7469">
                  <c:v>7.0077910880150196E-2</c:v>
                </c:pt>
                <c:pt idx="7470">
                  <c:v>7.2166819508231297E-2</c:v>
                </c:pt>
                <c:pt idx="7471">
                  <c:v>7.0028174960433995E-2</c:v>
                </c:pt>
                <c:pt idx="7472">
                  <c:v>7.2614442785677302E-2</c:v>
                </c:pt>
                <c:pt idx="7473">
                  <c:v>7.2017611749082694E-2</c:v>
                </c:pt>
                <c:pt idx="7474">
                  <c:v>7.1221837033623198E-2</c:v>
                </c:pt>
                <c:pt idx="7475">
                  <c:v>7.1122365194190698E-2</c:v>
                </c:pt>
                <c:pt idx="7476">
                  <c:v>7.0326590478731299E-2</c:v>
                </c:pt>
                <c:pt idx="7477">
                  <c:v>7.0724477836461005E-2</c:v>
                </c:pt>
                <c:pt idx="7478">
                  <c:v>6.9878967201285294E-2</c:v>
                </c:pt>
                <c:pt idx="7479">
                  <c:v>7.0276854559015098E-2</c:v>
                </c:pt>
                <c:pt idx="7480">
                  <c:v>7.0475798237879902E-2</c:v>
                </c:pt>
                <c:pt idx="7481">
                  <c:v>6.7143491616893397E-2</c:v>
                </c:pt>
                <c:pt idx="7482">
                  <c:v>6.9779495361852906E-2</c:v>
                </c:pt>
                <c:pt idx="7483">
                  <c:v>7.0525534157596104E-2</c:v>
                </c:pt>
                <c:pt idx="7484">
                  <c:v>6.9431343923839303E-2</c:v>
                </c:pt>
                <c:pt idx="7485">
                  <c:v>7.0923421515325893E-2</c:v>
                </c:pt>
                <c:pt idx="7486">
                  <c:v>7.0923421515325893E-2</c:v>
                </c:pt>
                <c:pt idx="7487">
                  <c:v>7.1172101113906899E-2</c:v>
                </c:pt>
                <c:pt idx="7488">
                  <c:v>7.1271572953339399E-2</c:v>
                </c:pt>
                <c:pt idx="7489">
                  <c:v>6.8784776967528494E-2</c:v>
                </c:pt>
                <c:pt idx="7490">
                  <c:v>6.8884248806960993E-2</c:v>
                </c:pt>
                <c:pt idx="7491">
                  <c:v>7.0227118639298799E-2</c:v>
                </c:pt>
                <c:pt idx="7492">
                  <c:v>7.2962594223690794E-2</c:v>
                </c:pt>
                <c:pt idx="7493">
                  <c:v>7.1122365194190698E-2</c:v>
                </c:pt>
                <c:pt idx="7494">
                  <c:v>6.9232400244974499E-2</c:v>
                </c:pt>
                <c:pt idx="7495">
                  <c:v>7.2166819508231297E-2</c:v>
                </c:pt>
                <c:pt idx="7496">
                  <c:v>6.9381608004123102E-2</c:v>
                </c:pt>
                <c:pt idx="7497">
                  <c:v>7.0625005997028603E-2</c:v>
                </c:pt>
                <c:pt idx="7498">
                  <c:v>6.7640850814055506E-2</c:v>
                </c:pt>
                <c:pt idx="7499">
                  <c:v>6.9978439040717696E-2</c:v>
                </c:pt>
                <c:pt idx="7500">
                  <c:v>7.2166819508231297E-2</c:v>
                </c:pt>
                <c:pt idx="7501">
                  <c:v>6.9680023522420406E-2</c:v>
                </c:pt>
                <c:pt idx="7502">
                  <c:v>6.9630287602704205E-2</c:v>
                </c:pt>
                <c:pt idx="7503">
                  <c:v>6.7989002252068997E-2</c:v>
                </c:pt>
                <c:pt idx="7504">
                  <c:v>6.7491643054906902E-2</c:v>
                </c:pt>
                <c:pt idx="7505">
                  <c:v>6.7740322653488005E-2</c:v>
                </c:pt>
                <c:pt idx="7506">
                  <c:v>7.0674741916744804E-2</c:v>
                </c:pt>
                <c:pt idx="7507">
                  <c:v>7.0774213756177207E-2</c:v>
                </c:pt>
                <c:pt idx="7508">
                  <c:v>7.0177382719582598E-2</c:v>
                </c:pt>
                <c:pt idx="7509">
                  <c:v>6.7143491616893397E-2</c:v>
                </c:pt>
                <c:pt idx="7510">
                  <c:v>6.9680023522420406E-2</c:v>
                </c:pt>
                <c:pt idx="7511">
                  <c:v>7.0177382719582598E-2</c:v>
                </c:pt>
                <c:pt idx="7512">
                  <c:v>7.03763263984475E-2</c:v>
                </c:pt>
                <c:pt idx="7513">
                  <c:v>6.8486361449231203E-2</c:v>
                </c:pt>
                <c:pt idx="7514">
                  <c:v>6.9232400244974499E-2</c:v>
                </c:pt>
                <c:pt idx="7515">
                  <c:v>6.9878967201285294E-2</c:v>
                </c:pt>
                <c:pt idx="7516">
                  <c:v>7.3161537902555696E-2</c:v>
                </c:pt>
                <c:pt idx="7517">
                  <c:v>7.1719196230785404E-2</c:v>
                </c:pt>
                <c:pt idx="7518">
                  <c:v>6.9033456566109597E-2</c:v>
                </c:pt>
                <c:pt idx="7519">
                  <c:v>6.7889530412636595E-2</c:v>
                </c:pt>
                <c:pt idx="7520">
                  <c:v>6.9978439040717696E-2</c:v>
                </c:pt>
                <c:pt idx="7521">
                  <c:v>7.0077910880150196E-2</c:v>
                </c:pt>
                <c:pt idx="7522">
                  <c:v>7.0575270077312305E-2</c:v>
                </c:pt>
                <c:pt idx="7523">
                  <c:v>6.8436625529515002E-2</c:v>
                </c:pt>
                <c:pt idx="7524">
                  <c:v>6.9182664325258297E-2</c:v>
                </c:pt>
                <c:pt idx="7525">
                  <c:v>6.7143491616893397E-2</c:v>
                </c:pt>
                <c:pt idx="7526">
                  <c:v>6.8536097368947405E-2</c:v>
                </c:pt>
                <c:pt idx="7527">
                  <c:v>6.9431343923839303E-2</c:v>
                </c:pt>
                <c:pt idx="7528">
                  <c:v>7.0525534157596104E-2</c:v>
                </c:pt>
                <c:pt idx="7529">
                  <c:v>7.1371044792771801E-2</c:v>
                </c:pt>
                <c:pt idx="7530">
                  <c:v>7.2117083588515096E-2</c:v>
                </c:pt>
                <c:pt idx="7531">
                  <c:v>6.9431343923839303E-2</c:v>
                </c:pt>
                <c:pt idx="7532">
                  <c:v>7.1569988471636703E-2</c:v>
                </c:pt>
                <c:pt idx="7533">
                  <c:v>7.3310745661704299E-2</c:v>
                </c:pt>
                <c:pt idx="7534">
                  <c:v>7.4156256296879997E-2</c:v>
                </c:pt>
                <c:pt idx="7535">
                  <c:v>7.1271572953339399E-2</c:v>
                </c:pt>
                <c:pt idx="7536">
                  <c:v>6.9829231281569107E-2</c:v>
                </c:pt>
                <c:pt idx="7537">
                  <c:v>7.0276854559015098E-2</c:v>
                </c:pt>
                <c:pt idx="7538">
                  <c:v>7.2365763187096199E-2</c:v>
                </c:pt>
                <c:pt idx="7539">
                  <c:v>6.9978439040717696E-2</c:v>
                </c:pt>
                <c:pt idx="7540">
                  <c:v>7.0525534157596104E-2</c:v>
                </c:pt>
                <c:pt idx="7541">
                  <c:v>6.8088474091501497E-2</c:v>
                </c:pt>
                <c:pt idx="7542">
                  <c:v>6.9630287602704205E-2</c:v>
                </c:pt>
                <c:pt idx="7543">
                  <c:v>7.0227118639298799E-2</c:v>
                </c:pt>
                <c:pt idx="7544">
                  <c:v>6.8486361449231203E-2</c:v>
                </c:pt>
                <c:pt idx="7545">
                  <c:v>6.8138210011217698E-2</c:v>
                </c:pt>
                <c:pt idx="7546">
                  <c:v>6.8834512887244695E-2</c:v>
                </c:pt>
                <c:pt idx="7547">
                  <c:v>7.0873685595609706E-2</c:v>
                </c:pt>
                <c:pt idx="7548">
                  <c:v>6.92821361646907E-2</c:v>
                </c:pt>
                <c:pt idx="7549">
                  <c:v>6.8088474091501497E-2</c:v>
                </c:pt>
                <c:pt idx="7550">
                  <c:v>7.0177382719582598E-2</c:v>
                </c:pt>
                <c:pt idx="7551">
                  <c:v>6.9182664325258297E-2</c:v>
                </c:pt>
                <c:pt idx="7552">
                  <c:v>7.0873685595609706E-2</c:v>
                </c:pt>
                <c:pt idx="7553">
                  <c:v>7.1569988471636703E-2</c:v>
                </c:pt>
                <c:pt idx="7554">
                  <c:v>6.7640850814055506E-2</c:v>
                </c:pt>
                <c:pt idx="7555">
                  <c:v>7.0873685595609706E-2</c:v>
                </c:pt>
                <c:pt idx="7556">
                  <c:v>7.0127646799866397E-2</c:v>
                </c:pt>
                <c:pt idx="7557">
                  <c:v>6.9381608004123102E-2</c:v>
                </c:pt>
                <c:pt idx="7558">
                  <c:v>7.03763263984475E-2</c:v>
                </c:pt>
                <c:pt idx="7559">
                  <c:v>6.9729759442136705E-2</c:v>
                </c:pt>
                <c:pt idx="7560">
                  <c:v>6.83371536900826E-2</c:v>
                </c:pt>
                <c:pt idx="7561">
                  <c:v>6.6646132419731205E-2</c:v>
                </c:pt>
                <c:pt idx="7562">
                  <c:v>6.9928703121001495E-2</c:v>
                </c:pt>
                <c:pt idx="7563">
                  <c:v>7.0674741916744804E-2</c:v>
                </c:pt>
                <c:pt idx="7564">
                  <c:v>7.0028174960433995E-2</c:v>
                </c:pt>
                <c:pt idx="7565">
                  <c:v>6.7093755697177099E-2</c:v>
                </c:pt>
                <c:pt idx="7566">
                  <c:v>6.6099037302852798E-2</c:v>
                </c:pt>
                <c:pt idx="7567">
                  <c:v>7.0127646799866397E-2</c:v>
                </c:pt>
                <c:pt idx="7568">
                  <c:v>7.3161537902555696E-2</c:v>
                </c:pt>
                <c:pt idx="7569">
                  <c:v>7.1918139909650194E-2</c:v>
                </c:pt>
                <c:pt idx="7570">
                  <c:v>7.3211273822271897E-2</c:v>
                </c:pt>
                <c:pt idx="7571">
                  <c:v>7.3012330143406995E-2</c:v>
                </c:pt>
                <c:pt idx="7572">
                  <c:v>7.13213088730556E-2</c:v>
                </c:pt>
                <c:pt idx="7573">
                  <c:v>6.8287417770366302E-2</c:v>
                </c:pt>
                <c:pt idx="7574">
                  <c:v>6.8884248806960993E-2</c:v>
                </c:pt>
                <c:pt idx="7575">
                  <c:v>6.9729759442136705E-2</c:v>
                </c:pt>
                <c:pt idx="7576">
                  <c:v>6.9829231281569107E-2</c:v>
                </c:pt>
                <c:pt idx="7577">
                  <c:v>7.2813386464542093E-2</c:v>
                </c:pt>
                <c:pt idx="7578">
                  <c:v>7.0127646799866397E-2</c:v>
                </c:pt>
                <c:pt idx="7579">
                  <c:v>6.8983720646393396E-2</c:v>
                </c:pt>
                <c:pt idx="7580">
                  <c:v>7.0326590478731299E-2</c:v>
                </c:pt>
                <c:pt idx="7581">
                  <c:v>6.9878967201285294E-2</c:v>
                </c:pt>
                <c:pt idx="7582">
                  <c:v>7.2465235026528602E-2</c:v>
                </c:pt>
                <c:pt idx="7583">
                  <c:v>7.0525534157596104E-2</c:v>
                </c:pt>
                <c:pt idx="7584">
                  <c:v>7.0873685595609706E-2</c:v>
                </c:pt>
                <c:pt idx="7585">
                  <c:v>7.2216555427947499E-2</c:v>
                </c:pt>
                <c:pt idx="7586">
                  <c:v>7.1022893354758296E-2</c:v>
                </c:pt>
                <c:pt idx="7587">
                  <c:v>7.1918139909650194E-2</c:v>
                </c:pt>
                <c:pt idx="7588">
                  <c:v>7.1371044792771801E-2</c:v>
                </c:pt>
                <c:pt idx="7589">
                  <c:v>7.3211273822271897E-2</c:v>
                </c:pt>
                <c:pt idx="7590">
                  <c:v>7.3957312618015095E-2</c:v>
                </c:pt>
                <c:pt idx="7591">
                  <c:v>7.4554143654609703E-2</c:v>
                </c:pt>
                <c:pt idx="7592">
                  <c:v>7.0625005997028603E-2</c:v>
                </c:pt>
                <c:pt idx="7593">
                  <c:v>7.0475798237879902E-2</c:v>
                </c:pt>
                <c:pt idx="7594">
                  <c:v>7.0873685595609706E-2</c:v>
                </c:pt>
                <c:pt idx="7595">
                  <c:v>7.0227118639298799E-2</c:v>
                </c:pt>
                <c:pt idx="7596">
                  <c:v>7.1569988471636703E-2</c:v>
                </c:pt>
                <c:pt idx="7597">
                  <c:v>7.3509689340569201E-2</c:v>
                </c:pt>
                <c:pt idx="7598">
                  <c:v>7.0177382719582598E-2</c:v>
                </c:pt>
                <c:pt idx="7599">
                  <c:v>6.9729759442136705E-2</c:v>
                </c:pt>
                <c:pt idx="7600">
                  <c:v>6.9978439040717696E-2</c:v>
                </c:pt>
                <c:pt idx="7601">
                  <c:v>7.0426062318163701E-2</c:v>
                </c:pt>
                <c:pt idx="7602">
                  <c:v>7.2166819508231297E-2</c:v>
                </c:pt>
                <c:pt idx="7603">
                  <c:v>7.0973157435042095E-2</c:v>
                </c:pt>
                <c:pt idx="7604">
                  <c:v>6.8635569208379904E-2</c:v>
                </c:pt>
                <c:pt idx="7605">
                  <c:v>7.2117083588515096E-2</c:v>
                </c:pt>
                <c:pt idx="7606">
                  <c:v>7.0674741916744804E-2</c:v>
                </c:pt>
                <c:pt idx="7607">
                  <c:v>6.9481079843555602E-2</c:v>
                </c:pt>
                <c:pt idx="7608">
                  <c:v>7.0077910880150196E-2</c:v>
                </c:pt>
                <c:pt idx="7609">
                  <c:v>7.0077910880150196E-2</c:v>
                </c:pt>
                <c:pt idx="7610">
                  <c:v>7.0475798237879902E-2</c:v>
                </c:pt>
                <c:pt idx="7611">
                  <c:v>7.1569988471636703E-2</c:v>
                </c:pt>
                <c:pt idx="7612">
                  <c:v>6.9978439040717696E-2</c:v>
                </c:pt>
                <c:pt idx="7613">
                  <c:v>7.0575270077312305E-2</c:v>
                </c:pt>
                <c:pt idx="7614">
                  <c:v>7.1569988471636703E-2</c:v>
                </c:pt>
                <c:pt idx="7615">
                  <c:v>7.1967875829366396E-2</c:v>
                </c:pt>
                <c:pt idx="7616">
                  <c:v>7.0575270077312305E-2</c:v>
                </c:pt>
                <c:pt idx="7617">
                  <c:v>6.7889530412636595E-2</c:v>
                </c:pt>
                <c:pt idx="7618">
                  <c:v>6.7989002252068997E-2</c:v>
                </c:pt>
                <c:pt idx="7619">
                  <c:v>7.0127646799866397E-2</c:v>
                </c:pt>
                <c:pt idx="7620">
                  <c:v>6.9779495361852906E-2</c:v>
                </c:pt>
                <c:pt idx="7621">
                  <c:v>7.1072629274474497E-2</c:v>
                </c:pt>
                <c:pt idx="7622">
                  <c:v>7.0276854559015098E-2</c:v>
                </c:pt>
                <c:pt idx="7623">
                  <c:v>7.24154991068124E-2</c:v>
                </c:pt>
                <c:pt idx="7624">
                  <c:v>7.1520252551920502E-2</c:v>
                </c:pt>
                <c:pt idx="7625">
                  <c:v>7.0028174960433995E-2</c:v>
                </c:pt>
                <c:pt idx="7626">
                  <c:v>7.0276854559015098E-2</c:v>
                </c:pt>
                <c:pt idx="7627">
                  <c:v>7.0674741916744804E-2</c:v>
                </c:pt>
                <c:pt idx="7628">
                  <c:v>7.1569988471636703E-2</c:v>
                </c:pt>
                <c:pt idx="7629">
                  <c:v>7.1569988471636703E-2</c:v>
                </c:pt>
                <c:pt idx="7630">
                  <c:v>7.24154991068124E-2</c:v>
                </c:pt>
                <c:pt idx="7631">
                  <c:v>7.4205992216596198E-2</c:v>
                </c:pt>
                <c:pt idx="7632">
                  <c:v>7.5897013486947607E-2</c:v>
                </c:pt>
                <c:pt idx="7633">
                  <c:v>7.0823949675893394E-2</c:v>
                </c:pt>
                <c:pt idx="7634">
                  <c:v>6.9779495361852906E-2</c:v>
                </c:pt>
                <c:pt idx="7635">
                  <c:v>7.3211273822271897E-2</c:v>
                </c:pt>
                <c:pt idx="7636">
                  <c:v>7.4902295092623306E-2</c:v>
                </c:pt>
                <c:pt idx="7637">
                  <c:v>7.3062066063123196E-2</c:v>
                </c:pt>
                <c:pt idx="7638">
                  <c:v>7.3509689340569201E-2</c:v>
                </c:pt>
                <c:pt idx="7639">
                  <c:v>7.1918139909650194E-2</c:v>
                </c:pt>
                <c:pt idx="7640">
                  <c:v>7.1619724391352904E-2</c:v>
                </c:pt>
                <c:pt idx="7641">
                  <c:v>7.2863122384258405E-2</c:v>
                </c:pt>
                <c:pt idx="7642">
                  <c:v>7.3857840778582706E-2</c:v>
                </c:pt>
                <c:pt idx="7643">
                  <c:v>7.33604815814205E-2</c:v>
                </c:pt>
                <c:pt idx="7644">
                  <c:v>7.1470516632204301E-2</c:v>
                </c:pt>
                <c:pt idx="7645">
                  <c:v>7.3658897099717804E-2</c:v>
                </c:pt>
                <c:pt idx="7646">
                  <c:v>7.4753087333474605E-2</c:v>
                </c:pt>
                <c:pt idx="7647">
                  <c:v>7.1569988471636703E-2</c:v>
                </c:pt>
                <c:pt idx="7648">
                  <c:v>7.3211273822271897E-2</c:v>
                </c:pt>
                <c:pt idx="7649">
                  <c:v>7.3808104858866505E-2</c:v>
                </c:pt>
                <c:pt idx="7650">
                  <c:v>7.1619724391352904E-2</c:v>
                </c:pt>
                <c:pt idx="7651">
                  <c:v>7.3658897099717804E-2</c:v>
                </c:pt>
                <c:pt idx="7652">
                  <c:v>7.6195429005244897E-2</c:v>
                </c:pt>
                <c:pt idx="7653">
                  <c:v>7.3957312618015095E-2</c:v>
                </c:pt>
                <c:pt idx="7654">
                  <c:v>7.2117083588515096E-2</c:v>
                </c:pt>
                <c:pt idx="7655">
                  <c:v>7.3410217501136701E-2</c:v>
                </c:pt>
                <c:pt idx="7656">
                  <c:v>7.2962594223690794E-2</c:v>
                </c:pt>
                <c:pt idx="7657">
                  <c:v>7.5051502851771895E-2</c:v>
                </c:pt>
                <c:pt idx="7658">
                  <c:v>7.4007048537731407E-2</c:v>
                </c:pt>
                <c:pt idx="7659">
                  <c:v>7.3310745661704299E-2</c:v>
                </c:pt>
                <c:pt idx="7660">
                  <c:v>7.33604815814205E-2</c:v>
                </c:pt>
                <c:pt idx="7661">
                  <c:v>7.3062066063123196E-2</c:v>
                </c:pt>
                <c:pt idx="7662">
                  <c:v>7.2365763187096199E-2</c:v>
                </c:pt>
                <c:pt idx="7663">
                  <c:v>7.6742524122123304E-2</c:v>
                </c:pt>
                <c:pt idx="7664">
                  <c:v>7.54991261292179E-2</c:v>
                </c:pt>
                <c:pt idx="7665">
                  <c:v>7.5349918370069199E-2</c:v>
                </c:pt>
                <c:pt idx="7666">
                  <c:v>7.6643052282690902E-2</c:v>
                </c:pt>
                <c:pt idx="7667">
                  <c:v>7.7588034757299001E-2</c:v>
                </c:pt>
                <c:pt idx="7668">
                  <c:v>7.5349918370069199E-2</c:v>
                </c:pt>
                <c:pt idx="7669">
                  <c:v>7.2912858303974606E-2</c:v>
                </c:pt>
                <c:pt idx="7670">
                  <c:v>7.4106520377163795E-2</c:v>
                </c:pt>
                <c:pt idx="7671">
                  <c:v>7.5349918370069199E-2</c:v>
                </c:pt>
                <c:pt idx="7672">
                  <c:v>7.3609161180001603E-2</c:v>
                </c:pt>
                <c:pt idx="7673">
                  <c:v>7.54991261292179E-2</c:v>
                </c:pt>
                <c:pt idx="7674">
                  <c:v>7.4703351413758404E-2</c:v>
                </c:pt>
                <c:pt idx="7675">
                  <c:v>7.75382988375828E-2</c:v>
                </c:pt>
                <c:pt idx="7676">
                  <c:v>7.8433545392474699E-2</c:v>
                </c:pt>
                <c:pt idx="7677">
                  <c:v>7.8085393954461194E-2</c:v>
                </c:pt>
                <c:pt idx="7678">
                  <c:v>7.6991203720704393E-2</c:v>
                </c:pt>
                <c:pt idx="7679">
                  <c:v>7.33604815814205E-2</c:v>
                </c:pt>
                <c:pt idx="7680">
                  <c:v>7.5200710610920596E-2</c:v>
                </c:pt>
                <c:pt idx="7681">
                  <c:v>7.54991261292179E-2</c:v>
                </c:pt>
                <c:pt idx="7682">
                  <c:v>7.4156256296879997E-2</c:v>
                </c:pt>
                <c:pt idx="7683">
                  <c:v>7.3758368939150304E-2</c:v>
                </c:pt>
                <c:pt idx="7684">
                  <c:v>7.6841995961555706E-2</c:v>
                </c:pt>
                <c:pt idx="7685">
                  <c:v>7.4802823253190806E-2</c:v>
                </c:pt>
                <c:pt idx="7686">
                  <c:v>7.3907576698298894E-2</c:v>
                </c:pt>
                <c:pt idx="7687">
                  <c:v>7.54991261292179E-2</c:v>
                </c:pt>
                <c:pt idx="7688">
                  <c:v>7.2514970946244803E-2</c:v>
                </c:pt>
                <c:pt idx="7689">
                  <c:v>7.5747805727799003E-2</c:v>
                </c:pt>
                <c:pt idx="7690">
                  <c:v>7.75382988375828E-2</c:v>
                </c:pt>
                <c:pt idx="7691">
                  <c:v>7.54991261292179E-2</c:v>
                </c:pt>
                <c:pt idx="7692">
                  <c:v>7.3957312618015095E-2</c:v>
                </c:pt>
                <c:pt idx="7693">
                  <c:v>7.5797541647515204E-2</c:v>
                </c:pt>
                <c:pt idx="7694">
                  <c:v>7.3509689340569201E-2</c:v>
                </c:pt>
                <c:pt idx="7695">
                  <c:v>7.5698069808082705E-2</c:v>
                </c:pt>
                <c:pt idx="7696">
                  <c:v>7.6046221246096293E-2</c:v>
                </c:pt>
                <c:pt idx="7697">
                  <c:v>7.4554143654609703E-2</c:v>
                </c:pt>
                <c:pt idx="7698">
                  <c:v>7.4056784457447594E-2</c:v>
                </c:pt>
                <c:pt idx="7699">
                  <c:v>7.4355199975744898E-2</c:v>
                </c:pt>
                <c:pt idx="7700">
                  <c:v>7.5150974691204298E-2</c:v>
                </c:pt>
                <c:pt idx="7701">
                  <c:v>7.7239883319285496E-2</c:v>
                </c:pt>
                <c:pt idx="7702">
                  <c:v>7.7190147399569295E-2</c:v>
                </c:pt>
                <c:pt idx="7703">
                  <c:v>7.6692788202407103E-2</c:v>
                </c:pt>
                <c:pt idx="7704">
                  <c:v>7.6493844523542201E-2</c:v>
                </c:pt>
                <c:pt idx="7705">
                  <c:v>7.4554143654609703E-2</c:v>
                </c:pt>
                <c:pt idx="7706">
                  <c:v>7.2166819508231297E-2</c:v>
                </c:pt>
                <c:pt idx="7707">
                  <c:v>7.2067347668798895E-2</c:v>
                </c:pt>
                <c:pt idx="7708">
                  <c:v>7.6692788202407103E-2</c:v>
                </c:pt>
                <c:pt idx="7709">
                  <c:v>7.6543580443258402E-2</c:v>
                </c:pt>
                <c:pt idx="7710">
                  <c:v>7.5101238771488096E-2</c:v>
                </c:pt>
                <c:pt idx="7711">
                  <c:v>7.5797541647515204E-2</c:v>
                </c:pt>
                <c:pt idx="7712">
                  <c:v>7.6344636764393597E-2</c:v>
                </c:pt>
                <c:pt idx="7713">
                  <c:v>7.8433545392474699E-2</c:v>
                </c:pt>
                <c:pt idx="7714">
                  <c:v>8.0820869538853105E-2</c:v>
                </c:pt>
                <c:pt idx="7715">
                  <c:v>7.9527735626231499E-2</c:v>
                </c:pt>
                <c:pt idx="7716">
                  <c:v>7.5996485326379995E-2</c:v>
                </c:pt>
                <c:pt idx="7717">
                  <c:v>7.44049358954611E-2</c:v>
                </c:pt>
                <c:pt idx="7718">
                  <c:v>7.3907576698298894E-2</c:v>
                </c:pt>
                <c:pt idx="7719">
                  <c:v>7.5747805727799003E-2</c:v>
                </c:pt>
                <c:pt idx="7720">
                  <c:v>7.6941467800988206E-2</c:v>
                </c:pt>
                <c:pt idx="7721">
                  <c:v>7.7190147399569295E-2</c:v>
                </c:pt>
                <c:pt idx="7722">
                  <c:v>7.22662913476637E-2</c:v>
                </c:pt>
                <c:pt idx="7723">
                  <c:v>7.5897013486947607E-2</c:v>
                </c:pt>
                <c:pt idx="7724">
                  <c:v>7.5946749406663794E-2</c:v>
                </c:pt>
                <c:pt idx="7725">
                  <c:v>7.6891731881271894E-2</c:v>
                </c:pt>
                <c:pt idx="7726">
                  <c:v>7.7040939640420594E-2</c:v>
                </c:pt>
                <c:pt idx="7727">
                  <c:v>7.6891731881271894E-2</c:v>
                </c:pt>
                <c:pt idx="7728">
                  <c:v>7.7040939640420594E-2</c:v>
                </c:pt>
                <c:pt idx="7729">
                  <c:v>7.5300182450352998E-2</c:v>
                </c:pt>
                <c:pt idx="7730">
                  <c:v>7.6394372684109799E-2</c:v>
                </c:pt>
                <c:pt idx="7731">
                  <c:v>7.3907576698298894E-2</c:v>
                </c:pt>
                <c:pt idx="7732">
                  <c:v>7.6593316362974603E-2</c:v>
                </c:pt>
                <c:pt idx="7733">
                  <c:v>7.8035658034744895E-2</c:v>
                </c:pt>
                <c:pt idx="7734">
                  <c:v>7.4753087333474605E-2</c:v>
                </c:pt>
                <c:pt idx="7735">
                  <c:v>7.6593316362974603E-2</c:v>
                </c:pt>
                <c:pt idx="7736">
                  <c:v>7.6046221246096293E-2</c:v>
                </c:pt>
                <c:pt idx="7737">
                  <c:v>7.4156256296879997E-2</c:v>
                </c:pt>
                <c:pt idx="7738">
                  <c:v>7.3808104858866505E-2</c:v>
                </c:pt>
                <c:pt idx="7739">
                  <c:v>7.4554143654609703E-2</c:v>
                </c:pt>
                <c:pt idx="7740">
                  <c:v>7.5648333888366504E-2</c:v>
                </c:pt>
                <c:pt idx="7741">
                  <c:v>7.4205992216596198E-2</c:v>
                </c:pt>
                <c:pt idx="7742">
                  <c:v>7.4653615494042203E-2</c:v>
                </c:pt>
                <c:pt idx="7743">
                  <c:v>7.4802823253190806E-2</c:v>
                </c:pt>
                <c:pt idx="7744">
                  <c:v>7.5250446530636797E-2</c:v>
                </c:pt>
                <c:pt idx="7745">
                  <c:v>7.73890910784341E-2</c:v>
                </c:pt>
                <c:pt idx="7746">
                  <c:v>7.7438826998150301E-2</c:v>
                </c:pt>
                <c:pt idx="7747">
                  <c:v>7.6742524122123304E-2</c:v>
                </c:pt>
                <c:pt idx="7748">
                  <c:v>7.4902295092623306E-2</c:v>
                </c:pt>
                <c:pt idx="7749">
                  <c:v>7.7190147399569295E-2</c:v>
                </c:pt>
                <c:pt idx="7750">
                  <c:v>7.7637770677015203E-2</c:v>
                </c:pt>
                <c:pt idx="7751">
                  <c:v>7.5001766932055694E-2</c:v>
                </c:pt>
                <c:pt idx="7752">
                  <c:v>7.3111801982839397E-2</c:v>
                </c:pt>
                <c:pt idx="7753">
                  <c:v>7.4255728136312399E-2</c:v>
                </c:pt>
                <c:pt idx="7754">
                  <c:v>7.3609161180001603E-2</c:v>
                </c:pt>
                <c:pt idx="7755">
                  <c:v>7.2614442785677302E-2</c:v>
                </c:pt>
                <c:pt idx="7756">
                  <c:v>7.6195429005244897E-2</c:v>
                </c:pt>
                <c:pt idx="7757">
                  <c:v>7.7339355158717898E-2</c:v>
                </c:pt>
                <c:pt idx="7758">
                  <c:v>7.9826151144528804E-2</c:v>
                </c:pt>
                <c:pt idx="7759">
                  <c:v>7.5897013486947607E-2</c:v>
                </c:pt>
                <c:pt idx="7760">
                  <c:v>7.1022893354758296E-2</c:v>
                </c:pt>
                <c:pt idx="7761">
                  <c:v>7.7886450275596306E-2</c:v>
                </c:pt>
                <c:pt idx="7762">
                  <c:v>7.54991261292179E-2</c:v>
                </c:pt>
                <c:pt idx="7763">
                  <c:v>7.6245164924961098E-2</c:v>
                </c:pt>
                <c:pt idx="7764">
                  <c:v>7.5548862048934101E-2</c:v>
                </c:pt>
                <c:pt idx="7765">
                  <c:v>7.8085393954461194E-2</c:v>
                </c:pt>
                <c:pt idx="7766">
                  <c:v>7.5150974691204298E-2</c:v>
                </c:pt>
                <c:pt idx="7767">
                  <c:v>7.4902295092623306E-2</c:v>
                </c:pt>
                <c:pt idx="7768">
                  <c:v>7.9577471545947701E-2</c:v>
                </c:pt>
                <c:pt idx="7769">
                  <c:v>7.6692788202407103E-2</c:v>
                </c:pt>
                <c:pt idx="7770">
                  <c:v>7.5399654289785401E-2</c:v>
                </c:pt>
                <c:pt idx="7771">
                  <c:v>7.3708633019434006E-2</c:v>
                </c:pt>
                <c:pt idx="7772">
                  <c:v>7.3559425260285402E-2</c:v>
                </c:pt>
                <c:pt idx="7773">
                  <c:v>7.4355199975744898E-2</c:v>
                </c:pt>
                <c:pt idx="7774">
                  <c:v>7.3559425260285402E-2</c:v>
                </c:pt>
                <c:pt idx="7775">
                  <c:v>7.6095957165812494E-2</c:v>
                </c:pt>
                <c:pt idx="7776">
                  <c:v>7.8284337633325998E-2</c:v>
                </c:pt>
                <c:pt idx="7777">
                  <c:v>7.3211273822271897E-2</c:v>
                </c:pt>
                <c:pt idx="7778">
                  <c:v>7.3808104858866505E-2</c:v>
                </c:pt>
                <c:pt idx="7779">
                  <c:v>7.5598597968650302E-2</c:v>
                </c:pt>
                <c:pt idx="7780">
                  <c:v>7.5897013486947607E-2</c:v>
                </c:pt>
                <c:pt idx="7781">
                  <c:v>7.6444108603826E-2</c:v>
                </c:pt>
                <c:pt idx="7782">
                  <c:v>7.6394372684109799E-2</c:v>
                </c:pt>
                <c:pt idx="7783">
                  <c:v>7.5747805727799003E-2</c:v>
                </c:pt>
                <c:pt idx="7784">
                  <c:v>7.6493844523542201E-2</c:v>
                </c:pt>
                <c:pt idx="7785">
                  <c:v>7.4106520377163795E-2</c:v>
                </c:pt>
                <c:pt idx="7786">
                  <c:v>7.54991261292179E-2</c:v>
                </c:pt>
                <c:pt idx="7787">
                  <c:v>7.6095957165812494E-2</c:v>
                </c:pt>
                <c:pt idx="7788">
                  <c:v>7.4056784457447594E-2</c:v>
                </c:pt>
                <c:pt idx="7789">
                  <c:v>7.5449390209501602E-2</c:v>
                </c:pt>
                <c:pt idx="7790">
                  <c:v>7.1271572953339399E-2</c:v>
                </c:pt>
                <c:pt idx="7791">
                  <c:v>7.1868403989933993E-2</c:v>
                </c:pt>
                <c:pt idx="7792">
                  <c:v>7.5648333888366504E-2</c:v>
                </c:pt>
                <c:pt idx="7793">
                  <c:v>7.2564706865961101E-2</c:v>
                </c:pt>
                <c:pt idx="7794">
                  <c:v>7.3410217501136701E-2</c:v>
                </c:pt>
                <c:pt idx="7795">
                  <c:v>7.5200710610920596E-2</c:v>
                </c:pt>
                <c:pt idx="7796">
                  <c:v>7.6643052282690902E-2</c:v>
                </c:pt>
                <c:pt idx="7797">
                  <c:v>7.5598597968650302E-2</c:v>
                </c:pt>
                <c:pt idx="7798">
                  <c:v>7.4753087333474605E-2</c:v>
                </c:pt>
                <c:pt idx="7799">
                  <c:v>7.4454671815177301E-2</c:v>
                </c:pt>
                <c:pt idx="7800">
                  <c:v>7.6145693085528696E-2</c:v>
                </c:pt>
                <c:pt idx="7801">
                  <c:v>7.3857840778582706E-2</c:v>
                </c:pt>
                <c:pt idx="7802">
                  <c:v>7.3758368939150304E-2</c:v>
                </c:pt>
                <c:pt idx="7803">
                  <c:v>7.4007048537731407E-2</c:v>
                </c:pt>
                <c:pt idx="7804">
                  <c:v>7.43054640560286E-2</c:v>
                </c:pt>
                <c:pt idx="7805">
                  <c:v>7.5300182450352998E-2</c:v>
                </c:pt>
                <c:pt idx="7806">
                  <c:v>7.5200710610920596E-2</c:v>
                </c:pt>
                <c:pt idx="7807">
                  <c:v>7.5598597968650302E-2</c:v>
                </c:pt>
                <c:pt idx="7808">
                  <c:v>7.4753087333474605E-2</c:v>
                </c:pt>
                <c:pt idx="7809">
                  <c:v>7.6444108603826E-2</c:v>
                </c:pt>
                <c:pt idx="7810">
                  <c:v>7.7140411479852997E-2</c:v>
                </c:pt>
                <c:pt idx="7811">
                  <c:v>7.5349918370069199E-2</c:v>
                </c:pt>
                <c:pt idx="7812">
                  <c:v>7.6046221246096293E-2</c:v>
                </c:pt>
                <c:pt idx="7813">
                  <c:v>7.5150974691204298E-2</c:v>
                </c:pt>
                <c:pt idx="7814">
                  <c:v>7.6742524122123304E-2</c:v>
                </c:pt>
                <c:pt idx="7815">
                  <c:v>7.5300182450352998E-2</c:v>
                </c:pt>
                <c:pt idx="7816">
                  <c:v>7.1868403989933993E-2</c:v>
                </c:pt>
                <c:pt idx="7817">
                  <c:v>7.6294900844677299E-2</c:v>
                </c:pt>
                <c:pt idx="7818">
                  <c:v>7.5101238771488096E-2</c:v>
                </c:pt>
                <c:pt idx="7819">
                  <c:v>7.3161537902555696E-2</c:v>
                </c:pt>
                <c:pt idx="7820">
                  <c:v>7.1669460311069105E-2</c:v>
                </c:pt>
                <c:pt idx="7821">
                  <c:v>7.4255728136312399E-2</c:v>
                </c:pt>
                <c:pt idx="7822">
                  <c:v>7.5797541647515204E-2</c:v>
                </c:pt>
                <c:pt idx="7823">
                  <c:v>7.5399654289785401E-2</c:v>
                </c:pt>
                <c:pt idx="7824">
                  <c:v>7.3708633019434006E-2</c:v>
                </c:pt>
                <c:pt idx="7825">
                  <c:v>7.4703351413758404E-2</c:v>
                </c:pt>
                <c:pt idx="7826">
                  <c:v>7.2763650544825906E-2</c:v>
                </c:pt>
                <c:pt idx="7827">
                  <c:v>7.7239883319285496E-2</c:v>
                </c:pt>
                <c:pt idx="7828">
                  <c:v>7.6991203720704393E-2</c:v>
                </c:pt>
                <c:pt idx="7829">
                  <c:v>7.22662913476637E-2</c:v>
                </c:pt>
                <c:pt idx="7830">
                  <c:v>7.4255728136312399E-2</c:v>
                </c:pt>
                <c:pt idx="7831">
                  <c:v>7.5101238771488096E-2</c:v>
                </c:pt>
                <c:pt idx="7832">
                  <c:v>7.7090675560136795E-2</c:v>
                </c:pt>
                <c:pt idx="7833">
                  <c:v>7.6394372684109799E-2</c:v>
                </c:pt>
                <c:pt idx="7834">
                  <c:v>7.3957312618015095E-2</c:v>
                </c:pt>
                <c:pt idx="7835">
                  <c:v>7.4852559172906993E-2</c:v>
                </c:pt>
                <c:pt idx="7836">
                  <c:v>7.7190147399569295E-2</c:v>
                </c:pt>
                <c:pt idx="7837">
                  <c:v>7.7588034757299001E-2</c:v>
                </c:pt>
                <c:pt idx="7838">
                  <c:v>7.5001766932055694E-2</c:v>
                </c:pt>
                <c:pt idx="7839">
                  <c:v>7.4802823253190806E-2</c:v>
                </c:pt>
                <c:pt idx="7840">
                  <c:v>7.3111801982839397E-2</c:v>
                </c:pt>
                <c:pt idx="7841">
                  <c:v>7.3509689340569201E-2</c:v>
                </c:pt>
                <c:pt idx="7842">
                  <c:v>7.7090675560136795E-2</c:v>
                </c:pt>
                <c:pt idx="7843">
                  <c:v>7.44049358954611E-2</c:v>
                </c:pt>
                <c:pt idx="7844">
                  <c:v>7.5946749406663794E-2</c:v>
                </c:pt>
                <c:pt idx="7845">
                  <c:v>7.3758368939150304E-2</c:v>
                </c:pt>
                <c:pt idx="7846">
                  <c:v>7.4106520377163795E-2</c:v>
                </c:pt>
                <c:pt idx="7847">
                  <c:v>7.6046221246096293E-2</c:v>
                </c:pt>
                <c:pt idx="7848">
                  <c:v>7.9378527867082799E-2</c:v>
                </c:pt>
                <c:pt idx="7849">
                  <c:v>7.7588034757299001E-2</c:v>
                </c:pt>
                <c:pt idx="7850">
                  <c:v>7.8831432750204405E-2</c:v>
                </c:pt>
                <c:pt idx="7851">
                  <c:v>7.6543580443258402E-2</c:v>
                </c:pt>
                <c:pt idx="7852">
                  <c:v>7.5946749406663794E-2</c:v>
                </c:pt>
                <c:pt idx="7853">
                  <c:v>7.6593316362974603E-2</c:v>
                </c:pt>
                <c:pt idx="7854">
                  <c:v>7.8234601713609797E-2</c:v>
                </c:pt>
                <c:pt idx="7855">
                  <c:v>7.6195429005244897E-2</c:v>
                </c:pt>
                <c:pt idx="7856">
                  <c:v>7.3857840778582706E-2</c:v>
                </c:pt>
                <c:pt idx="7857">
                  <c:v>7.3410217501136701E-2</c:v>
                </c:pt>
                <c:pt idx="7858">
                  <c:v>7.5150974691204298E-2</c:v>
                </c:pt>
                <c:pt idx="7859">
                  <c:v>7.8533017231907101E-2</c:v>
                </c:pt>
                <c:pt idx="7860">
                  <c:v>7.5449390209501602E-2</c:v>
                </c:pt>
                <c:pt idx="7861">
                  <c:v>7.4852559172906993E-2</c:v>
                </c:pt>
                <c:pt idx="7862">
                  <c:v>7.6841995961555706E-2</c:v>
                </c:pt>
                <c:pt idx="7863">
                  <c:v>7.7836714355880104E-2</c:v>
                </c:pt>
                <c:pt idx="7864">
                  <c:v>7.6692788202407103E-2</c:v>
                </c:pt>
                <c:pt idx="7865">
                  <c:v>7.8433545392474699E-2</c:v>
                </c:pt>
                <c:pt idx="7866">
                  <c:v>7.5797541647515204E-2</c:v>
                </c:pt>
                <c:pt idx="7867">
                  <c:v>7.5747805727799003E-2</c:v>
                </c:pt>
                <c:pt idx="7868">
                  <c:v>7.7090675560136795E-2</c:v>
                </c:pt>
                <c:pt idx="7869">
                  <c:v>7.5648333888366504E-2</c:v>
                </c:pt>
                <c:pt idx="7870">
                  <c:v>7.6792260041839505E-2</c:v>
                </c:pt>
                <c:pt idx="7871">
                  <c:v>7.7687506596731404E-2</c:v>
                </c:pt>
                <c:pt idx="7872">
                  <c:v>7.6991203720704393E-2</c:v>
                </c:pt>
                <c:pt idx="7873">
                  <c:v>7.4156256296879997E-2</c:v>
                </c:pt>
                <c:pt idx="7874">
                  <c:v>7.4554143654609703E-2</c:v>
                </c:pt>
                <c:pt idx="7875">
                  <c:v>7.5051502851771895E-2</c:v>
                </c:pt>
                <c:pt idx="7876">
                  <c:v>7.43054640560286E-2</c:v>
                </c:pt>
                <c:pt idx="7877">
                  <c:v>7.5897013486947607E-2</c:v>
                </c:pt>
                <c:pt idx="7878">
                  <c:v>7.75382988375828E-2</c:v>
                </c:pt>
                <c:pt idx="7879">
                  <c:v>7.9527735626231499E-2</c:v>
                </c:pt>
                <c:pt idx="7880">
                  <c:v>7.8085393954461194E-2</c:v>
                </c:pt>
                <c:pt idx="7881">
                  <c:v>7.6245164924961098E-2</c:v>
                </c:pt>
                <c:pt idx="7882">
                  <c:v>7.4205992216596198E-2</c:v>
                </c:pt>
                <c:pt idx="7883">
                  <c:v>7.5051502851771895E-2</c:v>
                </c:pt>
                <c:pt idx="7884">
                  <c:v>7.6294900844677299E-2</c:v>
                </c:pt>
                <c:pt idx="7885">
                  <c:v>7.8533017231907101E-2</c:v>
                </c:pt>
                <c:pt idx="7886">
                  <c:v>7.8383809472758498E-2</c:v>
                </c:pt>
                <c:pt idx="7887">
                  <c:v>7.6095957165812494E-2</c:v>
                </c:pt>
                <c:pt idx="7888">
                  <c:v>7.7737242516447702E-2</c:v>
                </c:pt>
                <c:pt idx="7889">
                  <c:v>7.8682224991055802E-2</c:v>
                </c:pt>
                <c:pt idx="7890">
                  <c:v>7.9875887064245005E-2</c:v>
                </c:pt>
                <c:pt idx="7891">
                  <c:v>7.4255728136312399E-2</c:v>
                </c:pt>
                <c:pt idx="7892">
                  <c:v>7.3609161180001603E-2</c:v>
                </c:pt>
                <c:pt idx="7893">
                  <c:v>7.4802823253190806E-2</c:v>
                </c:pt>
                <c:pt idx="7894">
                  <c:v>7.5200710610920596E-2</c:v>
                </c:pt>
                <c:pt idx="7895">
                  <c:v>7.7289619239001697E-2</c:v>
                </c:pt>
                <c:pt idx="7896">
                  <c:v>7.7886450275596306E-2</c:v>
                </c:pt>
                <c:pt idx="7897">
                  <c:v>7.6145693085528696E-2</c:v>
                </c:pt>
                <c:pt idx="7898">
                  <c:v>7.7488562917866502E-2</c:v>
                </c:pt>
                <c:pt idx="7899">
                  <c:v>7.7488562917866502E-2</c:v>
                </c:pt>
                <c:pt idx="7900">
                  <c:v>7.6294900844677299E-2</c:v>
                </c:pt>
                <c:pt idx="7901">
                  <c:v>7.54991261292179E-2</c:v>
                </c:pt>
                <c:pt idx="7902">
                  <c:v>7.6493844523542201E-2</c:v>
                </c:pt>
                <c:pt idx="7903">
                  <c:v>7.7637770677015203E-2</c:v>
                </c:pt>
                <c:pt idx="7904">
                  <c:v>7.5897013486947607E-2</c:v>
                </c:pt>
                <c:pt idx="7905">
                  <c:v>7.8682224991055802E-2</c:v>
                </c:pt>
                <c:pt idx="7906">
                  <c:v>7.8582753151623302E-2</c:v>
                </c:pt>
                <c:pt idx="7907">
                  <c:v>7.7936186195312507E-2</c:v>
                </c:pt>
                <c:pt idx="7908">
                  <c:v>7.5698069808082705E-2</c:v>
                </c:pt>
                <c:pt idx="7909">
                  <c:v>7.7588034757299001E-2</c:v>
                </c:pt>
                <c:pt idx="7910">
                  <c:v>7.7289619239001697E-2</c:v>
                </c:pt>
                <c:pt idx="7911">
                  <c:v>7.8135129874177395E-2</c:v>
                </c:pt>
                <c:pt idx="7912">
                  <c:v>7.6195429005244897E-2</c:v>
                </c:pt>
                <c:pt idx="7913">
                  <c:v>7.3111801982839397E-2</c:v>
                </c:pt>
                <c:pt idx="7914">
                  <c:v>7.4355199975744898E-2</c:v>
                </c:pt>
                <c:pt idx="7915">
                  <c:v>7.6444108603826E-2</c:v>
                </c:pt>
                <c:pt idx="7916">
                  <c:v>7.8632489071339601E-2</c:v>
                </c:pt>
                <c:pt idx="7917">
                  <c:v>7.8433545392474699E-2</c:v>
                </c:pt>
                <c:pt idx="7918">
                  <c:v>7.7737242516447702E-2</c:v>
                </c:pt>
                <c:pt idx="7919">
                  <c:v>8.0472718100839599E-2</c:v>
                </c:pt>
                <c:pt idx="7920">
                  <c:v>7.8085393954461194E-2</c:v>
                </c:pt>
                <c:pt idx="7921">
                  <c:v>7.6643052282690902E-2</c:v>
                </c:pt>
                <c:pt idx="7922">
                  <c:v>7.6145693085528696E-2</c:v>
                </c:pt>
                <c:pt idx="7923">
                  <c:v>7.54991261292179E-2</c:v>
                </c:pt>
                <c:pt idx="7924">
                  <c:v>7.8881168669920607E-2</c:v>
                </c:pt>
                <c:pt idx="7925">
                  <c:v>8.1716116093745003E-2</c:v>
                </c:pt>
                <c:pt idx="7926">
                  <c:v>7.5250446530636797E-2</c:v>
                </c:pt>
                <c:pt idx="7927">
                  <c:v>7.3559425260285402E-2</c:v>
                </c:pt>
                <c:pt idx="7928">
                  <c:v>7.6991203720704393E-2</c:v>
                </c:pt>
                <c:pt idx="7929">
                  <c:v>7.9229320107934195E-2</c:v>
                </c:pt>
                <c:pt idx="7930">
                  <c:v>7.6543580443258402E-2</c:v>
                </c:pt>
                <c:pt idx="7931">
                  <c:v>7.6792260041839505E-2</c:v>
                </c:pt>
                <c:pt idx="7932">
                  <c:v>7.7040939640420594E-2</c:v>
                </c:pt>
                <c:pt idx="7933">
                  <c:v>7.8731960910772003E-2</c:v>
                </c:pt>
                <c:pt idx="7934">
                  <c:v>7.8682224991055802E-2</c:v>
                </c:pt>
                <c:pt idx="7935">
                  <c:v>7.6742524122123304E-2</c:v>
                </c:pt>
                <c:pt idx="7936">
                  <c:v>7.7339355158717898E-2</c:v>
                </c:pt>
                <c:pt idx="7937">
                  <c:v>7.5996485326379995E-2</c:v>
                </c:pt>
                <c:pt idx="7938">
                  <c:v>7.5897013486947607E-2</c:v>
                </c:pt>
                <c:pt idx="7939">
                  <c:v>7.8284337633325998E-2</c:v>
                </c:pt>
                <c:pt idx="7940">
                  <c:v>7.8781696830488204E-2</c:v>
                </c:pt>
                <c:pt idx="7941">
                  <c:v>7.8831432750204405E-2</c:v>
                </c:pt>
                <c:pt idx="7942">
                  <c:v>7.8035658034744895E-2</c:v>
                </c:pt>
                <c:pt idx="7943">
                  <c:v>7.7588034757299001E-2</c:v>
                </c:pt>
                <c:pt idx="7944">
                  <c:v>7.6643052282690902E-2</c:v>
                </c:pt>
                <c:pt idx="7945">
                  <c:v>7.9030376429069293E-2</c:v>
                </c:pt>
                <c:pt idx="7946">
                  <c:v>7.5847277567231405E-2</c:v>
                </c:pt>
                <c:pt idx="7947">
                  <c:v>7.43054640560286E-2</c:v>
                </c:pt>
                <c:pt idx="7948">
                  <c:v>7.5349918370069199E-2</c:v>
                </c:pt>
                <c:pt idx="7949">
                  <c:v>7.7886450275596306E-2</c:v>
                </c:pt>
                <c:pt idx="7950">
                  <c:v>7.8184865793893596E-2</c:v>
                </c:pt>
                <c:pt idx="7951">
                  <c:v>7.5797541647515204E-2</c:v>
                </c:pt>
                <c:pt idx="7952">
                  <c:v>7.5797541647515204E-2</c:v>
                </c:pt>
                <c:pt idx="7953">
                  <c:v>7.8035658034744895E-2</c:v>
                </c:pt>
                <c:pt idx="7954">
                  <c:v>7.6891731881271894E-2</c:v>
                </c:pt>
                <c:pt idx="7955">
                  <c:v>7.5300182450352998E-2</c:v>
                </c:pt>
                <c:pt idx="7956">
                  <c:v>7.4205992216596198E-2</c:v>
                </c:pt>
                <c:pt idx="7957">
                  <c:v>7.5101238771488096E-2</c:v>
                </c:pt>
                <c:pt idx="7958">
                  <c:v>7.5747805727799003E-2</c:v>
                </c:pt>
                <c:pt idx="7959">
                  <c:v>7.7438826998150301E-2</c:v>
                </c:pt>
                <c:pt idx="7960">
                  <c:v>7.84832813121909E-2</c:v>
                </c:pt>
                <c:pt idx="7961">
                  <c:v>7.9726679305096304E-2</c:v>
                </c:pt>
                <c:pt idx="7962">
                  <c:v>7.7786978436163903E-2</c:v>
                </c:pt>
                <c:pt idx="7963">
                  <c:v>8.0572189940272002E-2</c:v>
                </c:pt>
                <c:pt idx="7964">
                  <c:v>7.6593316362974603E-2</c:v>
                </c:pt>
                <c:pt idx="7965">
                  <c:v>7.6245164924961098E-2</c:v>
                </c:pt>
                <c:pt idx="7966">
                  <c:v>7.9826151144528804E-2</c:v>
                </c:pt>
                <c:pt idx="7967">
                  <c:v>7.8135129874177395E-2</c:v>
                </c:pt>
                <c:pt idx="7968">
                  <c:v>7.7985922115028694E-2</c:v>
                </c:pt>
                <c:pt idx="7969">
                  <c:v>7.7936186195312507E-2</c:v>
                </c:pt>
                <c:pt idx="7970">
                  <c:v>7.7588034757299001E-2</c:v>
                </c:pt>
                <c:pt idx="7971">
                  <c:v>7.7588034757299001E-2</c:v>
                </c:pt>
                <c:pt idx="7972">
                  <c:v>7.9477999706515201E-2</c:v>
                </c:pt>
                <c:pt idx="7973">
                  <c:v>7.6095957165812494E-2</c:v>
                </c:pt>
                <c:pt idx="7974">
                  <c:v>7.7339355158717898E-2</c:v>
                </c:pt>
                <c:pt idx="7975">
                  <c:v>7.8135129874177395E-2</c:v>
                </c:pt>
                <c:pt idx="7976">
                  <c:v>7.6792260041839505E-2</c:v>
                </c:pt>
                <c:pt idx="7977">
                  <c:v>7.3559425260285402E-2</c:v>
                </c:pt>
                <c:pt idx="7978">
                  <c:v>7.5349918370069199E-2</c:v>
                </c:pt>
                <c:pt idx="7979">
                  <c:v>7.6344636764393597E-2</c:v>
                </c:pt>
                <c:pt idx="7980">
                  <c:v>7.5449390209501602E-2</c:v>
                </c:pt>
                <c:pt idx="7981">
                  <c:v>7.7588034757299001E-2</c:v>
                </c:pt>
                <c:pt idx="7982">
                  <c:v>7.5648333888366504E-2</c:v>
                </c:pt>
                <c:pt idx="7983">
                  <c:v>7.8035658034744895E-2</c:v>
                </c:pt>
                <c:pt idx="7984">
                  <c:v>7.6444108603826E-2</c:v>
                </c:pt>
                <c:pt idx="7985">
                  <c:v>7.5847277567231405E-2</c:v>
                </c:pt>
                <c:pt idx="7986">
                  <c:v>7.6344636764393597E-2</c:v>
                </c:pt>
                <c:pt idx="7987">
                  <c:v>7.6344636764393597E-2</c:v>
                </c:pt>
                <c:pt idx="7988">
                  <c:v>7.4952031012339507E-2</c:v>
                </c:pt>
                <c:pt idx="7989">
                  <c:v>7.5150974691204298E-2</c:v>
                </c:pt>
                <c:pt idx="7990">
                  <c:v>7.7289619239001697E-2</c:v>
                </c:pt>
                <c:pt idx="7991">
                  <c:v>7.5200710610920596E-2</c:v>
                </c:pt>
                <c:pt idx="7992">
                  <c:v>7.5897013486947607E-2</c:v>
                </c:pt>
                <c:pt idx="7993">
                  <c:v>7.8582753151623302E-2</c:v>
                </c:pt>
                <c:pt idx="7994">
                  <c:v>7.5150974691204298E-2</c:v>
                </c:pt>
                <c:pt idx="7995">
                  <c:v>7.4703351413758404E-2</c:v>
                </c:pt>
                <c:pt idx="7996">
                  <c:v>7.6145693085528696E-2</c:v>
                </c:pt>
                <c:pt idx="7997">
                  <c:v>7.7090675560136795E-2</c:v>
                </c:pt>
                <c:pt idx="7998">
                  <c:v>7.7438826998150301E-2</c:v>
                </c:pt>
                <c:pt idx="7999">
                  <c:v>7.6991203720704393E-2</c:v>
                </c:pt>
                <c:pt idx="8000">
                  <c:v>7.4156256296879997E-2</c:v>
                </c:pt>
                <c:pt idx="8001">
                  <c:v>7.54991261292179E-2</c:v>
                </c:pt>
                <c:pt idx="8002">
                  <c:v>7.4504407734893502E-2</c:v>
                </c:pt>
                <c:pt idx="8003">
                  <c:v>7.7239883319285496E-2</c:v>
                </c:pt>
                <c:pt idx="8004">
                  <c:v>7.4504407734893502E-2</c:v>
                </c:pt>
                <c:pt idx="8005">
                  <c:v>7.5250446530636797E-2</c:v>
                </c:pt>
                <c:pt idx="8006">
                  <c:v>7.8035658034744895E-2</c:v>
                </c:pt>
                <c:pt idx="8007">
                  <c:v>7.7637770677015203E-2</c:v>
                </c:pt>
                <c:pt idx="8008">
                  <c:v>7.5300182450352998E-2</c:v>
                </c:pt>
                <c:pt idx="8009">
                  <c:v>7.8135129874177395E-2</c:v>
                </c:pt>
                <c:pt idx="8010">
                  <c:v>7.6841995961555706E-2</c:v>
                </c:pt>
                <c:pt idx="8011">
                  <c:v>7.5300182450352998E-2</c:v>
                </c:pt>
                <c:pt idx="8012">
                  <c:v>7.4653615494042203E-2</c:v>
                </c:pt>
                <c:pt idx="8013">
                  <c:v>7.22662913476637E-2</c:v>
                </c:pt>
                <c:pt idx="8014">
                  <c:v>7.6095957165812494E-2</c:v>
                </c:pt>
                <c:pt idx="8015">
                  <c:v>7.7239883319285496E-2</c:v>
                </c:pt>
                <c:pt idx="8016">
                  <c:v>7.5747805727799003E-2</c:v>
                </c:pt>
                <c:pt idx="8017">
                  <c:v>7.5548862048934101E-2</c:v>
                </c:pt>
                <c:pt idx="8018">
                  <c:v>7.8085393954461194E-2</c:v>
                </c:pt>
                <c:pt idx="8019">
                  <c:v>8.0174302582542295E-2</c:v>
                </c:pt>
                <c:pt idx="8020">
                  <c:v>7.7438826998150301E-2</c:v>
                </c:pt>
                <c:pt idx="8021">
                  <c:v>7.6792260041839505E-2</c:v>
                </c:pt>
                <c:pt idx="8022">
                  <c:v>7.5300182450352998E-2</c:v>
                </c:pt>
                <c:pt idx="8023">
                  <c:v>7.54991261292179E-2</c:v>
                </c:pt>
                <c:pt idx="8024">
                  <c:v>7.7289619239001697E-2</c:v>
                </c:pt>
                <c:pt idx="8025">
                  <c:v>7.7438826998150301E-2</c:v>
                </c:pt>
                <c:pt idx="8026">
                  <c:v>7.9975358903677393E-2</c:v>
                </c:pt>
                <c:pt idx="8027">
                  <c:v>8.0273774421974697E-2</c:v>
                </c:pt>
                <c:pt idx="8028">
                  <c:v>7.8035658034744895E-2</c:v>
                </c:pt>
                <c:pt idx="8029">
                  <c:v>7.5548862048934101E-2</c:v>
                </c:pt>
                <c:pt idx="8030">
                  <c:v>7.3857840778582706E-2</c:v>
                </c:pt>
                <c:pt idx="8031">
                  <c:v>7.54991261292179E-2</c:v>
                </c:pt>
                <c:pt idx="8032">
                  <c:v>7.3410217501136701E-2</c:v>
                </c:pt>
                <c:pt idx="8033">
                  <c:v>7.4753087333474605E-2</c:v>
                </c:pt>
                <c:pt idx="8034">
                  <c:v>7.4056784457447594E-2</c:v>
                </c:pt>
                <c:pt idx="8035">
                  <c:v>7.4056784457447594E-2</c:v>
                </c:pt>
                <c:pt idx="8036">
                  <c:v>7.5399654289785401E-2</c:v>
                </c:pt>
                <c:pt idx="8037">
                  <c:v>7.5698069808082705E-2</c:v>
                </c:pt>
                <c:pt idx="8038">
                  <c:v>7.4703351413758404E-2</c:v>
                </c:pt>
                <c:pt idx="8039">
                  <c:v>7.3658897099717804E-2</c:v>
                </c:pt>
                <c:pt idx="8040">
                  <c:v>7.6493844523542201E-2</c:v>
                </c:pt>
                <c:pt idx="8041">
                  <c:v>7.7140411479852997E-2</c:v>
                </c:pt>
                <c:pt idx="8042">
                  <c:v>7.7786978436163903E-2</c:v>
                </c:pt>
                <c:pt idx="8043">
                  <c:v>7.8980640509353106E-2</c:v>
                </c:pt>
                <c:pt idx="8044">
                  <c:v>7.7637770677015203E-2</c:v>
                </c:pt>
                <c:pt idx="8045">
                  <c:v>7.6444108603826E-2</c:v>
                </c:pt>
                <c:pt idx="8046">
                  <c:v>7.6394372684109799E-2</c:v>
                </c:pt>
                <c:pt idx="8047">
                  <c:v>7.9129848268501696E-2</c:v>
                </c:pt>
                <c:pt idx="8048">
                  <c:v>7.9129848268501696E-2</c:v>
                </c:pt>
                <c:pt idx="8049">
                  <c:v>7.6941467800988206E-2</c:v>
                </c:pt>
                <c:pt idx="8050">
                  <c:v>7.8135129874177395E-2</c:v>
                </c:pt>
                <c:pt idx="8051">
                  <c:v>7.6444108603826E-2</c:v>
                </c:pt>
                <c:pt idx="8052">
                  <c:v>7.6891731881271894E-2</c:v>
                </c:pt>
                <c:pt idx="8053">
                  <c:v>7.6493844523542201E-2</c:v>
                </c:pt>
                <c:pt idx="8054">
                  <c:v>7.8035658034744895E-2</c:v>
                </c:pt>
                <c:pt idx="8055">
                  <c:v>7.6394372684109799E-2</c:v>
                </c:pt>
                <c:pt idx="8056">
                  <c:v>7.5996485326379995E-2</c:v>
                </c:pt>
                <c:pt idx="8057">
                  <c:v>7.6444108603826E-2</c:v>
                </c:pt>
                <c:pt idx="8058">
                  <c:v>7.5051502851771895E-2</c:v>
                </c:pt>
                <c:pt idx="8059">
                  <c:v>7.8035658034744895E-2</c:v>
                </c:pt>
                <c:pt idx="8060">
                  <c:v>7.75382988375828E-2</c:v>
                </c:pt>
                <c:pt idx="8061">
                  <c:v>7.8135129874177395E-2</c:v>
                </c:pt>
                <c:pt idx="8062">
                  <c:v>7.7637770677015203E-2</c:v>
                </c:pt>
                <c:pt idx="8063">
                  <c:v>7.9179584188217897E-2</c:v>
                </c:pt>
                <c:pt idx="8064">
                  <c:v>7.73890910784341E-2</c:v>
                </c:pt>
                <c:pt idx="8065">
                  <c:v>7.43054640560286E-2</c:v>
                </c:pt>
                <c:pt idx="8066">
                  <c:v>7.4056784457447594E-2</c:v>
                </c:pt>
                <c:pt idx="8067">
                  <c:v>7.6294900844677299E-2</c:v>
                </c:pt>
                <c:pt idx="8068">
                  <c:v>7.5847277567231405E-2</c:v>
                </c:pt>
                <c:pt idx="8069">
                  <c:v>7.6891731881271894E-2</c:v>
                </c:pt>
                <c:pt idx="8070">
                  <c:v>7.6593316362974603E-2</c:v>
                </c:pt>
                <c:pt idx="8071">
                  <c:v>7.6394372684109799E-2</c:v>
                </c:pt>
                <c:pt idx="8072">
                  <c:v>7.4007048537731407E-2</c:v>
                </c:pt>
                <c:pt idx="8073">
                  <c:v>7.5648333888366504E-2</c:v>
                </c:pt>
                <c:pt idx="8074">
                  <c:v>7.4802823253190806E-2</c:v>
                </c:pt>
                <c:pt idx="8075">
                  <c:v>7.2763650544825906E-2</c:v>
                </c:pt>
                <c:pt idx="8076">
                  <c:v>7.5150974691204298E-2</c:v>
                </c:pt>
                <c:pt idx="8077">
                  <c:v>7.4603879574326001E-2</c:v>
                </c:pt>
                <c:pt idx="8078">
                  <c:v>7.5300182450352998E-2</c:v>
                </c:pt>
                <c:pt idx="8079">
                  <c:v>7.5598597968650302E-2</c:v>
                </c:pt>
                <c:pt idx="8080">
                  <c:v>7.5001766932055694E-2</c:v>
                </c:pt>
                <c:pt idx="8081">
                  <c:v>7.3957312618015095E-2</c:v>
                </c:pt>
                <c:pt idx="8082">
                  <c:v>7.44049358954611E-2</c:v>
                </c:pt>
                <c:pt idx="8083">
                  <c:v>7.4205992216596198E-2</c:v>
                </c:pt>
                <c:pt idx="8084">
                  <c:v>7.4902295092623306E-2</c:v>
                </c:pt>
                <c:pt idx="8085">
                  <c:v>7.43054640560286E-2</c:v>
                </c:pt>
                <c:pt idx="8086">
                  <c:v>7.3609161180001603E-2</c:v>
                </c:pt>
                <c:pt idx="8087">
                  <c:v>7.6394372684109799E-2</c:v>
                </c:pt>
                <c:pt idx="8088">
                  <c:v>7.7040939640420594E-2</c:v>
                </c:pt>
                <c:pt idx="8089">
                  <c:v>7.6095957165812494E-2</c:v>
                </c:pt>
                <c:pt idx="8090">
                  <c:v>7.5648333888366504E-2</c:v>
                </c:pt>
                <c:pt idx="8091">
                  <c:v>7.2763650544825906E-2</c:v>
                </c:pt>
                <c:pt idx="8092">
                  <c:v>7.2863122384258405E-2</c:v>
                </c:pt>
                <c:pt idx="8093">
                  <c:v>7.6245164924961098E-2</c:v>
                </c:pt>
                <c:pt idx="8094">
                  <c:v>7.2664178705393503E-2</c:v>
                </c:pt>
                <c:pt idx="8095">
                  <c:v>7.4952031012339507E-2</c:v>
                </c:pt>
                <c:pt idx="8096">
                  <c:v>7.3410217501136701E-2</c:v>
                </c:pt>
                <c:pt idx="8097">
                  <c:v>7.1172101113906899E-2</c:v>
                </c:pt>
                <c:pt idx="8098">
                  <c:v>7.2763650544825906E-2</c:v>
                </c:pt>
                <c:pt idx="8099">
                  <c:v>7.5250446530636797E-2</c:v>
                </c:pt>
                <c:pt idx="8100">
                  <c:v>7.7040939640420594E-2</c:v>
                </c:pt>
                <c:pt idx="8101">
                  <c:v>7.6145693085528696E-2</c:v>
                </c:pt>
                <c:pt idx="8102">
                  <c:v>7.4653615494042203E-2</c:v>
                </c:pt>
                <c:pt idx="8103">
                  <c:v>7.5399654289785401E-2</c:v>
                </c:pt>
                <c:pt idx="8104">
                  <c:v>7.54991261292179E-2</c:v>
                </c:pt>
                <c:pt idx="8105">
                  <c:v>7.5648333888366504E-2</c:v>
                </c:pt>
                <c:pt idx="8106">
                  <c:v>7.6294900844677299E-2</c:v>
                </c:pt>
                <c:pt idx="8107">
                  <c:v>7.5250446530636797E-2</c:v>
                </c:pt>
                <c:pt idx="8108">
                  <c:v>7.6344636764393597E-2</c:v>
                </c:pt>
                <c:pt idx="8109">
                  <c:v>7.6046221246096293E-2</c:v>
                </c:pt>
                <c:pt idx="8110">
                  <c:v>7.5548862048934101E-2</c:v>
                </c:pt>
                <c:pt idx="8111">
                  <c:v>7.54991261292179E-2</c:v>
                </c:pt>
                <c:pt idx="8112">
                  <c:v>7.5250446530636797E-2</c:v>
                </c:pt>
                <c:pt idx="8113">
                  <c:v>7.3211273822271897E-2</c:v>
                </c:pt>
                <c:pt idx="8114">
                  <c:v>6.9829231281569107E-2</c:v>
                </c:pt>
                <c:pt idx="8115">
                  <c:v>7.2614442785677302E-2</c:v>
                </c:pt>
                <c:pt idx="8116">
                  <c:v>7.7090675560136795E-2</c:v>
                </c:pt>
                <c:pt idx="8117">
                  <c:v>7.5648333888366504E-2</c:v>
                </c:pt>
                <c:pt idx="8118">
                  <c:v>7.43054640560286E-2</c:v>
                </c:pt>
                <c:pt idx="8119">
                  <c:v>7.6742524122123304E-2</c:v>
                </c:pt>
                <c:pt idx="8120">
                  <c:v>7.6543580443258402E-2</c:v>
                </c:pt>
                <c:pt idx="8121">
                  <c:v>7.5648333888366504E-2</c:v>
                </c:pt>
                <c:pt idx="8122">
                  <c:v>7.3509689340569201E-2</c:v>
                </c:pt>
                <c:pt idx="8123">
                  <c:v>7.5747805727799003E-2</c:v>
                </c:pt>
                <c:pt idx="8124">
                  <c:v>7.6245164924961098E-2</c:v>
                </c:pt>
                <c:pt idx="8125">
                  <c:v>7.4753087333474605E-2</c:v>
                </c:pt>
                <c:pt idx="8126">
                  <c:v>7.2564706865961101E-2</c:v>
                </c:pt>
                <c:pt idx="8127">
                  <c:v>7.5946749406663794E-2</c:v>
                </c:pt>
                <c:pt idx="8128">
                  <c:v>7.6095957165812494E-2</c:v>
                </c:pt>
                <c:pt idx="8129">
                  <c:v>7.5101238771488096E-2</c:v>
                </c:pt>
                <c:pt idx="8130">
                  <c:v>7.8334073553042199E-2</c:v>
                </c:pt>
                <c:pt idx="8131">
                  <c:v>7.5747805727799003E-2</c:v>
                </c:pt>
                <c:pt idx="8132">
                  <c:v>7.5349918370069199E-2</c:v>
                </c:pt>
                <c:pt idx="8133">
                  <c:v>7.2813386464542093E-2</c:v>
                </c:pt>
                <c:pt idx="8134">
                  <c:v>7.3609161180001603E-2</c:v>
                </c:pt>
                <c:pt idx="8135">
                  <c:v>7.3957312618015095E-2</c:v>
                </c:pt>
                <c:pt idx="8136">
                  <c:v>7.4056784457447594E-2</c:v>
                </c:pt>
                <c:pt idx="8137">
                  <c:v>7.6792260041839505E-2</c:v>
                </c:pt>
                <c:pt idx="8138">
                  <c:v>7.5847277567231405E-2</c:v>
                </c:pt>
                <c:pt idx="8139">
                  <c:v>7.4106520377163795E-2</c:v>
                </c:pt>
                <c:pt idx="8140">
                  <c:v>7.6991203720704393E-2</c:v>
                </c:pt>
                <c:pt idx="8141">
                  <c:v>7.6792260041839505E-2</c:v>
                </c:pt>
                <c:pt idx="8142">
                  <c:v>7.75382988375828E-2</c:v>
                </c:pt>
                <c:pt idx="8143">
                  <c:v>7.6245164924961098E-2</c:v>
                </c:pt>
                <c:pt idx="8144">
                  <c:v>7.8383809472758498E-2</c:v>
                </c:pt>
                <c:pt idx="8145">
                  <c:v>7.3708633019434006E-2</c:v>
                </c:pt>
                <c:pt idx="8146">
                  <c:v>7.0674741916744804E-2</c:v>
                </c:pt>
                <c:pt idx="8147">
                  <c:v>7.2962594223690794E-2</c:v>
                </c:pt>
                <c:pt idx="8148">
                  <c:v>7.6891731881271894E-2</c:v>
                </c:pt>
                <c:pt idx="8149">
                  <c:v>7.5101238771488096E-2</c:v>
                </c:pt>
                <c:pt idx="8150">
                  <c:v>7.3410217501136701E-2</c:v>
                </c:pt>
                <c:pt idx="8151">
                  <c:v>7.4852559172906993E-2</c:v>
                </c:pt>
                <c:pt idx="8152">
                  <c:v>7.4653615494042203E-2</c:v>
                </c:pt>
                <c:pt idx="8153">
                  <c:v>7.75382988375828E-2</c:v>
                </c:pt>
                <c:pt idx="8154">
                  <c:v>7.5300182450352998E-2</c:v>
                </c:pt>
                <c:pt idx="8155">
                  <c:v>7.5996485326379995E-2</c:v>
                </c:pt>
                <c:pt idx="8156">
                  <c:v>7.5449390209501602E-2</c:v>
                </c:pt>
                <c:pt idx="8157">
                  <c:v>7.7090675560136795E-2</c:v>
                </c:pt>
                <c:pt idx="8158">
                  <c:v>7.8334073553042199E-2</c:v>
                </c:pt>
                <c:pt idx="8159">
                  <c:v>7.5399654289785401E-2</c:v>
                </c:pt>
                <c:pt idx="8160">
                  <c:v>7.4255728136312399E-2</c:v>
                </c:pt>
                <c:pt idx="8161">
                  <c:v>7.5996485326379995E-2</c:v>
                </c:pt>
                <c:pt idx="8162">
                  <c:v>7.5399654289785401E-2</c:v>
                </c:pt>
                <c:pt idx="8163">
                  <c:v>7.6344636764393597E-2</c:v>
                </c:pt>
                <c:pt idx="8164">
                  <c:v>7.54991261292179E-2</c:v>
                </c:pt>
                <c:pt idx="8165">
                  <c:v>7.5698069808082705E-2</c:v>
                </c:pt>
                <c:pt idx="8166">
                  <c:v>7.5747805727799003E-2</c:v>
                </c:pt>
                <c:pt idx="8167">
                  <c:v>7.3459953420853E-2</c:v>
                </c:pt>
                <c:pt idx="8168">
                  <c:v>7.5946749406663794E-2</c:v>
                </c:pt>
                <c:pt idx="8169">
                  <c:v>7.6692788202407103E-2</c:v>
                </c:pt>
                <c:pt idx="8170">
                  <c:v>7.7936186195312507E-2</c:v>
                </c:pt>
                <c:pt idx="8171">
                  <c:v>7.5200710610920596E-2</c:v>
                </c:pt>
                <c:pt idx="8172">
                  <c:v>7.5001766932055694E-2</c:v>
                </c:pt>
                <c:pt idx="8173">
                  <c:v>7.2316027267379998E-2</c:v>
                </c:pt>
                <c:pt idx="8174">
                  <c:v>7.1221837033623198E-2</c:v>
                </c:pt>
                <c:pt idx="8175">
                  <c:v>7.3261009741988098E-2</c:v>
                </c:pt>
                <c:pt idx="8176">
                  <c:v>7.4952031012339507E-2</c:v>
                </c:pt>
                <c:pt idx="8177">
                  <c:v>7.4852559172906993E-2</c:v>
                </c:pt>
                <c:pt idx="8178">
                  <c:v>7.4703351413758404E-2</c:v>
                </c:pt>
                <c:pt idx="8179">
                  <c:v>7.5996485326379995E-2</c:v>
                </c:pt>
                <c:pt idx="8180">
                  <c:v>7.6294900844677299E-2</c:v>
                </c:pt>
                <c:pt idx="8181">
                  <c:v>7.6245164924961098E-2</c:v>
                </c:pt>
                <c:pt idx="8182">
                  <c:v>7.4852559172906993E-2</c:v>
                </c:pt>
                <c:pt idx="8183">
                  <c:v>7.5349918370069199E-2</c:v>
                </c:pt>
                <c:pt idx="8184">
                  <c:v>7.5001766932055694E-2</c:v>
                </c:pt>
                <c:pt idx="8185">
                  <c:v>7.6792260041839505E-2</c:v>
                </c:pt>
                <c:pt idx="8186">
                  <c:v>7.3957312618015095E-2</c:v>
                </c:pt>
                <c:pt idx="8187">
                  <c:v>7.4156256296879997E-2</c:v>
                </c:pt>
                <c:pt idx="8188">
                  <c:v>7.5001766932055694E-2</c:v>
                </c:pt>
                <c:pt idx="8189">
                  <c:v>7.44049358954611E-2</c:v>
                </c:pt>
                <c:pt idx="8190">
                  <c:v>7.3957312618015095E-2</c:v>
                </c:pt>
                <c:pt idx="8191">
                  <c:v>7.44049358954611E-2</c:v>
                </c:pt>
                <c:pt idx="8192">
                  <c:v>7.6493844523542201E-2</c:v>
                </c:pt>
                <c:pt idx="8193">
                  <c:v>7.6792260041839505E-2</c:v>
                </c:pt>
                <c:pt idx="8194">
                  <c:v>7.6046221246096293E-2</c:v>
                </c:pt>
                <c:pt idx="8195">
                  <c:v>7.4255728136312399E-2</c:v>
                </c:pt>
                <c:pt idx="8196">
                  <c:v>7.5996485326379995E-2</c:v>
                </c:pt>
                <c:pt idx="8197">
                  <c:v>7.5747805727799003E-2</c:v>
                </c:pt>
                <c:pt idx="8198">
                  <c:v>7.7488562917866502E-2</c:v>
                </c:pt>
                <c:pt idx="8199">
                  <c:v>7.6742524122123304E-2</c:v>
                </c:pt>
                <c:pt idx="8200">
                  <c:v>7.5996485326379995E-2</c:v>
                </c:pt>
                <c:pt idx="8201">
                  <c:v>7.4056784457447594E-2</c:v>
                </c:pt>
                <c:pt idx="8202">
                  <c:v>7.1221837033623198E-2</c:v>
                </c:pt>
                <c:pt idx="8203">
                  <c:v>7.3261009741988098E-2</c:v>
                </c:pt>
                <c:pt idx="8204">
                  <c:v>7.5847277567231405E-2</c:v>
                </c:pt>
                <c:pt idx="8205">
                  <c:v>7.7339355158717898E-2</c:v>
                </c:pt>
                <c:pt idx="8206">
                  <c:v>7.5001766932055694E-2</c:v>
                </c:pt>
                <c:pt idx="8207">
                  <c:v>7.4156256296879997E-2</c:v>
                </c:pt>
                <c:pt idx="8208">
                  <c:v>7.6493844523542201E-2</c:v>
                </c:pt>
                <c:pt idx="8209">
                  <c:v>7.3410217501136701E-2</c:v>
                </c:pt>
                <c:pt idx="8210">
                  <c:v>7.5698069808082705E-2</c:v>
                </c:pt>
                <c:pt idx="8211">
                  <c:v>7.6941467800988206E-2</c:v>
                </c:pt>
                <c:pt idx="8212">
                  <c:v>7.5797541647515204E-2</c:v>
                </c:pt>
                <c:pt idx="8213">
                  <c:v>7.6543580443258402E-2</c:v>
                </c:pt>
                <c:pt idx="8214">
                  <c:v>7.5698069808082705E-2</c:v>
                </c:pt>
                <c:pt idx="8215">
                  <c:v>7.6294900844677299E-2</c:v>
                </c:pt>
                <c:pt idx="8216">
                  <c:v>7.5897013486947607E-2</c:v>
                </c:pt>
                <c:pt idx="8217">
                  <c:v>7.4355199975744898E-2</c:v>
                </c:pt>
                <c:pt idx="8218">
                  <c:v>7.6593316362974603E-2</c:v>
                </c:pt>
                <c:pt idx="8219">
                  <c:v>7.5300182450352998E-2</c:v>
                </c:pt>
                <c:pt idx="8220">
                  <c:v>7.6444108603826E-2</c:v>
                </c:pt>
                <c:pt idx="8221">
                  <c:v>7.4355199975744898E-2</c:v>
                </c:pt>
                <c:pt idx="8222">
                  <c:v>7.5648333888366504E-2</c:v>
                </c:pt>
                <c:pt idx="8223">
                  <c:v>7.5847277567231405E-2</c:v>
                </c:pt>
                <c:pt idx="8224">
                  <c:v>7.4852559172906993E-2</c:v>
                </c:pt>
                <c:pt idx="8225">
                  <c:v>7.4056784457447594E-2</c:v>
                </c:pt>
                <c:pt idx="8226">
                  <c:v>7.2713914625109705E-2</c:v>
                </c:pt>
                <c:pt idx="8227">
                  <c:v>7.7836714355880104E-2</c:v>
                </c:pt>
                <c:pt idx="8228">
                  <c:v>7.8135129874177395E-2</c:v>
                </c:pt>
                <c:pt idx="8229">
                  <c:v>7.43054640560286E-2</c:v>
                </c:pt>
                <c:pt idx="8230">
                  <c:v>7.4952031012339507E-2</c:v>
                </c:pt>
                <c:pt idx="8231">
                  <c:v>7.5698069808082705E-2</c:v>
                </c:pt>
                <c:pt idx="8232">
                  <c:v>7.3062066063123196E-2</c:v>
                </c:pt>
                <c:pt idx="8233">
                  <c:v>7.4355199975744898E-2</c:v>
                </c:pt>
                <c:pt idx="8234">
                  <c:v>7.7140411479852997E-2</c:v>
                </c:pt>
                <c:pt idx="8235">
                  <c:v>7.6195429005244897E-2</c:v>
                </c:pt>
                <c:pt idx="8236">
                  <c:v>7.4106520377163795E-2</c:v>
                </c:pt>
                <c:pt idx="8237">
                  <c:v>7.4603879574326001E-2</c:v>
                </c:pt>
                <c:pt idx="8238">
                  <c:v>7.6543580443258402E-2</c:v>
                </c:pt>
                <c:pt idx="8239">
                  <c:v>7.4703351413758404E-2</c:v>
                </c:pt>
                <c:pt idx="8240">
                  <c:v>7.5101238771488096E-2</c:v>
                </c:pt>
                <c:pt idx="8241">
                  <c:v>7.6742524122123304E-2</c:v>
                </c:pt>
                <c:pt idx="8242">
                  <c:v>7.6991203720704393E-2</c:v>
                </c:pt>
                <c:pt idx="8243">
                  <c:v>7.5897013486947607E-2</c:v>
                </c:pt>
                <c:pt idx="8244">
                  <c:v>7.54991261292179E-2</c:v>
                </c:pt>
                <c:pt idx="8245">
                  <c:v>7.33604815814205E-2</c:v>
                </c:pt>
                <c:pt idx="8246">
                  <c:v>7.44049358954611E-2</c:v>
                </c:pt>
                <c:pt idx="8247">
                  <c:v>7.4753087333474605E-2</c:v>
                </c:pt>
                <c:pt idx="8248">
                  <c:v>7.1768932150501605E-2</c:v>
                </c:pt>
                <c:pt idx="8249">
                  <c:v>7.2564706865961101E-2</c:v>
                </c:pt>
                <c:pt idx="8250">
                  <c:v>7.33604815814205E-2</c:v>
                </c:pt>
                <c:pt idx="8251">
                  <c:v>7.3559425260285402E-2</c:v>
                </c:pt>
                <c:pt idx="8252">
                  <c:v>7.4852559172906993E-2</c:v>
                </c:pt>
                <c:pt idx="8253">
                  <c:v>7.6294900844677299E-2</c:v>
                </c:pt>
                <c:pt idx="8254">
                  <c:v>7.5300182450352998E-2</c:v>
                </c:pt>
                <c:pt idx="8255">
                  <c:v>7.3062066063123196E-2</c:v>
                </c:pt>
                <c:pt idx="8256">
                  <c:v>7.5996485326379995E-2</c:v>
                </c:pt>
                <c:pt idx="8257">
                  <c:v>7.6294900844677299E-2</c:v>
                </c:pt>
                <c:pt idx="8258">
                  <c:v>7.6692788202407103E-2</c:v>
                </c:pt>
                <c:pt idx="8259">
                  <c:v>7.5200710610920596E-2</c:v>
                </c:pt>
                <c:pt idx="8260">
                  <c:v>7.5598597968650302E-2</c:v>
                </c:pt>
                <c:pt idx="8261">
                  <c:v>7.5747805727799003E-2</c:v>
                </c:pt>
                <c:pt idx="8262">
                  <c:v>7.6046221246096293E-2</c:v>
                </c:pt>
                <c:pt idx="8263">
                  <c:v>7.3957312618015095E-2</c:v>
                </c:pt>
                <c:pt idx="8264">
                  <c:v>7.5349918370069199E-2</c:v>
                </c:pt>
                <c:pt idx="8265">
                  <c:v>7.4504407734893502E-2</c:v>
                </c:pt>
                <c:pt idx="8266">
                  <c:v>7.8632489071339601E-2</c:v>
                </c:pt>
                <c:pt idx="8267">
                  <c:v>7.5150974691204298E-2</c:v>
                </c:pt>
                <c:pt idx="8268">
                  <c:v>7.4554143654609703E-2</c:v>
                </c:pt>
                <c:pt idx="8269">
                  <c:v>7.3907576698298894E-2</c:v>
                </c:pt>
                <c:pt idx="8270">
                  <c:v>7.5051502851771895E-2</c:v>
                </c:pt>
                <c:pt idx="8271">
                  <c:v>7.4603879574326001E-2</c:v>
                </c:pt>
                <c:pt idx="8272">
                  <c:v>7.6394372684109799E-2</c:v>
                </c:pt>
                <c:pt idx="8273">
                  <c:v>7.7140411479852997E-2</c:v>
                </c:pt>
                <c:pt idx="8274">
                  <c:v>7.5150974691204298E-2</c:v>
                </c:pt>
                <c:pt idx="8275">
                  <c:v>7.5200710610920596E-2</c:v>
                </c:pt>
                <c:pt idx="8276">
                  <c:v>7.5996485326379995E-2</c:v>
                </c:pt>
                <c:pt idx="8277">
                  <c:v>7.4554143654609703E-2</c:v>
                </c:pt>
                <c:pt idx="8278">
                  <c:v>7.13213088730556E-2</c:v>
                </c:pt>
                <c:pt idx="8279">
                  <c:v>7.7090675560136795E-2</c:v>
                </c:pt>
                <c:pt idx="8280">
                  <c:v>7.8085393954461194E-2</c:v>
                </c:pt>
                <c:pt idx="8281">
                  <c:v>7.5946749406663794E-2</c:v>
                </c:pt>
                <c:pt idx="8282">
                  <c:v>7.7289619239001697E-2</c:v>
                </c:pt>
                <c:pt idx="8283">
                  <c:v>7.5946749406663794E-2</c:v>
                </c:pt>
                <c:pt idx="8284">
                  <c:v>7.6046221246096293E-2</c:v>
                </c:pt>
                <c:pt idx="8285">
                  <c:v>7.3808104858866505E-2</c:v>
                </c:pt>
                <c:pt idx="8286">
                  <c:v>7.1520252551920502E-2</c:v>
                </c:pt>
                <c:pt idx="8287">
                  <c:v>7.3062066063123196E-2</c:v>
                </c:pt>
                <c:pt idx="8288">
                  <c:v>7.5946749406663794E-2</c:v>
                </c:pt>
                <c:pt idx="8289">
                  <c:v>7.6394372684109799E-2</c:v>
                </c:pt>
                <c:pt idx="8290">
                  <c:v>7.8383809472758498E-2</c:v>
                </c:pt>
                <c:pt idx="8291">
                  <c:v>7.5150974691204298E-2</c:v>
                </c:pt>
                <c:pt idx="8292">
                  <c:v>7.4653615494042203E-2</c:v>
                </c:pt>
                <c:pt idx="8293">
                  <c:v>7.3857840778582706E-2</c:v>
                </c:pt>
                <c:pt idx="8294">
                  <c:v>7.6394372684109799E-2</c:v>
                </c:pt>
                <c:pt idx="8295">
                  <c:v>7.5897013486947607E-2</c:v>
                </c:pt>
                <c:pt idx="8296">
                  <c:v>7.4255728136312399E-2</c:v>
                </c:pt>
                <c:pt idx="8297">
                  <c:v>7.6692788202407103E-2</c:v>
                </c:pt>
                <c:pt idx="8298">
                  <c:v>7.6444108603826E-2</c:v>
                </c:pt>
                <c:pt idx="8299">
                  <c:v>7.2664178705393503E-2</c:v>
                </c:pt>
                <c:pt idx="8300">
                  <c:v>7.5200710610920596E-2</c:v>
                </c:pt>
                <c:pt idx="8301">
                  <c:v>7.44049358954611E-2</c:v>
                </c:pt>
                <c:pt idx="8302">
                  <c:v>7.5946749406663794E-2</c:v>
                </c:pt>
                <c:pt idx="8303">
                  <c:v>7.6643052282690902E-2</c:v>
                </c:pt>
                <c:pt idx="8304">
                  <c:v>7.8731960910772003E-2</c:v>
                </c:pt>
                <c:pt idx="8305">
                  <c:v>7.5150974691204298E-2</c:v>
                </c:pt>
                <c:pt idx="8306">
                  <c:v>7.6145693085528696E-2</c:v>
                </c:pt>
                <c:pt idx="8307">
                  <c:v>7.3708633019434006E-2</c:v>
                </c:pt>
                <c:pt idx="8308">
                  <c:v>7.2067347668798895E-2</c:v>
                </c:pt>
                <c:pt idx="8309">
                  <c:v>7.4554143654609703E-2</c:v>
                </c:pt>
                <c:pt idx="8310">
                  <c:v>7.6046221246096293E-2</c:v>
                </c:pt>
                <c:pt idx="8311">
                  <c:v>7.5996485326379995E-2</c:v>
                </c:pt>
                <c:pt idx="8312">
                  <c:v>7.5250446530636797E-2</c:v>
                </c:pt>
                <c:pt idx="8313">
                  <c:v>7.4156256296879997E-2</c:v>
                </c:pt>
                <c:pt idx="8314">
                  <c:v>7.7040939640420594E-2</c:v>
                </c:pt>
                <c:pt idx="8315">
                  <c:v>7.6493844523542201E-2</c:v>
                </c:pt>
                <c:pt idx="8316">
                  <c:v>7.4106520377163795E-2</c:v>
                </c:pt>
                <c:pt idx="8317">
                  <c:v>7.4802823253190806E-2</c:v>
                </c:pt>
                <c:pt idx="8318">
                  <c:v>7.6195429005244897E-2</c:v>
                </c:pt>
                <c:pt idx="8319">
                  <c:v>7.6145693085528696E-2</c:v>
                </c:pt>
                <c:pt idx="8320">
                  <c:v>7.4205992216596198E-2</c:v>
                </c:pt>
                <c:pt idx="8321">
                  <c:v>7.3459953420853E-2</c:v>
                </c:pt>
                <c:pt idx="8322">
                  <c:v>7.5101238771488096E-2</c:v>
                </c:pt>
                <c:pt idx="8323">
                  <c:v>7.7289619239001697E-2</c:v>
                </c:pt>
                <c:pt idx="8324">
                  <c:v>7.6543580443258402E-2</c:v>
                </c:pt>
                <c:pt idx="8325">
                  <c:v>7.6493844523542201E-2</c:v>
                </c:pt>
                <c:pt idx="8326">
                  <c:v>7.3957312618015095E-2</c:v>
                </c:pt>
                <c:pt idx="8327">
                  <c:v>7.4056784457447594E-2</c:v>
                </c:pt>
                <c:pt idx="8328">
                  <c:v>7.3012330143406995E-2</c:v>
                </c:pt>
                <c:pt idx="8329">
                  <c:v>7.2813386464542093E-2</c:v>
                </c:pt>
                <c:pt idx="8330">
                  <c:v>7.4554143654609703E-2</c:v>
                </c:pt>
                <c:pt idx="8331">
                  <c:v>7.1420780712488002E-2</c:v>
                </c:pt>
                <c:pt idx="8332">
                  <c:v>7.4454671815177301E-2</c:v>
                </c:pt>
                <c:pt idx="8333">
                  <c:v>7.7190147399569295E-2</c:v>
                </c:pt>
                <c:pt idx="8334">
                  <c:v>7.5797541647515204E-2</c:v>
                </c:pt>
                <c:pt idx="8335">
                  <c:v>7.7140411479852997E-2</c:v>
                </c:pt>
                <c:pt idx="8336">
                  <c:v>7.4355199975744898E-2</c:v>
                </c:pt>
                <c:pt idx="8337">
                  <c:v>7.6046221246096293E-2</c:v>
                </c:pt>
                <c:pt idx="8338">
                  <c:v>7.3808104858866505E-2</c:v>
                </c:pt>
                <c:pt idx="8339">
                  <c:v>7.5150974691204298E-2</c:v>
                </c:pt>
                <c:pt idx="8340">
                  <c:v>7.2863122384258405E-2</c:v>
                </c:pt>
                <c:pt idx="8341">
                  <c:v>7.6593316362974603E-2</c:v>
                </c:pt>
                <c:pt idx="8342">
                  <c:v>7.5797541647515204E-2</c:v>
                </c:pt>
                <c:pt idx="8343">
                  <c:v>7.5598597968650302E-2</c:v>
                </c:pt>
                <c:pt idx="8344">
                  <c:v>7.2365763187096199E-2</c:v>
                </c:pt>
                <c:pt idx="8345">
                  <c:v>7.3410217501136701E-2</c:v>
                </c:pt>
                <c:pt idx="8346">
                  <c:v>7.3559425260285402E-2</c:v>
                </c:pt>
                <c:pt idx="8347">
                  <c:v>7.5101238771488096E-2</c:v>
                </c:pt>
                <c:pt idx="8348">
                  <c:v>7.7886450275596306E-2</c:v>
                </c:pt>
                <c:pt idx="8349">
                  <c:v>7.5648333888366504E-2</c:v>
                </c:pt>
                <c:pt idx="8350">
                  <c:v>7.4653615494042203E-2</c:v>
                </c:pt>
                <c:pt idx="8351">
                  <c:v>7.73890910784341E-2</c:v>
                </c:pt>
                <c:pt idx="8352">
                  <c:v>7.75382988375828E-2</c:v>
                </c:pt>
                <c:pt idx="8353">
                  <c:v>7.8781696830488204E-2</c:v>
                </c:pt>
                <c:pt idx="8354">
                  <c:v>7.5101238771488096E-2</c:v>
                </c:pt>
                <c:pt idx="8355">
                  <c:v>7.4703351413758404E-2</c:v>
                </c:pt>
                <c:pt idx="8356">
                  <c:v>7.2912858303974606E-2</c:v>
                </c:pt>
                <c:pt idx="8357">
                  <c:v>7.4056784457447594E-2</c:v>
                </c:pt>
                <c:pt idx="8358">
                  <c:v>7.3062066063123196E-2</c:v>
                </c:pt>
                <c:pt idx="8359">
                  <c:v>7.1470516632204301E-2</c:v>
                </c:pt>
                <c:pt idx="8360">
                  <c:v>7.4355199975744898E-2</c:v>
                </c:pt>
                <c:pt idx="8361">
                  <c:v>7.5996485326379995E-2</c:v>
                </c:pt>
                <c:pt idx="8362">
                  <c:v>7.6742524122123304E-2</c:v>
                </c:pt>
                <c:pt idx="8363">
                  <c:v>7.5349918370069199E-2</c:v>
                </c:pt>
                <c:pt idx="8364">
                  <c:v>7.73890910784341E-2</c:v>
                </c:pt>
                <c:pt idx="8365">
                  <c:v>7.4703351413758404E-2</c:v>
                </c:pt>
                <c:pt idx="8366">
                  <c:v>7.5996485326379995E-2</c:v>
                </c:pt>
                <c:pt idx="8367">
                  <c:v>7.5648333888366504E-2</c:v>
                </c:pt>
                <c:pt idx="8368">
                  <c:v>7.5250446530636797E-2</c:v>
                </c:pt>
                <c:pt idx="8369">
                  <c:v>7.6643052282690902E-2</c:v>
                </c:pt>
                <c:pt idx="8370">
                  <c:v>7.5399654289785401E-2</c:v>
                </c:pt>
                <c:pt idx="8371">
                  <c:v>7.5847277567231405E-2</c:v>
                </c:pt>
                <c:pt idx="8372">
                  <c:v>7.6891731881271894E-2</c:v>
                </c:pt>
                <c:pt idx="8373">
                  <c:v>7.5300182450352998E-2</c:v>
                </c:pt>
                <c:pt idx="8374">
                  <c:v>7.4454671815177301E-2</c:v>
                </c:pt>
                <c:pt idx="8375">
                  <c:v>7.6543580443258402E-2</c:v>
                </c:pt>
                <c:pt idx="8376">
                  <c:v>7.5548862048934101E-2</c:v>
                </c:pt>
                <c:pt idx="8377">
                  <c:v>7.5797541647515204E-2</c:v>
                </c:pt>
                <c:pt idx="8378">
                  <c:v>7.73890910784341E-2</c:v>
                </c:pt>
                <c:pt idx="8379">
                  <c:v>7.7936186195312507E-2</c:v>
                </c:pt>
                <c:pt idx="8380">
                  <c:v>7.5250446530636797E-2</c:v>
                </c:pt>
                <c:pt idx="8381">
                  <c:v>7.6941467800988206E-2</c:v>
                </c:pt>
                <c:pt idx="8382">
                  <c:v>7.5051502851771895E-2</c:v>
                </c:pt>
                <c:pt idx="8383">
                  <c:v>7.5349918370069199E-2</c:v>
                </c:pt>
                <c:pt idx="8384">
                  <c:v>7.3758368939150304E-2</c:v>
                </c:pt>
                <c:pt idx="8385">
                  <c:v>7.4802823253190806E-2</c:v>
                </c:pt>
                <c:pt idx="8386">
                  <c:v>7.4454671815177301E-2</c:v>
                </c:pt>
                <c:pt idx="8387">
                  <c:v>7.5001766932055694E-2</c:v>
                </c:pt>
                <c:pt idx="8388">
                  <c:v>7.6493844523542201E-2</c:v>
                </c:pt>
                <c:pt idx="8389">
                  <c:v>7.4007048537731407E-2</c:v>
                </c:pt>
                <c:pt idx="8390">
                  <c:v>7.4156256296879997E-2</c:v>
                </c:pt>
                <c:pt idx="8391">
                  <c:v>7.6195429005244897E-2</c:v>
                </c:pt>
                <c:pt idx="8392">
                  <c:v>7.5449390209501602E-2</c:v>
                </c:pt>
                <c:pt idx="8393">
                  <c:v>7.2713914625109705E-2</c:v>
                </c:pt>
                <c:pt idx="8394">
                  <c:v>7.2763650544825906E-2</c:v>
                </c:pt>
                <c:pt idx="8395">
                  <c:v>7.7140411479852997E-2</c:v>
                </c:pt>
                <c:pt idx="8396">
                  <c:v>7.43054640560286E-2</c:v>
                </c:pt>
                <c:pt idx="8397">
                  <c:v>7.2564706865961101E-2</c:v>
                </c:pt>
                <c:pt idx="8398">
                  <c:v>7.7190147399569295E-2</c:v>
                </c:pt>
                <c:pt idx="8399">
                  <c:v>7.7140411479852997E-2</c:v>
                </c:pt>
                <c:pt idx="8400">
                  <c:v>7.3857840778582706E-2</c:v>
                </c:pt>
                <c:pt idx="8401">
                  <c:v>7.5797541647515204E-2</c:v>
                </c:pt>
                <c:pt idx="8402">
                  <c:v>7.3609161180001603E-2</c:v>
                </c:pt>
                <c:pt idx="8403">
                  <c:v>7.44049358954611E-2</c:v>
                </c:pt>
                <c:pt idx="8404">
                  <c:v>7.4952031012339507E-2</c:v>
                </c:pt>
                <c:pt idx="8405">
                  <c:v>7.4852559172906993E-2</c:v>
                </c:pt>
                <c:pt idx="8406">
                  <c:v>7.3410217501136701E-2</c:v>
                </c:pt>
                <c:pt idx="8407">
                  <c:v>7.4355199975744898E-2</c:v>
                </c:pt>
                <c:pt idx="8408">
                  <c:v>7.44049358954611E-2</c:v>
                </c:pt>
                <c:pt idx="8409">
                  <c:v>7.3261009741988098E-2</c:v>
                </c:pt>
                <c:pt idx="8410">
                  <c:v>7.1768932150501605E-2</c:v>
                </c:pt>
                <c:pt idx="8411">
                  <c:v>7.4952031012339507E-2</c:v>
                </c:pt>
                <c:pt idx="8412">
                  <c:v>7.5996485326379995E-2</c:v>
                </c:pt>
                <c:pt idx="8413">
                  <c:v>7.3509689340569201E-2</c:v>
                </c:pt>
                <c:pt idx="8414">
                  <c:v>7.2514970946244803E-2</c:v>
                </c:pt>
                <c:pt idx="8415">
                  <c:v>7.7936186195312507E-2</c:v>
                </c:pt>
                <c:pt idx="8416">
                  <c:v>7.8731960910772003E-2</c:v>
                </c:pt>
                <c:pt idx="8417">
                  <c:v>7.7836714355880104E-2</c:v>
                </c:pt>
                <c:pt idx="8418">
                  <c:v>7.7588034757299001E-2</c:v>
                </c:pt>
                <c:pt idx="8419">
                  <c:v>7.7140411479852997E-2</c:v>
                </c:pt>
                <c:pt idx="8420">
                  <c:v>7.5250446530636797E-2</c:v>
                </c:pt>
                <c:pt idx="8421">
                  <c:v>7.8284337633325998E-2</c:v>
                </c:pt>
                <c:pt idx="8422">
                  <c:v>7.2912858303974606E-2</c:v>
                </c:pt>
                <c:pt idx="8423">
                  <c:v>7.3658897099717804E-2</c:v>
                </c:pt>
                <c:pt idx="8424">
                  <c:v>7.3957312618015095E-2</c:v>
                </c:pt>
                <c:pt idx="8425">
                  <c:v>7.3559425260285402E-2</c:v>
                </c:pt>
                <c:pt idx="8426">
                  <c:v>7.5051502851771895E-2</c:v>
                </c:pt>
                <c:pt idx="8427">
                  <c:v>7.1520252551920502E-2</c:v>
                </c:pt>
                <c:pt idx="8428">
                  <c:v>7.0227118639298799E-2</c:v>
                </c:pt>
                <c:pt idx="8429">
                  <c:v>7.4454671815177301E-2</c:v>
                </c:pt>
                <c:pt idx="8430">
                  <c:v>7.5648333888366504E-2</c:v>
                </c:pt>
                <c:pt idx="8431">
                  <c:v>7.2514970946244803E-2</c:v>
                </c:pt>
                <c:pt idx="8432">
                  <c:v>7.6742524122123304E-2</c:v>
                </c:pt>
                <c:pt idx="8433">
                  <c:v>7.6991203720704393E-2</c:v>
                </c:pt>
                <c:pt idx="8434">
                  <c:v>7.5349918370069199E-2</c:v>
                </c:pt>
                <c:pt idx="8435">
                  <c:v>7.6095957165812494E-2</c:v>
                </c:pt>
                <c:pt idx="8436">
                  <c:v>7.6344636764393597E-2</c:v>
                </c:pt>
                <c:pt idx="8437">
                  <c:v>7.5747805727799003E-2</c:v>
                </c:pt>
                <c:pt idx="8438">
                  <c:v>7.2863122384258405E-2</c:v>
                </c:pt>
                <c:pt idx="8439">
                  <c:v>7.1719196230785404E-2</c:v>
                </c:pt>
                <c:pt idx="8440">
                  <c:v>7.3111801982839397E-2</c:v>
                </c:pt>
                <c:pt idx="8441">
                  <c:v>7.5648333888366504E-2</c:v>
                </c:pt>
                <c:pt idx="8442">
                  <c:v>7.5300182450352998E-2</c:v>
                </c:pt>
                <c:pt idx="8443">
                  <c:v>7.1122365194190698E-2</c:v>
                </c:pt>
                <c:pt idx="8444">
                  <c:v>7.4703351413758404E-2</c:v>
                </c:pt>
                <c:pt idx="8445">
                  <c:v>7.5449390209501602E-2</c:v>
                </c:pt>
                <c:pt idx="8446">
                  <c:v>7.6095957165812494E-2</c:v>
                </c:pt>
                <c:pt idx="8447">
                  <c:v>7.33604815814205E-2</c:v>
                </c:pt>
                <c:pt idx="8448">
                  <c:v>7.4852559172906993E-2</c:v>
                </c:pt>
                <c:pt idx="8449">
                  <c:v>7.3658897099717804E-2</c:v>
                </c:pt>
                <c:pt idx="8450">
                  <c:v>7.5548862048934101E-2</c:v>
                </c:pt>
                <c:pt idx="8451">
                  <c:v>7.5996485326379995E-2</c:v>
                </c:pt>
                <c:pt idx="8452">
                  <c:v>7.3658897099717804E-2</c:v>
                </c:pt>
                <c:pt idx="8453">
                  <c:v>7.4902295092623306E-2</c:v>
                </c:pt>
                <c:pt idx="8454">
                  <c:v>7.5847277567231405E-2</c:v>
                </c:pt>
                <c:pt idx="8455">
                  <c:v>7.5648333888366504E-2</c:v>
                </c:pt>
                <c:pt idx="8456">
                  <c:v>7.4106520377163795E-2</c:v>
                </c:pt>
                <c:pt idx="8457">
                  <c:v>7.7090675560136795E-2</c:v>
                </c:pt>
                <c:pt idx="8458">
                  <c:v>7.4255728136312399E-2</c:v>
                </c:pt>
                <c:pt idx="8459">
                  <c:v>7.4902295092623306E-2</c:v>
                </c:pt>
                <c:pt idx="8460">
                  <c:v>7.1172101113906899E-2</c:v>
                </c:pt>
                <c:pt idx="8461">
                  <c:v>7.03763263984475E-2</c:v>
                </c:pt>
                <c:pt idx="8462">
                  <c:v>7.4355199975744898E-2</c:v>
                </c:pt>
                <c:pt idx="8463">
                  <c:v>7.1569988471636703E-2</c:v>
                </c:pt>
                <c:pt idx="8464">
                  <c:v>7.2216555427947499E-2</c:v>
                </c:pt>
                <c:pt idx="8465">
                  <c:v>7.3012330143406995E-2</c:v>
                </c:pt>
                <c:pt idx="8466">
                  <c:v>7.4056784457447594E-2</c:v>
                </c:pt>
                <c:pt idx="8467">
                  <c:v>7.3758368939150304E-2</c:v>
                </c:pt>
                <c:pt idx="8468">
                  <c:v>7.2216555427947499E-2</c:v>
                </c:pt>
                <c:pt idx="8469">
                  <c:v>7.1470516632204301E-2</c:v>
                </c:pt>
                <c:pt idx="8470">
                  <c:v>7.3261009741988098E-2</c:v>
                </c:pt>
                <c:pt idx="8471">
                  <c:v>7.6493844523542201E-2</c:v>
                </c:pt>
                <c:pt idx="8472">
                  <c:v>7.5897013486947607E-2</c:v>
                </c:pt>
                <c:pt idx="8473">
                  <c:v>7.3857840778582706E-2</c:v>
                </c:pt>
                <c:pt idx="8474">
                  <c:v>7.2614442785677302E-2</c:v>
                </c:pt>
                <c:pt idx="8475">
                  <c:v>7.2465235026528602E-2</c:v>
                </c:pt>
                <c:pt idx="8476">
                  <c:v>7.5150974691204298E-2</c:v>
                </c:pt>
                <c:pt idx="8477">
                  <c:v>7.4355199975744898E-2</c:v>
                </c:pt>
                <c:pt idx="8478">
                  <c:v>7.5250446530636797E-2</c:v>
                </c:pt>
                <c:pt idx="8479">
                  <c:v>7.4603879574326001E-2</c:v>
                </c:pt>
                <c:pt idx="8480">
                  <c:v>7.0177382719582598E-2</c:v>
                </c:pt>
                <c:pt idx="8481">
                  <c:v>7.4753087333474605E-2</c:v>
                </c:pt>
                <c:pt idx="8482">
                  <c:v>7.5399654289785401E-2</c:v>
                </c:pt>
                <c:pt idx="8483">
                  <c:v>7.5150974691204298E-2</c:v>
                </c:pt>
                <c:pt idx="8484">
                  <c:v>7.4653615494042203E-2</c:v>
                </c:pt>
                <c:pt idx="8485">
                  <c:v>7.3758368939150304E-2</c:v>
                </c:pt>
                <c:pt idx="8486">
                  <c:v>7.2465235026528602E-2</c:v>
                </c:pt>
                <c:pt idx="8487">
                  <c:v>7.4355199975744898E-2</c:v>
                </c:pt>
                <c:pt idx="8488">
                  <c:v>7.4554143654609703E-2</c:v>
                </c:pt>
                <c:pt idx="8489">
                  <c:v>7.3708633019434006E-2</c:v>
                </c:pt>
                <c:pt idx="8490">
                  <c:v>7.2912858303974606E-2</c:v>
                </c:pt>
                <c:pt idx="8491">
                  <c:v>7.3808104858866505E-2</c:v>
                </c:pt>
                <c:pt idx="8492">
                  <c:v>7.6493844523542201E-2</c:v>
                </c:pt>
                <c:pt idx="8493">
                  <c:v>7.8135129874177395E-2</c:v>
                </c:pt>
                <c:pt idx="8494">
                  <c:v>7.7836714355880104E-2</c:v>
                </c:pt>
                <c:pt idx="8495">
                  <c:v>7.5349918370069199E-2</c:v>
                </c:pt>
                <c:pt idx="8496">
                  <c:v>7.3459953420853E-2</c:v>
                </c:pt>
                <c:pt idx="8497">
                  <c:v>7.4802823253190806E-2</c:v>
                </c:pt>
                <c:pt idx="8498">
                  <c:v>7.4007048537731407E-2</c:v>
                </c:pt>
                <c:pt idx="8499">
                  <c:v>7.2664178705393503E-2</c:v>
                </c:pt>
                <c:pt idx="8500">
                  <c:v>7.4753087333474605E-2</c:v>
                </c:pt>
                <c:pt idx="8501">
                  <c:v>7.2962594223690794E-2</c:v>
                </c:pt>
                <c:pt idx="8502">
                  <c:v>7.5001766932055694E-2</c:v>
                </c:pt>
                <c:pt idx="8503">
                  <c:v>7.3857840778582706E-2</c:v>
                </c:pt>
                <c:pt idx="8504">
                  <c:v>7.4007048537731407E-2</c:v>
                </c:pt>
                <c:pt idx="8505">
                  <c:v>7.5449390209501602E-2</c:v>
                </c:pt>
                <c:pt idx="8506">
                  <c:v>7.1569988471636703E-2</c:v>
                </c:pt>
                <c:pt idx="8507">
                  <c:v>7.5200710610920596E-2</c:v>
                </c:pt>
                <c:pt idx="8508">
                  <c:v>7.6742524122123304E-2</c:v>
                </c:pt>
                <c:pt idx="8509">
                  <c:v>7.6245164924961098E-2</c:v>
                </c:pt>
                <c:pt idx="8510">
                  <c:v>7.6991203720704393E-2</c:v>
                </c:pt>
                <c:pt idx="8511">
                  <c:v>7.4504407734893502E-2</c:v>
                </c:pt>
                <c:pt idx="8512">
                  <c:v>7.7637770677015203E-2</c:v>
                </c:pt>
                <c:pt idx="8513">
                  <c:v>7.5946749406663794E-2</c:v>
                </c:pt>
                <c:pt idx="8514">
                  <c:v>7.8135129874177395E-2</c:v>
                </c:pt>
                <c:pt idx="8515">
                  <c:v>7.3957312618015095E-2</c:v>
                </c:pt>
                <c:pt idx="8516">
                  <c:v>7.5150974691204298E-2</c:v>
                </c:pt>
                <c:pt idx="8517">
                  <c:v>7.4355199975744898E-2</c:v>
                </c:pt>
                <c:pt idx="8518">
                  <c:v>7.5150974691204298E-2</c:v>
                </c:pt>
                <c:pt idx="8519">
                  <c:v>7.5200710610920596E-2</c:v>
                </c:pt>
                <c:pt idx="8520">
                  <c:v>7.5200710610920596E-2</c:v>
                </c:pt>
                <c:pt idx="8521">
                  <c:v>7.43054640560286E-2</c:v>
                </c:pt>
                <c:pt idx="8522">
                  <c:v>7.4653615494042203E-2</c:v>
                </c:pt>
                <c:pt idx="8523">
                  <c:v>7.5051502851771895E-2</c:v>
                </c:pt>
                <c:pt idx="8524">
                  <c:v>7.7737242516447702E-2</c:v>
                </c:pt>
                <c:pt idx="8525">
                  <c:v>7.5300182450352998E-2</c:v>
                </c:pt>
                <c:pt idx="8526">
                  <c:v>7.24154991068124E-2</c:v>
                </c:pt>
                <c:pt idx="8527">
                  <c:v>7.5001766932055694E-2</c:v>
                </c:pt>
                <c:pt idx="8528">
                  <c:v>7.4603879574326001E-2</c:v>
                </c:pt>
                <c:pt idx="8529">
                  <c:v>7.4255728136312399E-2</c:v>
                </c:pt>
                <c:pt idx="8530">
                  <c:v>7.3310745661704299E-2</c:v>
                </c:pt>
                <c:pt idx="8531">
                  <c:v>7.3509689340569201E-2</c:v>
                </c:pt>
                <c:pt idx="8532">
                  <c:v>7.3012330143406995E-2</c:v>
                </c:pt>
                <c:pt idx="8533">
                  <c:v>7.4802823253190806E-2</c:v>
                </c:pt>
                <c:pt idx="8534">
                  <c:v>7.3310745661704299E-2</c:v>
                </c:pt>
                <c:pt idx="8535">
                  <c:v>7.1818668070217806E-2</c:v>
                </c:pt>
                <c:pt idx="8536">
                  <c:v>7.2216555427947499E-2</c:v>
                </c:pt>
                <c:pt idx="8537">
                  <c:v>7.3708633019434006E-2</c:v>
                </c:pt>
                <c:pt idx="8538">
                  <c:v>7.3708633019434006E-2</c:v>
                </c:pt>
                <c:pt idx="8539">
                  <c:v>7.5051502851771895E-2</c:v>
                </c:pt>
                <c:pt idx="8540">
                  <c:v>7.6643052282690902E-2</c:v>
                </c:pt>
                <c:pt idx="8541">
                  <c:v>7.43054640560286E-2</c:v>
                </c:pt>
                <c:pt idx="8542">
                  <c:v>7.4902295092623306E-2</c:v>
                </c:pt>
                <c:pt idx="8543">
                  <c:v>7.5847277567231405E-2</c:v>
                </c:pt>
                <c:pt idx="8544">
                  <c:v>7.3062066063123196E-2</c:v>
                </c:pt>
                <c:pt idx="8545">
                  <c:v>7.22662913476637E-2</c:v>
                </c:pt>
                <c:pt idx="8546">
                  <c:v>7.3062066063123196E-2</c:v>
                </c:pt>
                <c:pt idx="8547">
                  <c:v>7.3857840778582706E-2</c:v>
                </c:pt>
                <c:pt idx="8548">
                  <c:v>7.3758368939150304E-2</c:v>
                </c:pt>
                <c:pt idx="8549">
                  <c:v>7.3509689340569201E-2</c:v>
                </c:pt>
                <c:pt idx="8550">
                  <c:v>7.5300182450352998E-2</c:v>
                </c:pt>
                <c:pt idx="8551">
                  <c:v>7.5598597968650302E-2</c:v>
                </c:pt>
                <c:pt idx="8552">
                  <c:v>7.6095957165812494E-2</c:v>
                </c:pt>
                <c:pt idx="8553">
                  <c:v>7.4106520377163795E-2</c:v>
                </c:pt>
                <c:pt idx="8554">
                  <c:v>7.4952031012339507E-2</c:v>
                </c:pt>
                <c:pt idx="8555">
                  <c:v>7.4603879574326001E-2</c:v>
                </c:pt>
                <c:pt idx="8556">
                  <c:v>7.1818668070217806E-2</c:v>
                </c:pt>
                <c:pt idx="8557">
                  <c:v>7.4753087333474605E-2</c:v>
                </c:pt>
                <c:pt idx="8558">
                  <c:v>7.7289619239001697E-2</c:v>
                </c:pt>
                <c:pt idx="8559">
                  <c:v>7.7239883319285496E-2</c:v>
                </c:pt>
                <c:pt idx="8560">
                  <c:v>7.3808104858866505E-2</c:v>
                </c:pt>
                <c:pt idx="8561">
                  <c:v>7.2365763187096199E-2</c:v>
                </c:pt>
                <c:pt idx="8562">
                  <c:v>7.6394372684109799E-2</c:v>
                </c:pt>
                <c:pt idx="8563">
                  <c:v>7.13213088730556E-2</c:v>
                </c:pt>
                <c:pt idx="8564">
                  <c:v>7.13213088730556E-2</c:v>
                </c:pt>
                <c:pt idx="8565">
                  <c:v>7.5349918370069199E-2</c:v>
                </c:pt>
                <c:pt idx="8566">
                  <c:v>7.6195429005244897E-2</c:v>
                </c:pt>
                <c:pt idx="8567">
                  <c:v>7.3509689340569201E-2</c:v>
                </c:pt>
                <c:pt idx="8568">
                  <c:v>7.3857840778582706E-2</c:v>
                </c:pt>
                <c:pt idx="8569">
                  <c:v>7.2614442785677302E-2</c:v>
                </c:pt>
                <c:pt idx="8570">
                  <c:v>7.4156256296879997E-2</c:v>
                </c:pt>
                <c:pt idx="8571">
                  <c:v>7.4802823253190806E-2</c:v>
                </c:pt>
                <c:pt idx="8572">
                  <c:v>7.5598597968650302E-2</c:v>
                </c:pt>
                <c:pt idx="8573">
                  <c:v>7.4355199975744898E-2</c:v>
                </c:pt>
                <c:pt idx="8574">
                  <c:v>7.2713914625109705E-2</c:v>
                </c:pt>
                <c:pt idx="8575">
                  <c:v>7.3211273822271897E-2</c:v>
                </c:pt>
                <c:pt idx="8576">
                  <c:v>7.3907576698298894E-2</c:v>
                </c:pt>
                <c:pt idx="8577">
                  <c:v>7.5548862048934101E-2</c:v>
                </c:pt>
                <c:pt idx="8578">
                  <c:v>7.3907576698298894E-2</c:v>
                </c:pt>
                <c:pt idx="8579">
                  <c:v>7.4504407734893502E-2</c:v>
                </c:pt>
                <c:pt idx="8580">
                  <c:v>7.5847277567231405E-2</c:v>
                </c:pt>
                <c:pt idx="8581">
                  <c:v>7.3062066063123196E-2</c:v>
                </c:pt>
                <c:pt idx="8582">
                  <c:v>7.4007048537731407E-2</c:v>
                </c:pt>
                <c:pt idx="8583">
                  <c:v>7.2017611749082694E-2</c:v>
                </c:pt>
                <c:pt idx="8584">
                  <c:v>7.5001766932055694E-2</c:v>
                </c:pt>
                <c:pt idx="8585">
                  <c:v>7.4653615494042203E-2</c:v>
                </c:pt>
                <c:pt idx="8586">
                  <c:v>7.0724477836461005E-2</c:v>
                </c:pt>
                <c:pt idx="8587">
                  <c:v>7.2216555427947499E-2</c:v>
                </c:pt>
                <c:pt idx="8588">
                  <c:v>7.3161537902555696E-2</c:v>
                </c:pt>
                <c:pt idx="8589">
                  <c:v>7.3559425260285402E-2</c:v>
                </c:pt>
                <c:pt idx="8590">
                  <c:v>7.3808104858866505E-2</c:v>
                </c:pt>
                <c:pt idx="8591">
                  <c:v>7.43054640560286E-2</c:v>
                </c:pt>
                <c:pt idx="8592">
                  <c:v>7.2763650544825906E-2</c:v>
                </c:pt>
                <c:pt idx="8593">
                  <c:v>7.22662913476637E-2</c:v>
                </c:pt>
                <c:pt idx="8594">
                  <c:v>7.6095957165812494E-2</c:v>
                </c:pt>
                <c:pt idx="8595">
                  <c:v>7.6742524122123304E-2</c:v>
                </c:pt>
                <c:pt idx="8596">
                  <c:v>7.4802823253190806E-2</c:v>
                </c:pt>
                <c:pt idx="8597">
                  <c:v>7.4952031012339507E-2</c:v>
                </c:pt>
                <c:pt idx="8598">
                  <c:v>7.4355199975744898E-2</c:v>
                </c:pt>
                <c:pt idx="8599">
                  <c:v>7.3161537902555696E-2</c:v>
                </c:pt>
                <c:pt idx="8600">
                  <c:v>7.3459953420853E-2</c:v>
                </c:pt>
                <c:pt idx="8601">
                  <c:v>7.5001766932055694E-2</c:v>
                </c:pt>
                <c:pt idx="8602">
                  <c:v>7.5101238771488096E-2</c:v>
                </c:pt>
                <c:pt idx="8603">
                  <c:v>7.7289619239001697E-2</c:v>
                </c:pt>
                <c:pt idx="8604">
                  <c:v>7.5051502851771895E-2</c:v>
                </c:pt>
                <c:pt idx="8605">
                  <c:v>7.4056784457447594E-2</c:v>
                </c:pt>
                <c:pt idx="8606">
                  <c:v>7.1221837033623198E-2</c:v>
                </c:pt>
                <c:pt idx="8607">
                  <c:v>7.4255728136312399E-2</c:v>
                </c:pt>
                <c:pt idx="8608">
                  <c:v>7.6742524122123304E-2</c:v>
                </c:pt>
                <c:pt idx="8609">
                  <c:v>7.6841995961555706E-2</c:v>
                </c:pt>
                <c:pt idx="8610">
                  <c:v>7.5399654289785401E-2</c:v>
                </c:pt>
                <c:pt idx="8611">
                  <c:v>7.4156256296879997E-2</c:v>
                </c:pt>
                <c:pt idx="8612">
                  <c:v>7.1967875829366396E-2</c:v>
                </c:pt>
                <c:pt idx="8613">
                  <c:v>7.2713914625109705E-2</c:v>
                </c:pt>
                <c:pt idx="8614">
                  <c:v>7.3012330143406995E-2</c:v>
                </c:pt>
                <c:pt idx="8615">
                  <c:v>7.1818668070217806E-2</c:v>
                </c:pt>
                <c:pt idx="8616">
                  <c:v>7.2166819508231297E-2</c:v>
                </c:pt>
                <c:pt idx="8617">
                  <c:v>7.4454671815177301E-2</c:v>
                </c:pt>
                <c:pt idx="8618">
                  <c:v>7.4007048537731407E-2</c:v>
                </c:pt>
                <c:pt idx="8619">
                  <c:v>7.3708633019434006E-2</c:v>
                </c:pt>
                <c:pt idx="8620">
                  <c:v>7.2316027267379998E-2</c:v>
                </c:pt>
                <c:pt idx="8621">
                  <c:v>7.44049358954611E-2</c:v>
                </c:pt>
                <c:pt idx="8622">
                  <c:v>7.5101238771488096E-2</c:v>
                </c:pt>
                <c:pt idx="8623">
                  <c:v>7.2465235026528602E-2</c:v>
                </c:pt>
                <c:pt idx="8624">
                  <c:v>7.1918139909650194E-2</c:v>
                </c:pt>
                <c:pt idx="8625">
                  <c:v>7.3808104858866505E-2</c:v>
                </c:pt>
                <c:pt idx="8626">
                  <c:v>7.5548862048934101E-2</c:v>
                </c:pt>
                <c:pt idx="8627">
                  <c:v>7.4554143654609703E-2</c:v>
                </c:pt>
                <c:pt idx="8628">
                  <c:v>7.5051502851771895E-2</c:v>
                </c:pt>
                <c:pt idx="8629">
                  <c:v>7.4205992216596198E-2</c:v>
                </c:pt>
                <c:pt idx="8630">
                  <c:v>7.2962594223690794E-2</c:v>
                </c:pt>
                <c:pt idx="8631">
                  <c:v>7.3808104858866505E-2</c:v>
                </c:pt>
                <c:pt idx="8632">
                  <c:v>7.4007048537731407E-2</c:v>
                </c:pt>
                <c:pt idx="8633">
                  <c:v>7.2514970946244803E-2</c:v>
                </c:pt>
                <c:pt idx="8634">
                  <c:v>7.3111801982839397E-2</c:v>
                </c:pt>
                <c:pt idx="8635">
                  <c:v>7.4603879574326001E-2</c:v>
                </c:pt>
                <c:pt idx="8636">
                  <c:v>7.5747805727799003E-2</c:v>
                </c:pt>
                <c:pt idx="8637">
                  <c:v>7.8533017231907101E-2</c:v>
                </c:pt>
                <c:pt idx="8638">
                  <c:v>7.5996485326379995E-2</c:v>
                </c:pt>
                <c:pt idx="8639">
                  <c:v>7.3509689340569201E-2</c:v>
                </c:pt>
                <c:pt idx="8640">
                  <c:v>7.1221837033623198E-2</c:v>
                </c:pt>
                <c:pt idx="8641">
                  <c:v>7.3062066063123196E-2</c:v>
                </c:pt>
                <c:pt idx="8642">
                  <c:v>7.3111801982839397E-2</c:v>
                </c:pt>
                <c:pt idx="8643">
                  <c:v>7.5150974691204298E-2</c:v>
                </c:pt>
                <c:pt idx="8644">
                  <c:v>7.5349918370069199E-2</c:v>
                </c:pt>
                <c:pt idx="8645">
                  <c:v>7.2962594223690794E-2</c:v>
                </c:pt>
                <c:pt idx="8646">
                  <c:v>7.3758368939150304E-2</c:v>
                </c:pt>
                <c:pt idx="8647">
                  <c:v>7.4355199975744898E-2</c:v>
                </c:pt>
                <c:pt idx="8648">
                  <c:v>7.3658897099717804E-2</c:v>
                </c:pt>
                <c:pt idx="8649">
                  <c:v>7.4703351413758404E-2</c:v>
                </c:pt>
                <c:pt idx="8650">
                  <c:v>7.4653615494042203E-2</c:v>
                </c:pt>
                <c:pt idx="8651">
                  <c:v>7.44049358954611E-2</c:v>
                </c:pt>
                <c:pt idx="8652">
                  <c:v>7.3609161180001603E-2</c:v>
                </c:pt>
                <c:pt idx="8653">
                  <c:v>7.1768932150501605E-2</c:v>
                </c:pt>
                <c:pt idx="8654">
                  <c:v>7.2763650544825906E-2</c:v>
                </c:pt>
                <c:pt idx="8655">
                  <c:v>7.3907576698298894E-2</c:v>
                </c:pt>
                <c:pt idx="8656">
                  <c:v>7.3161537902555696E-2</c:v>
                </c:pt>
                <c:pt idx="8657">
                  <c:v>7.2912858303974606E-2</c:v>
                </c:pt>
                <c:pt idx="8658">
                  <c:v>7.4007048537731407E-2</c:v>
                </c:pt>
                <c:pt idx="8659">
                  <c:v>7.4554143654609703E-2</c:v>
                </c:pt>
                <c:pt idx="8660">
                  <c:v>7.4603879574326001E-2</c:v>
                </c:pt>
                <c:pt idx="8661">
                  <c:v>7.2365763187096199E-2</c:v>
                </c:pt>
                <c:pt idx="8662">
                  <c:v>7.1520252551920502E-2</c:v>
                </c:pt>
                <c:pt idx="8663">
                  <c:v>7.33604815814205E-2</c:v>
                </c:pt>
                <c:pt idx="8664">
                  <c:v>7.3758368939150304E-2</c:v>
                </c:pt>
                <c:pt idx="8665">
                  <c:v>7.3459953420853E-2</c:v>
                </c:pt>
                <c:pt idx="8666">
                  <c:v>7.1022893354758296E-2</c:v>
                </c:pt>
                <c:pt idx="8667">
                  <c:v>7.3062066063123196E-2</c:v>
                </c:pt>
                <c:pt idx="8668">
                  <c:v>7.5399654289785401E-2</c:v>
                </c:pt>
                <c:pt idx="8669">
                  <c:v>7.1420780712488002E-2</c:v>
                </c:pt>
                <c:pt idx="8670">
                  <c:v>7.1619724391352904E-2</c:v>
                </c:pt>
                <c:pt idx="8671">
                  <c:v>7.2514970946244803E-2</c:v>
                </c:pt>
                <c:pt idx="8672">
                  <c:v>7.5399654289785401E-2</c:v>
                </c:pt>
                <c:pt idx="8673">
                  <c:v>7.4255728136312399E-2</c:v>
                </c:pt>
                <c:pt idx="8674">
                  <c:v>7.0823949675893394E-2</c:v>
                </c:pt>
                <c:pt idx="8675">
                  <c:v>7.4603879574326001E-2</c:v>
                </c:pt>
                <c:pt idx="8676">
                  <c:v>7.3062066063123196E-2</c:v>
                </c:pt>
                <c:pt idx="8677">
                  <c:v>7.1669460311069105E-2</c:v>
                </c:pt>
                <c:pt idx="8678">
                  <c:v>7.0525534157596104E-2</c:v>
                </c:pt>
                <c:pt idx="8679">
                  <c:v>7.3012330143406995E-2</c:v>
                </c:pt>
                <c:pt idx="8680">
                  <c:v>7.33604815814205E-2</c:v>
                </c:pt>
                <c:pt idx="8681">
                  <c:v>7.3310745661704299E-2</c:v>
                </c:pt>
                <c:pt idx="8682">
                  <c:v>7.3509689340569201E-2</c:v>
                </c:pt>
                <c:pt idx="8683">
                  <c:v>7.2465235026528602E-2</c:v>
                </c:pt>
                <c:pt idx="8684">
                  <c:v>6.9729759442136705E-2</c:v>
                </c:pt>
                <c:pt idx="8685">
                  <c:v>7.3459953420853E-2</c:v>
                </c:pt>
                <c:pt idx="8686">
                  <c:v>7.3857840778582706E-2</c:v>
                </c:pt>
                <c:pt idx="8687">
                  <c:v>7.7140411479852997E-2</c:v>
                </c:pt>
                <c:pt idx="8688">
                  <c:v>7.3161537902555696E-2</c:v>
                </c:pt>
                <c:pt idx="8689">
                  <c:v>7.1022893354758296E-2</c:v>
                </c:pt>
                <c:pt idx="8690">
                  <c:v>7.4902295092623306E-2</c:v>
                </c:pt>
                <c:pt idx="8691">
                  <c:v>7.6941467800988206E-2</c:v>
                </c:pt>
                <c:pt idx="8692">
                  <c:v>7.5051502851771895E-2</c:v>
                </c:pt>
                <c:pt idx="8693">
                  <c:v>7.4454671815177301E-2</c:v>
                </c:pt>
                <c:pt idx="8694">
                  <c:v>7.3161537902555696E-2</c:v>
                </c:pt>
                <c:pt idx="8695">
                  <c:v>7.6941467800988206E-2</c:v>
                </c:pt>
                <c:pt idx="8696">
                  <c:v>7.6195429005244897E-2</c:v>
                </c:pt>
                <c:pt idx="8697">
                  <c:v>7.4255728136312399E-2</c:v>
                </c:pt>
                <c:pt idx="8698">
                  <c:v>7.3808104858866505E-2</c:v>
                </c:pt>
                <c:pt idx="8699">
                  <c:v>7.1669460311069105E-2</c:v>
                </c:pt>
                <c:pt idx="8700">
                  <c:v>7.5250446530636797E-2</c:v>
                </c:pt>
                <c:pt idx="8701">
                  <c:v>7.6593316362974603E-2</c:v>
                </c:pt>
                <c:pt idx="8702">
                  <c:v>7.4156256296879997E-2</c:v>
                </c:pt>
                <c:pt idx="8703">
                  <c:v>7.3658897099717804E-2</c:v>
                </c:pt>
                <c:pt idx="8704">
                  <c:v>7.2763650544825906E-2</c:v>
                </c:pt>
                <c:pt idx="8705">
                  <c:v>7.3609161180001603E-2</c:v>
                </c:pt>
                <c:pt idx="8706">
                  <c:v>7.5598597968650302E-2</c:v>
                </c:pt>
                <c:pt idx="8707">
                  <c:v>7.3957312618015095E-2</c:v>
                </c:pt>
                <c:pt idx="8708">
                  <c:v>7.3410217501136701E-2</c:v>
                </c:pt>
                <c:pt idx="8709">
                  <c:v>7.3261009741988098E-2</c:v>
                </c:pt>
                <c:pt idx="8710">
                  <c:v>7.3857840778582706E-2</c:v>
                </c:pt>
                <c:pt idx="8711">
                  <c:v>7.3410217501136701E-2</c:v>
                </c:pt>
                <c:pt idx="8712">
                  <c:v>7.1669460311069105E-2</c:v>
                </c:pt>
                <c:pt idx="8713">
                  <c:v>7.0923421515325893E-2</c:v>
                </c:pt>
                <c:pt idx="8714">
                  <c:v>7.2117083588515096E-2</c:v>
                </c:pt>
                <c:pt idx="8715">
                  <c:v>7.2465235026528602E-2</c:v>
                </c:pt>
                <c:pt idx="8716">
                  <c:v>7.3310745661704299E-2</c:v>
                </c:pt>
                <c:pt idx="8717">
                  <c:v>7.2962594223690794E-2</c:v>
                </c:pt>
                <c:pt idx="8718">
                  <c:v>7.2564706865961101E-2</c:v>
                </c:pt>
                <c:pt idx="8719">
                  <c:v>7.1818668070217806E-2</c:v>
                </c:pt>
                <c:pt idx="8720">
                  <c:v>7.1221837033623198E-2</c:v>
                </c:pt>
                <c:pt idx="8721">
                  <c:v>7.2365763187096199E-2</c:v>
                </c:pt>
                <c:pt idx="8722">
                  <c:v>7.33604815814205E-2</c:v>
                </c:pt>
                <c:pt idx="8723">
                  <c:v>7.2863122384258405E-2</c:v>
                </c:pt>
                <c:pt idx="8724">
                  <c:v>7.3261009741988098E-2</c:v>
                </c:pt>
                <c:pt idx="8725">
                  <c:v>7.3012330143406995E-2</c:v>
                </c:pt>
                <c:pt idx="8726">
                  <c:v>7.4056784457447594E-2</c:v>
                </c:pt>
                <c:pt idx="8727">
                  <c:v>7.4952031012339507E-2</c:v>
                </c:pt>
                <c:pt idx="8728">
                  <c:v>7.4007048537731407E-2</c:v>
                </c:pt>
                <c:pt idx="8729">
                  <c:v>7.4703351413758404E-2</c:v>
                </c:pt>
                <c:pt idx="8730">
                  <c:v>7.6692788202407103E-2</c:v>
                </c:pt>
                <c:pt idx="8731">
                  <c:v>7.5797541647515204E-2</c:v>
                </c:pt>
                <c:pt idx="8732">
                  <c:v>7.3758368939150304E-2</c:v>
                </c:pt>
                <c:pt idx="8733">
                  <c:v>7.2465235026528602E-2</c:v>
                </c:pt>
                <c:pt idx="8734">
                  <c:v>7.2067347668798895E-2</c:v>
                </c:pt>
                <c:pt idx="8735">
                  <c:v>7.0873685595609706E-2</c:v>
                </c:pt>
                <c:pt idx="8736">
                  <c:v>7.4753087333474605E-2</c:v>
                </c:pt>
                <c:pt idx="8737">
                  <c:v>7.4007048537731407E-2</c:v>
                </c:pt>
                <c:pt idx="8738">
                  <c:v>7.4454671815177301E-2</c:v>
                </c:pt>
                <c:pt idx="8739">
                  <c:v>7.1669460311069105E-2</c:v>
                </c:pt>
                <c:pt idx="8740">
                  <c:v>7.1569988471636703E-2</c:v>
                </c:pt>
                <c:pt idx="8741">
                  <c:v>7.3111801982839397E-2</c:v>
                </c:pt>
                <c:pt idx="8742">
                  <c:v>7.44049358954611E-2</c:v>
                </c:pt>
                <c:pt idx="8743">
                  <c:v>7.7090675560136795E-2</c:v>
                </c:pt>
                <c:pt idx="8744">
                  <c:v>7.3012330143406995E-2</c:v>
                </c:pt>
                <c:pt idx="8745">
                  <c:v>7.2117083588515096E-2</c:v>
                </c:pt>
                <c:pt idx="8746">
                  <c:v>7.3161537902555696E-2</c:v>
                </c:pt>
                <c:pt idx="8747">
                  <c:v>7.5349918370069199E-2</c:v>
                </c:pt>
                <c:pt idx="8748">
                  <c:v>7.5300182450352998E-2</c:v>
                </c:pt>
                <c:pt idx="8749">
                  <c:v>7.5001766932055694E-2</c:v>
                </c:pt>
                <c:pt idx="8750">
                  <c:v>7.5548862048934101E-2</c:v>
                </c:pt>
                <c:pt idx="8751">
                  <c:v>7.3459953420853E-2</c:v>
                </c:pt>
                <c:pt idx="8752">
                  <c:v>7.2166819508231297E-2</c:v>
                </c:pt>
                <c:pt idx="8753">
                  <c:v>7.5001766932055694E-2</c:v>
                </c:pt>
                <c:pt idx="8754">
                  <c:v>7.5300182450352998E-2</c:v>
                </c:pt>
                <c:pt idx="8755">
                  <c:v>7.2713914625109705E-2</c:v>
                </c:pt>
                <c:pt idx="8756">
                  <c:v>7.2564706865961101E-2</c:v>
                </c:pt>
                <c:pt idx="8757">
                  <c:v>7.1719196230785404E-2</c:v>
                </c:pt>
                <c:pt idx="8758">
                  <c:v>7.1619724391352904E-2</c:v>
                </c:pt>
                <c:pt idx="8759">
                  <c:v>7.1271572953339399E-2</c:v>
                </c:pt>
                <c:pt idx="8760">
                  <c:v>7.0276854559015098E-2</c:v>
                </c:pt>
                <c:pt idx="8761">
                  <c:v>7.1619724391352904E-2</c:v>
                </c:pt>
                <c:pt idx="8762">
                  <c:v>7.4753087333474605E-2</c:v>
                </c:pt>
                <c:pt idx="8763">
                  <c:v>7.3559425260285402E-2</c:v>
                </c:pt>
                <c:pt idx="8764">
                  <c:v>7.2614442785677302E-2</c:v>
                </c:pt>
                <c:pt idx="8765">
                  <c:v>7.3012330143406995E-2</c:v>
                </c:pt>
                <c:pt idx="8766">
                  <c:v>7.6095957165812494E-2</c:v>
                </c:pt>
                <c:pt idx="8767">
                  <c:v>7.3857840778582706E-2</c:v>
                </c:pt>
                <c:pt idx="8768">
                  <c:v>7.4056784457447594E-2</c:v>
                </c:pt>
                <c:pt idx="8769">
                  <c:v>7.3111801982839397E-2</c:v>
                </c:pt>
                <c:pt idx="8770">
                  <c:v>7.6692788202407103E-2</c:v>
                </c:pt>
                <c:pt idx="8771">
                  <c:v>7.5250446530636797E-2</c:v>
                </c:pt>
                <c:pt idx="8772">
                  <c:v>7.2763650544825906E-2</c:v>
                </c:pt>
                <c:pt idx="8773">
                  <c:v>7.1569988471636703E-2</c:v>
                </c:pt>
                <c:pt idx="8774">
                  <c:v>7.2117083588515096E-2</c:v>
                </c:pt>
                <c:pt idx="8775">
                  <c:v>7.3012330143406995E-2</c:v>
                </c:pt>
                <c:pt idx="8776">
                  <c:v>7.5648333888366504E-2</c:v>
                </c:pt>
                <c:pt idx="8777">
                  <c:v>7.5300182450352998E-2</c:v>
                </c:pt>
                <c:pt idx="8778">
                  <c:v>7.2664178705393503E-2</c:v>
                </c:pt>
                <c:pt idx="8779">
                  <c:v>7.1420780712488002E-2</c:v>
                </c:pt>
                <c:pt idx="8780">
                  <c:v>7.2664178705393503E-2</c:v>
                </c:pt>
                <c:pt idx="8781">
                  <c:v>7.2067347668798895E-2</c:v>
                </c:pt>
                <c:pt idx="8782">
                  <c:v>7.3658897099717804E-2</c:v>
                </c:pt>
                <c:pt idx="8783">
                  <c:v>7.4852559172906993E-2</c:v>
                </c:pt>
                <c:pt idx="8784">
                  <c:v>7.4007048537731407E-2</c:v>
                </c:pt>
                <c:pt idx="8785">
                  <c:v>7.2863122384258405E-2</c:v>
                </c:pt>
                <c:pt idx="8786">
                  <c:v>7.24154991068124E-2</c:v>
                </c:pt>
                <c:pt idx="8787">
                  <c:v>7.0177382719582598E-2</c:v>
                </c:pt>
                <c:pt idx="8788">
                  <c:v>7.2664178705393503E-2</c:v>
                </c:pt>
                <c:pt idx="8789">
                  <c:v>7.4504407734893502E-2</c:v>
                </c:pt>
                <c:pt idx="8790">
                  <c:v>7.4205992216596198E-2</c:v>
                </c:pt>
                <c:pt idx="8791">
                  <c:v>7.6444108603826E-2</c:v>
                </c:pt>
                <c:pt idx="8792">
                  <c:v>7.3012330143406995E-2</c:v>
                </c:pt>
                <c:pt idx="8793">
                  <c:v>7.3907576698298894E-2</c:v>
                </c:pt>
                <c:pt idx="8794">
                  <c:v>7.6444108603826E-2</c:v>
                </c:pt>
                <c:pt idx="8795">
                  <c:v>7.4852559172906993E-2</c:v>
                </c:pt>
                <c:pt idx="8796">
                  <c:v>7.2166819508231297E-2</c:v>
                </c:pt>
                <c:pt idx="8797">
                  <c:v>7.3609161180001603E-2</c:v>
                </c:pt>
                <c:pt idx="8798">
                  <c:v>7.43054640560286E-2</c:v>
                </c:pt>
                <c:pt idx="8799">
                  <c:v>7.4504407734893502E-2</c:v>
                </c:pt>
                <c:pt idx="8800">
                  <c:v>7.5747805727799003E-2</c:v>
                </c:pt>
                <c:pt idx="8801">
                  <c:v>7.4255728136312399E-2</c:v>
                </c:pt>
                <c:pt idx="8802">
                  <c:v>7.3857840778582706E-2</c:v>
                </c:pt>
                <c:pt idx="8803">
                  <c:v>7.5598597968650302E-2</c:v>
                </c:pt>
                <c:pt idx="8804">
                  <c:v>7.7588034757299001E-2</c:v>
                </c:pt>
                <c:pt idx="8805">
                  <c:v>7.4156256296879997E-2</c:v>
                </c:pt>
                <c:pt idx="8806">
                  <c:v>7.6195429005244897E-2</c:v>
                </c:pt>
                <c:pt idx="8807">
                  <c:v>7.4056784457447594E-2</c:v>
                </c:pt>
                <c:pt idx="8808">
                  <c:v>7.5349918370069199E-2</c:v>
                </c:pt>
                <c:pt idx="8809">
                  <c:v>7.4056784457447594E-2</c:v>
                </c:pt>
                <c:pt idx="8810">
                  <c:v>7.44049358954611E-2</c:v>
                </c:pt>
                <c:pt idx="8811">
                  <c:v>7.4007048537731407E-2</c:v>
                </c:pt>
                <c:pt idx="8812">
                  <c:v>7.2465235026528602E-2</c:v>
                </c:pt>
                <c:pt idx="8813">
                  <c:v>7.1619724391352904E-2</c:v>
                </c:pt>
                <c:pt idx="8814">
                  <c:v>7.3609161180001603E-2</c:v>
                </c:pt>
                <c:pt idx="8815">
                  <c:v>7.3509689340569201E-2</c:v>
                </c:pt>
                <c:pt idx="8816">
                  <c:v>7.5051502851771895E-2</c:v>
                </c:pt>
                <c:pt idx="8817">
                  <c:v>7.6046221246096293E-2</c:v>
                </c:pt>
                <c:pt idx="8818">
                  <c:v>7.7339355158717898E-2</c:v>
                </c:pt>
                <c:pt idx="8819">
                  <c:v>7.5449390209501602E-2</c:v>
                </c:pt>
                <c:pt idx="8820">
                  <c:v>7.4703351413758404E-2</c:v>
                </c:pt>
                <c:pt idx="8821">
                  <c:v>7.3310745661704299E-2</c:v>
                </c:pt>
                <c:pt idx="8822">
                  <c:v>7.4106520377163795E-2</c:v>
                </c:pt>
                <c:pt idx="8823">
                  <c:v>7.4056784457447594E-2</c:v>
                </c:pt>
                <c:pt idx="8824">
                  <c:v>7.7040939640420594E-2</c:v>
                </c:pt>
                <c:pt idx="8825">
                  <c:v>7.73890910784341E-2</c:v>
                </c:pt>
                <c:pt idx="8826">
                  <c:v>7.6245164924961098E-2</c:v>
                </c:pt>
                <c:pt idx="8827">
                  <c:v>7.6792260041839505E-2</c:v>
                </c:pt>
                <c:pt idx="8828">
                  <c:v>7.7140411479852997E-2</c:v>
                </c:pt>
                <c:pt idx="8829">
                  <c:v>7.5996485326379995E-2</c:v>
                </c:pt>
                <c:pt idx="8830">
                  <c:v>7.4454671815177301E-2</c:v>
                </c:pt>
                <c:pt idx="8831">
                  <c:v>7.2813386464542093E-2</c:v>
                </c:pt>
                <c:pt idx="8832">
                  <c:v>7.2713914625109705E-2</c:v>
                </c:pt>
                <c:pt idx="8833">
                  <c:v>7.2465235026528602E-2</c:v>
                </c:pt>
                <c:pt idx="8834">
                  <c:v>7.6593316362974603E-2</c:v>
                </c:pt>
                <c:pt idx="8835">
                  <c:v>7.4355199975744898E-2</c:v>
                </c:pt>
                <c:pt idx="8836">
                  <c:v>7.3211273822271897E-2</c:v>
                </c:pt>
                <c:pt idx="8837">
                  <c:v>7.1918139909650194E-2</c:v>
                </c:pt>
                <c:pt idx="8838">
                  <c:v>7.3609161180001603E-2</c:v>
                </c:pt>
                <c:pt idx="8839">
                  <c:v>7.44049358954611E-2</c:v>
                </c:pt>
                <c:pt idx="8840">
                  <c:v>7.5399654289785401E-2</c:v>
                </c:pt>
                <c:pt idx="8841">
                  <c:v>7.4554143654609703E-2</c:v>
                </c:pt>
                <c:pt idx="8842">
                  <c:v>7.2564706865961101E-2</c:v>
                </c:pt>
                <c:pt idx="8843">
                  <c:v>7.6643052282690902E-2</c:v>
                </c:pt>
                <c:pt idx="8844">
                  <c:v>7.5847277567231405E-2</c:v>
                </c:pt>
                <c:pt idx="8845">
                  <c:v>7.5946749406663794E-2</c:v>
                </c:pt>
                <c:pt idx="8846">
                  <c:v>7.4255728136312399E-2</c:v>
                </c:pt>
                <c:pt idx="8847">
                  <c:v>7.2664178705393503E-2</c:v>
                </c:pt>
                <c:pt idx="8848">
                  <c:v>7.4355199975744898E-2</c:v>
                </c:pt>
                <c:pt idx="8849">
                  <c:v>7.4454671815177301E-2</c:v>
                </c:pt>
                <c:pt idx="8850">
                  <c:v>7.1719196230785404E-2</c:v>
                </c:pt>
                <c:pt idx="8851">
                  <c:v>7.1221837033623198E-2</c:v>
                </c:pt>
                <c:pt idx="8852">
                  <c:v>7.5349918370069199E-2</c:v>
                </c:pt>
                <c:pt idx="8853">
                  <c:v>7.3161537902555696E-2</c:v>
                </c:pt>
                <c:pt idx="8854">
                  <c:v>7.5449390209501602E-2</c:v>
                </c:pt>
                <c:pt idx="8855">
                  <c:v>7.6643052282690902E-2</c:v>
                </c:pt>
                <c:pt idx="8856">
                  <c:v>7.6095957165812494E-2</c:v>
                </c:pt>
                <c:pt idx="8857">
                  <c:v>7.7886450275596306E-2</c:v>
                </c:pt>
                <c:pt idx="8858">
                  <c:v>7.5101238771488096E-2</c:v>
                </c:pt>
                <c:pt idx="8859">
                  <c:v>7.5648333888366504E-2</c:v>
                </c:pt>
                <c:pt idx="8860">
                  <c:v>7.6444108603826E-2</c:v>
                </c:pt>
                <c:pt idx="8861">
                  <c:v>7.7488562917866502E-2</c:v>
                </c:pt>
                <c:pt idx="8862">
                  <c:v>7.6991203720704393E-2</c:v>
                </c:pt>
                <c:pt idx="8863">
                  <c:v>7.4056784457447594E-2</c:v>
                </c:pt>
                <c:pt idx="8864">
                  <c:v>7.22662913476637E-2</c:v>
                </c:pt>
                <c:pt idx="8865">
                  <c:v>7.2514970946244803E-2</c:v>
                </c:pt>
                <c:pt idx="8866">
                  <c:v>7.1371044792771801E-2</c:v>
                </c:pt>
                <c:pt idx="8867">
                  <c:v>7.2962594223690794E-2</c:v>
                </c:pt>
                <c:pt idx="8868">
                  <c:v>7.6493844523542201E-2</c:v>
                </c:pt>
                <c:pt idx="8869">
                  <c:v>7.7190147399569295E-2</c:v>
                </c:pt>
                <c:pt idx="8870">
                  <c:v>7.5648333888366504E-2</c:v>
                </c:pt>
                <c:pt idx="8871">
                  <c:v>7.8184865793893596E-2</c:v>
                </c:pt>
                <c:pt idx="8872">
                  <c:v>7.7090675560136795E-2</c:v>
                </c:pt>
                <c:pt idx="8873">
                  <c:v>7.8135129874177395E-2</c:v>
                </c:pt>
                <c:pt idx="8874">
                  <c:v>7.3708633019434006E-2</c:v>
                </c:pt>
                <c:pt idx="8875">
                  <c:v>7.4952031012339507E-2</c:v>
                </c:pt>
                <c:pt idx="8876">
                  <c:v>7.5300182450352998E-2</c:v>
                </c:pt>
                <c:pt idx="8877">
                  <c:v>7.43054640560286E-2</c:v>
                </c:pt>
                <c:pt idx="8878">
                  <c:v>7.7836714355880104E-2</c:v>
                </c:pt>
                <c:pt idx="8879">
                  <c:v>7.4852559172906993E-2</c:v>
                </c:pt>
                <c:pt idx="8880">
                  <c:v>7.8731960910772003E-2</c:v>
                </c:pt>
                <c:pt idx="8881">
                  <c:v>7.54991261292179E-2</c:v>
                </c:pt>
                <c:pt idx="8882">
                  <c:v>7.5150974691204298E-2</c:v>
                </c:pt>
                <c:pt idx="8883">
                  <c:v>7.5150974691204298E-2</c:v>
                </c:pt>
                <c:pt idx="8884">
                  <c:v>7.4504407734893502E-2</c:v>
                </c:pt>
                <c:pt idx="8885">
                  <c:v>7.5548862048934101E-2</c:v>
                </c:pt>
                <c:pt idx="8886">
                  <c:v>7.6344636764393597E-2</c:v>
                </c:pt>
                <c:pt idx="8887">
                  <c:v>7.5399654289785401E-2</c:v>
                </c:pt>
                <c:pt idx="8888">
                  <c:v>7.7786978436163903E-2</c:v>
                </c:pt>
                <c:pt idx="8889">
                  <c:v>7.8085393954461194E-2</c:v>
                </c:pt>
                <c:pt idx="8890">
                  <c:v>7.84832813121909E-2</c:v>
                </c:pt>
                <c:pt idx="8891">
                  <c:v>7.5797541647515204E-2</c:v>
                </c:pt>
                <c:pt idx="8892">
                  <c:v>7.2564706865961101E-2</c:v>
                </c:pt>
                <c:pt idx="8893">
                  <c:v>7.7090675560136795E-2</c:v>
                </c:pt>
                <c:pt idx="8894">
                  <c:v>7.7687506596731404E-2</c:v>
                </c:pt>
                <c:pt idx="8895">
                  <c:v>7.2813386464542093E-2</c:v>
                </c:pt>
                <c:pt idx="8896">
                  <c:v>7.3708633019434006E-2</c:v>
                </c:pt>
                <c:pt idx="8897">
                  <c:v>7.6891731881271894E-2</c:v>
                </c:pt>
                <c:pt idx="8898">
                  <c:v>7.8184865793893596E-2</c:v>
                </c:pt>
                <c:pt idx="8899">
                  <c:v>7.5698069808082705E-2</c:v>
                </c:pt>
                <c:pt idx="8900">
                  <c:v>7.24154991068124E-2</c:v>
                </c:pt>
                <c:pt idx="8901">
                  <c:v>7.6891731881271894E-2</c:v>
                </c:pt>
                <c:pt idx="8902">
                  <c:v>7.7339355158717898E-2</c:v>
                </c:pt>
                <c:pt idx="8903">
                  <c:v>7.6692788202407103E-2</c:v>
                </c:pt>
                <c:pt idx="8904">
                  <c:v>7.8035658034744895E-2</c:v>
                </c:pt>
                <c:pt idx="8905">
                  <c:v>7.5996485326379995E-2</c:v>
                </c:pt>
                <c:pt idx="8906">
                  <c:v>7.8085393954461194E-2</c:v>
                </c:pt>
                <c:pt idx="8907">
                  <c:v>7.7488562917866502E-2</c:v>
                </c:pt>
                <c:pt idx="8908">
                  <c:v>7.5300182450352998E-2</c:v>
                </c:pt>
                <c:pt idx="8909">
                  <c:v>7.3111801982839397E-2</c:v>
                </c:pt>
                <c:pt idx="8910">
                  <c:v>7.3211273822271897E-2</c:v>
                </c:pt>
                <c:pt idx="8911">
                  <c:v>7.6095957165812494E-2</c:v>
                </c:pt>
                <c:pt idx="8912">
                  <c:v>7.9378527867082799E-2</c:v>
                </c:pt>
                <c:pt idx="8913">
                  <c:v>7.7737242516447702E-2</c:v>
                </c:pt>
                <c:pt idx="8914">
                  <c:v>7.6245164924961098E-2</c:v>
                </c:pt>
                <c:pt idx="8915">
                  <c:v>7.7190147399569295E-2</c:v>
                </c:pt>
                <c:pt idx="8916">
                  <c:v>7.8383809472758498E-2</c:v>
                </c:pt>
                <c:pt idx="8917">
                  <c:v>7.8234601713609797E-2</c:v>
                </c:pt>
                <c:pt idx="8918">
                  <c:v>7.7190147399569295E-2</c:v>
                </c:pt>
                <c:pt idx="8919">
                  <c:v>7.7438826998150301E-2</c:v>
                </c:pt>
                <c:pt idx="8920">
                  <c:v>7.8731960910772003E-2</c:v>
                </c:pt>
                <c:pt idx="8921">
                  <c:v>7.7588034757299001E-2</c:v>
                </c:pt>
                <c:pt idx="8922">
                  <c:v>7.6742524122123304E-2</c:v>
                </c:pt>
                <c:pt idx="8923">
                  <c:v>7.7438826998150301E-2</c:v>
                </c:pt>
                <c:pt idx="8924">
                  <c:v>7.8184865793893596E-2</c:v>
                </c:pt>
                <c:pt idx="8925">
                  <c:v>7.8234601713609797E-2</c:v>
                </c:pt>
                <c:pt idx="8926">
                  <c:v>7.7936186195312507E-2</c:v>
                </c:pt>
                <c:pt idx="8927">
                  <c:v>7.8035658034744895E-2</c:v>
                </c:pt>
                <c:pt idx="8928">
                  <c:v>8.1666380174028802E-2</c:v>
                </c:pt>
                <c:pt idx="8929">
                  <c:v>7.9428263786799E-2</c:v>
                </c:pt>
                <c:pt idx="8930">
                  <c:v>7.6742524122123304E-2</c:v>
                </c:pt>
                <c:pt idx="8931">
                  <c:v>7.6593316362974603E-2</c:v>
                </c:pt>
                <c:pt idx="8932">
                  <c:v>8.0621925859988203E-2</c:v>
                </c:pt>
                <c:pt idx="8933">
                  <c:v>7.8135129874177395E-2</c:v>
                </c:pt>
                <c:pt idx="8934">
                  <c:v>7.9776415224812505E-2</c:v>
                </c:pt>
                <c:pt idx="8935">
                  <c:v>8.0025094823393594E-2</c:v>
                </c:pt>
                <c:pt idx="8936">
                  <c:v>7.8533017231907101E-2</c:v>
                </c:pt>
                <c:pt idx="8937">
                  <c:v>7.5797541647515204E-2</c:v>
                </c:pt>
                <c:pt idx="8938">
                  <c:v>7.7488562917866502E-2</c:v>
                </c:pt>
                <c:pt idx="8939">
                  <c:v>7.8930904589636794E-2</c:v>
                </c:pt>
                <c:pt idx="8940">
                  <c:v>8.3058985926082907E-2</c:v>
                </c:pt>
                <c:pt idx="8941">
                  <c:v>7.9129848268501696E-2</c:v>
                </c:pt>
                <c:pt idx="8942">
                  <c:v>7.8930904589636794E-2</c:v>
                </c:pt>
                <c:pt idx="8943">
                  <c:v>8.1517172414880101E-2</c:v>
                </c:pt>
                <c:pt idx="8944">
                  <c:v>7.9527735626231499E-2</c:v>
                </c:pt>
                <c:pt idx="8945">
                  <c:v>8.1119285057150395E-2</c:v>
                </c:pt>
                <c:pt idx="8946">
                  <c:v>7.9229320107934195E-2</c:v>
                </c:pt>
                <c:pt idx="8947">
                  <c:v>7.9627207465663902E-2</c:v>
                </c:pt>
                <c:pt idx="8948">
                  <c:v>7.9129848268501696E-2</c:v>
                </c:pt>
                <c:pt idx="8949">
                  <c:v>8.0721397699420702E-2</c:v>
                </c:pt>
                <c:pt idx="8950">
                  <c:v>8.0472718100839599E-2</c:v>
                </c:pt>
                <c:pt idx="8951">
                  <c:v>7.9577471545947701E-2</c:v>
                </c:pt>
                <c:pt idx="8952">
                  <c:v>8.1517172414880101E-2</c:v>
                </c:pt>
                <c:pt idx="8953">
                  <c:v>8.2462154889488298E-2</c:v>
                </c:pt>
                <c:pt idx="8954">
                  <c:v>8.2412418969772097E-2</c:v>
                </c:pt>
                <c:pt idx="8955">
                  <c:v>8.2064267531758606E-2</c:v>
                </c:pt>
                <c:pt idx="8956">
                  <c:v>8.2710834488069401E-2</c:v>
                </c:pt>
                <c:pt idx="8957">
                  <c:v>8.3158457765515295E-2</c:v>
                </c:pt>
                <c:pt idx="8958">
                  <c:v>7.9826151144528804E-2</c:v>
                </c:pt>
                <c:pt idx="8959">
                  <c:v>8.1765852013461301E-2</c:v>
                </c:pt>
                <c:pt idx="8960">
                  <c:v>8.1666380174028802E-2</c:v>
                </c:pt>
                <c:pt idx="8961">
                  <c:v>8.1716116093745003E-2</c:v>
                </c:pt>
                <c:pt idx="8962">
                  <c:v>8.3456873283812599E-2</c:v>
                </c:pt>
                <c:pt idx="8963">
                  <c:v>8.0820869538853105E-2</c:v>
                </c:pt>
                <c:pt idx="8964">
                  <c:v>8.1765852013461301E-2</c:v>
                </c:pt>
                <c:pt idx="8965">
                  <c:v>8.4849479035866704E-2</c:v>
                </c:pt>
                <c:pt idx="8966">
                  <c:v>8.2263211210623396E-2</c:v>
                </c:pt>
                <c:pt idx="8967">
                  <c:v>8.47002712767181E-2</c:v>
                </c:pt>
                <c:pt idx="8968">
                  <c:v>8.2511890809204499E-2</c:v>
                </c:pt>
                <c:pt idx="8969">
                  <c:v>8.3407137364096398E-2</c:v>
                </c:pt>
                <c:pt idx="8970">
                  <c:v>8.4998686795015405E-2</c:v>
                </c:pt>
                <c:pt idx="8971">
                  <c:v>8.5595517831609999E-2</c:v>
                </c:pt>
                <c:pt idx="8972">
                  <c:v>8.5893933349907303E-2</c:v>
                </c:pt>
                <c:pt idx="8973">
                  <c:v>8.5993405189339706E-2</c:v>
                </c:pt>
                <c:pt idx="8974">
                  <c:v>8.5993405189339706E-2</c:v>
                </c:pt>
                <c:pt idx="8975">
                  <c:v>8.5147894554163994E-2</c:v>
                </c:pt>
                <c:pt idx="8976">
                  <c:v>8.5595517831609999E-2</c:v>
                </c:pt>
                <c:pt idx="8977">
                  <c:v>8.8380729335718097E-2</c:v>
                </c:pt>
                <c:pt idx="8978">
                  <c:v>8.7435746861109997E-2</c:v>
                </c:pt>
                <c:pt idx="8979">
                  <c:v>8.8529937094866798E-2</c:v>
                </c:pt>
                <c:pt idx="8980">
                  <c:v>8.65902362259343E-2</c:v>
                </c:pt>
                <c:pt idx="8981">
                  <c:v>8.3805024721826202E-2</c:v>
                </c:pt>
                <c:pt idx="8982">
                  <c:v>8.4849479035866704E-2</c:v>
                </c:pt>
                <c:pt idx="8983">
                  <c:v>8.7734162379407302E-2</c:v>
                </c:pt>
                <c:pt idx="8984">
                  <c:v>9.3254849467907394E-2</c:v>
                </c:pt>
                <c:pt idx="8985">
                  <c:v>8.8480201175150597E-2</c:v>
                </c:pt>
                <c:pt idx="8986">
                  <c:v>8.6838915824515403E-2</c:v>
                </c:pt>
                <c:pt idx="8987">
                  <c:v>8.9126768131461406E-2</c:v>
                </c:pt>
                <c:pt idx="8988">
                  <c:v>8.9474919569474898E-2</c:v>
                </c:pt>
                <c:pt idx="8989">
                  <c:v>8.8181785656853306E-2</c:v>
                </c:pt>
                <c:pt idx="8990">
                  <c:v>8.87288807737317E-2</c:v>
                </c:pt>
                <c:pt idx="8991">
                  <c:v>8.9823071007488403E-2</c:v>
                </c:pt>
                <c:pt idx="8992">
                  <c:v>9.0668581642664101E-2</c:v>
                </c:pt>
                <c:pt idx="8993">
                  <c:v>9.1961715555285803E-2</c:v>
                </c:pt>
                <c:pt idx="8994">
                  <c:v>8.8529937094866798E-2</c:v>
                </c:pt>
                <c:pt idx="8995">
                  <c:v>8.9176504051177594E-2</c:v>
                </c:pt>
                <c:pt idx="8996">
                  <c:v>8.8330993416001896E-2</c:v>
                </c:pt>
                <c:pt idx="8997">
                  <c:v>9.0220958365218207E-2</c:v>
                </c:pt>
                <c:pt idx="8998">
                  <c:v>9.0320430204650595E-2</c:v>
                </c:pt>
                <c:pt idx="8999">
                  <c:v>9.0569109803231698E-2</c:v>
                </c:pt>
                <c:pt idx="9000">
                  <c:v>9.2459074752447995E-2</c:v>
                </c:pt>
                <c:pt idx="9001">
                  <c:v>8.9723599168056001E-2</c:v>
                </c:pt>
                <c:pt idx="9002">
                  <c:v>9.1911979635569602E-2</c:v>
                </c:pt>
                <c:pt idx="9003">
                  <c:v>9.1911979635569602E-2</c:v>
                </c:pt>
                <c:pt idx="9004">
                  <c:v>9.3702472745353399E-2</c:v>
                </c:pt>
                <c:pt idx="9005">
                  <c:v>9.3155377628475006E-2</c:v>
                </c:pt>
                <c:pt idx="9006">
                  <c:v>9.3553264986204698E-2</c:v>
                </c:pt>
                <c:pt idx="9007">
                  <c:v>9.4199831942515605E-2</c:v>
                </c:pt>
                <c:pt idx="9008">
                  <c:v>9.3354321307339894E-2</c:v>
                </c:pt>
                <c:pt idx="9009">
                  <c:v>9.6239004650880505E-2</c:v>
                </c:pt>
                <c:pt idx="9010">
                  <c:v>9.6537420169177796E-2</c:v>
                </c:pt>
                <c:pt idx="9011">
                  <c:v>9.4249567862231806E-2</c:v>
                </c:pt>
                <c:pt idx="9012">
                  <c:v>9.3354321307339894E-2</c:v>
                </c:pt>
                <c:pt idx="9013">
                  <c:v>9.4000888263650703E-2</c:v>
                </c:pt>
                <c:pt idx="9014">
                  <c:v>9.79300259212319E-2</c:v>
                </c:pt>
                <c:pt idx="9015">
                  <c:v>9.99691986295968E-2</c:v>
                </c:pt>
                <c:pt idx="9016">
                  <c:v>9.9322631673286005E-2</c:v>
                </c:pt>
                <c:pt idx="9017">
                  <c:v>9.6985043446623703E-2</c:v>
                </c:pt>
                <c:pt idx="9018">
                  <c:v>9.8029497760664303E-2</c:v>
                </c:pt>
                <c:pt idx="9019">
                  <c:v>9.5841117293150702E-2</c:v>
                </c:pt>
                <c:pt idx="9020">
                  <c:v>9.6239004650880505E-2</c:v>
                </c:pt>
                <c:pt idx="9021">
                  <c:v>9.7581874483218298E-2</c:v>
                </c:pt>
                <c:pt idx="9022">
                  <c:v>9.6885571607191301E-2</c:v>
                </c:pt>
                <c:pt idx="9023">
                  <c:v>9.77808181620832E-2</c:v>
                </c:pt>
                <c:pt idx="9024">
                  <c:v>9.7134251205772404E-2</c:v>
                </c:pt>
                <c:pt idx="9025">
                  <c:v>9.6437948329745296E-2</c:v>
                </c:pt>
                <c:pt idx="9026">
                  <c:v>9.9770254950731899E-2</c:v>
                </c:pt>
                <c:pt idx="9027">
                  <c:v>9.9919462709880502E-2</c:v>
                </c:pt>
                <c:pt idx="9028">
                  <c:v>0.10031735006761</c:v>
                </c:pt>
                <c:pt idx="9029">
                  <c:v>0.101312068461935</c:v>
                </c:pt>
                <c:pt idx="9030">
                  <c:v>0.100118406388745</c:v>
                </c:pt>
                <c:pt idx="9031">
                  <c:v>0.100118406388745</c:v>
                </c:pt>
                <c:pt idx="9032">
                  <c:v>9.9272895753569707E-2</c:v>
                </c:pt>
                <c:pt idx="9033">
                  <c:v>0.100615765585908</c:v>
                </c:pt>
                <c:pt idx="9034">
                  <c:v>0.10111312478307</c:v>
                </c:pt>
                <c:pt idx="9035">
                  <c:v>0.10031735006761</c:v>
                </c:pt>
                <c:pt idx="9036">
                  <c:v>0.103948072206894</c:v>
                </c:pt>
                <c:pt idx="9037">
                  <c:v>0.105141734280083</c:v>
                </c:pt>
                <c:pt idx="9038">
                  <c:v>0.102257050936543</c:v>
                </c:pt>
                <c:pt idx="9039">
                  <c:v>0.10613645267440799</c:v>
                </c:pt>
                <c:pt idx="9040">
                  <c:v>0.107180906988448</c:v>
                </c:pt>
                <c:pt idx="9041">
                  <c:v>0.108324833141921</c:v>
                </c:pt>
                <c:pt idx="9042">
                  <c:v>0.104544903243489</c:v>
                </c:pt>
                <c:pt idx="9043">
                  <c:v>0.102406258695691</c:v>
                </c:pt>
                <c:pt idx="9044">
                  <c:v>0.104544903243489</c:v>
                </c:pt>
                <c:pt idx="9045">
                  <c:v>0.105688829396962</c:v>
                </c:pt>
                <c:pt idx="9046">
                  <c:v>0.10643486819270501</c:v>
                </c:pt>
                <c:pt idx="9047">
                  <c:v>0.107081435149016</c:v>
                </c:pt>
                <c:pt idx="9048">
                  <c:v>0.108623248660219</c:v>
                </c:pt>
                <c:pt idx="9049">
                  <c:v>0.105738565316678</c:v>
                </c:pt>
                <c:pt idx="9050">
                  <c:v>0.109866646653124</c:v>
                </c:pt>
                <c:pt idx="9051">
                  <c:v>0.105987244915259</c:v>
                </c:pt>
                <c:pt idx="9052">
                  <c:v>0.103599920768881</c:v>
                </c:pt>
                <c:pt idx="9053">
                  <c:v>0.106981963309583</c:v>
                </c:pt>
                <c:pt idx="9054">
                  <c:v>0.108374569061637</c:v>
                </c:pt>
                <c:pt idx="9055">
                  <c:v>0.106832755550435</c:v>
                </c:pt>
                <c:pt idx="9056">
                  <c:v>0.10922007969681299</c:v>
                </c:pt>
                <c:pt idx="9057">
                  <c:v>0.109568231134827</c:v>
                </c:pt>
                <c:pt idx="9058">
                  <c:v>0.109269815616529</c:v>
                </c:pt>
                <c:pt idx="9059">
                  <c:v>0.109170343777097</c:v>
                </c:pt>
                <c:pt idx="9060">
                  <c:v>0.111308988324894</c:v>
                </c:pt>
                <c:pt idx="9061">
                  <c:v>0.112850801836097</c:v>
                </c:pt>
                <c:pt idx="9062">
                  <c:v>0.109369287455962</c:v>
                </c:pt>
                <c:pt idx="9063">
                  <c:v>0.11086136504744799</c:v>
                </c:pt>
                <c:pt idx="9064">
                  <c:v>0.111010572806597</c:v>
                </c:pt>
                <c:pt idx="9065">
                  <c:v>0.11210476304035399</c:v>
                </c:pt>
                <c:pt idx="9066">
                  <c:v>0.11404446390928601</c:v>
                </c:pt>
                <c:pt idx="9067">
                  <c:v>0.11240317855865101</c:v>
                </c:pt>
                <c:pt idx="9068">
                  <c:v>0.111856083441773</c:v>
                </c:pt>
                <c:pt idx="9069">
                  <c:v>0.111507932003759</c:v>
                </c:pt>
                <c:pt idx="9070">
                  <c:v>0.11250265039808401</c:v>
                </c:pt>
                <c:pt idx="9071">
                  <c:v>0.112950273675529</c:v>
                </c:pt>
                <c:pt idx="9072">
                  <c:v>0.11240317855865101</c:v>
                </c:pt>
                <c:pt idx="9073">
                  <c:v>0.11215449896007</c:v>
                </c:pt>
                <c:pt idx="9074">
                  <c:v>0.113248689193827</c:v>
                </c:pt>
                <c:pt idx="9075">
                  <c:v>0.11399472798957</c:v>
                </c:pt>
                <c:pt idx="9076">
                  <c:v>0.114342879427584</c:v>
                </c:pt>
                <c:pt idx="9077">
                  <c:v>0.118520696683746</c:v>
                </c:pt>
                <c:pt idx="9078">
                  <c:v>0.117774657888003</c:v>
                </c:pt>
                <c:pt idx="9079">
                  <c:v>0.118023337486584</c:v>
                </c:pt>
                <c:pt idx="9080">
                  <c:v>0.118222281165449</c:v>
                </c:pt>
                <c:pt idx="9081">
                  <c:v>0.117476242369705</c:v>
                </c:pt>
                <c:pt idx="9082">
                  <c:v>0.11857043260346201</c:v>
                </c:pt>
                <c:pt idx="9083">
                  <c:v>0.11911752772034</c:v>
                </c:pt>
                <c:pt idx="9084">
                  <c:v>0.119067791800624</c:v>
                </c:pt>
                <c:pt idx="9085">
                  <c:v>0.11866990444289401</c:v>
                </c:pt>
                <c:pt idx="9086">
                  <c:v>0.119764094676651</c:v>
                </c:pt>
                <c:pt idx="9087">
                  <c:v>0.120161982034381</c:v>
                </c:pt>
                <c:pt idx="9088">
                  <c:v>0.120609605311827</c:v>
                </c:pt>
                <c:pt idx="9089">
                  <c:v>0.120410661632962</c:v>
                </c:pt>
                <c:pt idx="9090">
                  <c:v>0.120808548990692</c:v>
                </c:pt>
                <c:pt idx="9091">
                  <c:v>0.123792704173665</c:v>
                </c:pt>
                <c:pt idx="9092">
                  <c:v>0.119266735479489</c:v>
                </c:pt>
                <c:pt idx="9093">
                  <c:v>0.12135564410756999</c:v>
                </c:pt>
                <c:pt idx="9094">
                  <c:v>0.12279798577934101</c:v>
                </c:pt>
                <c:pt idx="9095">
                  <c:v>0.121853003304732</c:v>
                </c:pt>
                <c:pt idx="9096">
                  <c:v>0.12249957026104299</c:v>
                </c:pt>
                <c:pt idx="9097">
                  <c:v>0.124091119691962</c:v>
                </c:pt>
                <c:pt idx="9098">
                  <c:v>0.125135574006003</c:v>
                </c:pt>
                <c:pt idx="9099">
                  <c:v>0.12135564410756999</c:v>
                </c:pt>
                <c:pt idx="9100">
                  <c:v>0.123494288655368</c:v>
                </c:pt>
                <c:pt idx="9101">
                  <c:v>0.122051946983597</c:v>
                </c:pt>
                <c:pt idx="9102">
                  <c:v>0.120659341231543</c:v>
                </c:pt>
                <c:pt idx="9103">
                  <c:v>0.121405380027286</c:v>
                </c:pt>
                <c:pt idx="9104">
                  <c:v>0.12404138377224599</c:v>
                </c:pt>
                <c:pt idx="9105">
                  <c:v>0.12309640129763801</c:v>
                </c:pt>
                <c:pt idx="9106">
                  <c:v>0.123444552735651</c:v>
                </c:pt>
                <c:pt idx="9107">
                  <c:v>0.120709077151259</c:v>
                </c:pt>
                <c:pt idx="9108">
                  <c:v>0.12299692945820501</c:v>
                </c:pt>
                <c:pt idx="9109">
                  <c:v>0.12622976423976001</c:v>
                </c:pt>
                <c:pt idx="9110">
                  <c:v>0.12568266912288101</c:v>
                </c:pt>
                <c:pt idx="9111">
                  <c:v>0.123544024575084</c:v>
                </c:pt>
                <c:pt idx="9112">
                  <c:v>0.124389535210259</c:v>
                </c:pt>
                <c:pt idx="9113">
                  <c:v>0.12503610216656999</c:v>
                </c:pt>
                <c:pt idx="9114">
                  <c:v>0.124588478889124</c:v>
                </c:pt>
                <c:pt idx="9115">
                  <c:v>0.1272742185538</c:v>
                </c:pt>
                <c:pt idx="9116">
                  <c:v>0.12433979929054299</c:v>
                </c:pt>
                <c:pt idx="9117">
                  <c:v>0.123693232334232</c:v>
                </c:pt>
                <c:pt idx="9118">
                  <c:v>0.12508583808628701</c:v>
                </c:pt>
                <c:pt idx="9119">
                  <c:v>0.124091119691962</c:v>
                </c:pt>
                <c:pt idx="9120">
                  <c:v>0.12394191193281399</c:v>
                </c:pt>
                <c:pt idx="9121">
                  <c:v>0.123046665377922</c:v>
                </c:pt>
                <c:pt idx="9122">
                  <c:v>0.123643496414516</c:v>
                </c:pt>
                <c:pt idx="9123">
                  <c:v>0.12473768664827301</c:v>
                </c:pt>
                <c:pt idx="9124">
                  <c:v>0.12568266912288101</c:v>
                </c:pt>
                <c:pt idx="9125">
                  <c:v>0.12414085561167799</c:v>
                </c:pt>
                <c:pt idx="9126">
                  <c:v>0.122350362501895</c:v>
                </c:pt>
                <c:pt idx="9127">
                  <c:v>0.12453874296940801</c:v>
                </c:pt>
                <c:pt idx="9128">
                  <c:v>0.126130292400327</c:v>
                </c:pt>
                <c:pt idx="9129">
                  <c:v>0.12657791567777299</c:v>
                </c:pt>
                <c:pt idx="9130">
                  <c:v>0.12737369039323301</c:v>
                </c:pt>
                <c:pt idx="9131">
                  <c:v>0.12836840878755701</c:v>
                </c:pt>
                <c:pt idx="9132">
                  <c:v>0.12702553895521901</c:v>
                </c:pt>
                <c:pt idx="9133">
                  <c:v>0.12662765159748901</c:v>
                </c:pt>
                <c:pt idx="9134">
                  <c:v>0.125384253604584</c:v>
                </c:pt>
                <c:pt idx="9135">
                  <c:v>0.12483715848770501</c:v>
                </c:pt>
                <c:pt idx="9136">
                  <c:v>0.123444552735651</c:v>
                </c:pt>
                <c:pt idx="9137">
                  <c:v>0.124588478889124</c:v>
                </c:pt>
                <c:pt idx="9138">
                  <c:v>0.123693232334232</c:v>
                </c:pt>
                <c:pt idx="9139">
                  <c:v>0.122201154742746</c:v>
                </c:pt>
                <c:pt idx="9140">
                  <c:v>0.12722448263408401</c:v>
                </c:pt>
                <c:pt idx="9141">
                  <c:v>0.124190591531395</c:v>
                </c:pt>
                <c:pt idx="9142">
                  <c:v>0.125185309925719</c:v>
                </c:pt>
                <c:pt idx="9143">
                  <c:v>0.12399164785253</c:v>
                </c:pt>
                <c:pt idx="9144">
                  <c:v>0.12463821480884101</c:v>
                </c:pt>
                <c:pt idx="9145">
                  <c:v>0.125135574006003</c:v>
                </c:pt>
                <c:pt idx="9146">
                  <c:v>0.12414085561167799</c:v>
                </c:pt>
                <c:pt idx="9147">
                  <c:v>0.122350362501895</c:v>
                </c:pt>
                <c:pt idx="9148">
                  <c:v>0.12289745761877301</c:v>
                </c:pt>
                <c:pt idx="9149">
                  <c:v>0.123842440093381</c:v>
                </c:pt>
                <c:pt idx="9150">
                  <c:v>0.12543398952429999</c:v>
                </c:pt>
                <c:pt idx="9151">
                  <c:v>0.124489007049692</c:v>
                </c:pt>
                <c:pt idx="9152">
                  <c:v>0.124986366246854</c:v>
                </c:pt>
                <c:pt idx="9153">
                  <c:v>0.126478443838341</c:v>
                </c:pt>
                <c:pt idx="9154">
                  <c:v>0.12463821480884101</c:v>
                </c:pt>
                <c:pt idx="9155">
                  <c:v>0.1235937604948</c:v>
                </c:pt>
                <c:pt idx="9156">
                  <c:v>0.12528478176515101</c:v>
                </c:pt>
                <c:pt idx="9157">
                  <c:v>0.121952475144165</c:v>
                </c:pt>
                <c:pt idx="9158">
                  <c:v>0.12662765159748901</c:v>
                </c:pt>
                <c:pt idx="9159">
                  <c:v>0.12782131367067801</c:v>
                </c:pt>
                <c:pt idx="9160">
                  <c:v>0.125185309925719</c:v>
                </c:pt>
                <c:pt idx="9161">
                  <c:v>0.124389535210259</c:v>
                </c:pt>
                <c:pt idx="9162">
                  <c:v>0.123146137217354</c:v>
                </c:pt>
                <c:pt idx="9163">
                  <c:v>0.124936630327138</c:v>
                </c:pt>
                <c:pt idx="9164">
                  <c:v>0.12568266912288101</c:v>
                </c:pt>
                <c:pt idx="9165">
                  <c:v>0.123444552735651</c:v>
                </c:pt>
                <c:pt idx="9166">
                  <c:v>0.122101682903313</c:v>
                </c:pt>
                <c:pt idx="9167">
                  <c:v>0.12523504584543499</c:v>
                </c:pt>
                <c:pt idx="9168">
                  <c:v>0.12548372544401601</c:v>
                </c:pt>
                <c:pt idx="9169">
                  <c:v>0.122051946983597</c:v>
                </c:pt>
                <c:pt idx="9170">
                  <c:v>0.12473768664827301</c:v>
                </c:pt>
                <c:pt idx="9171">
                  <c:v>0.119565150997786</c:v>
                </c:pt>
                <c:pt idx="9172">
                  <c:v>0.12618002832004299</c:v>
                </c:pt>
                <c:pt idx="9173">
                  <c:v>0.125931348721462</c:v>
                </c:pt>
                <c:pt idx="9174">
                  <c:v>0.121952475144165</c:v>
                </c:pt>
                <c:pt idx="9175">
                  <c:v>0.119863566516084</c:v>
                </c:pt>
                <c:pt idx="9176">
                  <c:v>0.122250890662462</c:v>
                </c:pt>
                <c:pt idx="9177">
                  <c:v>0.12642870791862401</c:v>
                </c:pt>
                <c:pt idx="9178">
                  <c:v>0.123792704173665</c:v>
                </c:pt>
                <c:pt idx="9179">
                  <c:v>0.12011224611466501</c:v>
                </c:pt>
                <c:pt idx="9180">
                  <c:v>0.12433979929054299</c:v>
                </c:pt>
                <c:pt idx="9181">
                  <c:v>0.125185309925719</c:v>
                </c:pt>
                <c:pt idx="9182">
                  <c:v>0.123693232334232</c:v>
                </c:pt>
                <c:pt idx="9183">
                  <c:v>0.122201154742746</c:v>
                </c:pt>
                <c:pt idx="9184">
                  <c:v>0.123345080896219</c:v>
                </c:pt>
                <c:pt idx="9185">
                  <c:v>0.12299692945820501</c:v>
                </c:pt>
                <c:pt idx="9186">
                  <c:v>0.12548372544401601</c:v>
                </c:pt>
                <c:pt idx="9187">
                  <c:v>0.12394191193281399</c:v>
                </c:pt>
                <c:pt idx="9188">
                  <c:v>0.124290063370827</c:v>
                </c:pt>
                <c:pt idx="9189">
                  <c:v>0.1235937604948</c:v>
                </c:pt>
                <c:pt idx="9190">
                  <c:v>0.123444552735651</c:v>
                </c:pt>
                <c:pt idx="9191">
                  <c:v>0.12269851393990799</c:v>
                </c:pt>
                <c:pt idx="9192">
                  <c:v>0.12697580303550299</c:v>
                </c:pt>
                <c:pt idx="9193">
                  <c:v>0.126478443838341</c:v>
                </c:pt>
                <c:pt idx="9194">
                  <c:v>0.12677685935663799</c:v>
                </c:pt>
                <c:pt idx="9195">
                  <c:v>0.12289745761877301</c:v>
                </c:pt>
                <c:pt idx="9196">
                  <c:v>0.12175353146530001</c:v>
                </c:pt>
                <c:pt idx="9197">
                  <c:v>0.124290063370827</c:v>
                </c:pt>
                <c:pt idx="9198">
                  <c:v>0.124986366246854</c:v>
                </c:pt>
                <c:pt idx="9199">
                  <c:v>0.122101682903313</c:v>
                </c:pt>
                <c:pt idx="9200">
                  <c:v>0.122002211063881</c:v>
                </c:pt>
                <c:pt idx="9201">
                  <c:v>0.12622976423976001</c:v>
                </c:pt>
                <c:pt idx="9202">
                  <c:v>0.12563293320316499</c:v>
                </c:pt>
                <c:pt idx="9203">
                  <c:v>0.122449834341327</c:v>
                </c:pt>
                <c:pt idx="9204">
                  <c:v>0.122847721699057</c:v>
                </c:pt>
                <c:pt idx="9205">
                  <c:v>0.12269851393990799</c:v>
                </c:pt>
                <c:pt idx="9206">
                  <c:v>0.123295344976503</c:v>
                </c:pt>
                <c:pt idx="9207">
                  <c:v>0.12483715848770501</c:v>
                </c:pt>
                <c:pt idx="9208">
                  <c:v>0.12463821480884101</c:v>
                </c:pt>
                <c:pt idx="9209">
                  <c:v>0.12528478176515101</c:v>
                </c:pt>
                <c:pt idx="9210">
                  <c:v>0.12757263407209701</c:v>
                </c:pt>
                <c:pt idx="9211">
                  <c:v>0.12558319728344899</c:v>
                </c:pt>
                <c:pt idx="9212">
                  <c:v>0.12399164785253</c:v>
                </c:pt>
                <c:pt idx="9213">
                  <c:v>0.122201154742746</c:v>
                </c:pt>
                <c:pt idx="9214">
                  <c:v>0.123046665377922</c:v>
                </c:pt>
                <c:pt idx="9215">
                  <c:v>0.125931348721462</c:v>
                </c:pt>
                <c:pt idx="9216">
                  <c:v>0.129363127181881</c:v>
                </c:pt>
                <c:pt idx="9217">
                  <c:v>0.12856735246642201</c:v>
                </c:pt>
                <c:pt idx="9218">
                  <c:v>0.12657791567777299</c:v>
                </c:pt>
                <c:pt idx="9219">
                  <c:v>0.12831867286784099</c:v>
                </c:pt>
                <c:pt idx="9220">
                  <c:v>0.127075274874935</c:v>
                </c:pt>
                <c:pt idx="9221">
                  <c:v>0.12443927112997601</c:v>
                </c:pt>
                <c:pt idx="9222">
                  <c:v>0.125732405042597</c:v>
                </c:pt>
                <c:pt idx="9223">
                  <c:v>0.12742342631294901</c:v>
                </c:pt>
                <c:pt idx="9224">
                  <c:v>0.1272742185538</c:v>
                </c:pt>
                <c:pt idx="9225">
                  <c:v>0.120858284910408</c:v>
                </c:pt>
                <c:pt idx="9226">
                  <c:v>0.123046665377922</c:v>
                </c:pt>
                <c:pt idx="9227">
                  <c:v>0.123345080896219</c:v>
                </c:pt>
                <c:pt idx="9228">
                  <c:v>0.124886894407422</c:v>
                </c:pt>
                <c:pt idx="9229">
                  <c:v>0.12662765159748901</c:v>
                </c:pt>
                <c:pt idx="9230">
                  <c:v>0.1235937604948</c:v>
                </c:pt>
                <c:pt idx="9231">
                  <c:v>0.121405380027286</c:v>
                </c:pt>
                <c:pt idx="9232">
                  <c:v>0.122201154742746</c:v>
                </c:pt>
                <c:pt idx="9233">
                  <c:v>0.121952475144165</c:v>
                </c:pt>
                <c:pt idx="9234">
                  <c:v>0.123742968253949</c:v>
                </c:pt>
                <c:pt idx="9235">
                  <c:v>0.121952475144165</c:v>
                </c:pt>
                <c:pt idx="9236">
                  <c:v>0.122847721699057</c:v>
                </c:pt>
                <c:pt idx="9237">
                  <c:v>0.12031118979353</c:v>
                </c:pt>
                <c:pt idx="9238">
                  <c:v>0.12309640129763801</c:v>
                </c:pt>
                <c:pt idx="9239">
                  <c:v>0.12269851393990799</c:v>
                </c:pt>
                <c:pt idx="9240">
                  <c:v>0.12563293320316499</c:v>
                </c:pt>
                <c:pt idx="9241">
                  <c:v>0.1235937604948</c:v>
                </c:pt>
                <c:pt idx="9242">
                  <c:v>0.131153620291665</c:v>
                </c:pt>
                <c:pt idx="9243">
                  <c:v>0.13080546885365199</c:v>
                </c:pt>
                <c:pt idx="9244">
                  <c:v>0.12946259902131399</c:v>
                </c:pt>
                <c:pt idx="9245">
                  <c:v>0.13319279300003001</c:v>
                </c:pt>
                <c:pt idx="9246">
                  <c:v>0.132695433802868</c:v>
                </c:pt>
                <c:pt idx="9247">
                  <c:v>0.13030810965648901</c:v>
                </c:pt>
                <c:pt idx="9248">
                  <c:v>0.13239701828457001</c:v>
                </c:pt>
                <c:pt idx="9249">
                  <c:v>0.13334200075917901</c:v>
                </c:pt>
                <c:pt idx="9250">
                  <c:v>0.13468487059151599</c:v>
                </c:pt>
                <c:pt idx="9251">
                  <c:v>0.133640416277476</c:v>
                </c:pt>
                <c:pt idx="9252">
                  <c:v>0.133640416277476</c:v>
                </c:pt>
                <c:pt idx="9253">
                  <c:v>0.137072194737895</c:v>
                </c:pt>
                <c:pt idx="9254">
                  <c:v>0.13523196570839499</c:v>
                </c:pt>
                <c:pt idx="9255">
                  <c:v>0.133640416277476</c:v>
                </c:pt>
                <c:pt idx="9256">
                  <c:v>0.135381173467543</c:v>
                </c:pt>
                <c:pt idx="9257">
                  <c:v>0.13622668410271899</c:v>
                </c:pt>
                <c:pt idx="9258">
                  <c:v>0.137867969453354</c:v>
                </c:pt>
                <c:pt idx="9259">
                  <c:v>0.139757934402571</c:v>
                </c:pt>
                <c:pt idx="9260">
                  <c:v>0.14060344503774599</c:v>
                </c:pt>
                <c:pt idx="9261">
                  <c:v>0.141150540154625</c:v>
                </c:pt>
                <c:pt idx="9262">
                  <c:v>0.1401558217603</c:v>
                </c:pt>
                <c:pt idx="9263">
                  <c:v>0.14090186055604401</c:v>
                </c:pt>
                <c:pt idx="9264">
                  <c:v>0.14030502951944901</c:v>
                </c:pt>
                <c:pt idx="9265">
                  <c:v>0.138464800489949</c:v>
                </c:pt>
                <c:pt idx="9266">
                  <c:v>0.14110080423490801</c:v>
                </c:pt>
                <c:pt idx="9267">
                  <c:v>0.14125001199405701</c:v>
                </c:pt>
                <c:pt idx="9268">
                  <c:v>0.14333892062213799</c:v>
                </c:pt>
                <c:pt idx="9269">
                  <c:v>0.14244367406724601</c:v>
                </c:pt>
                <c:pt idx="9270">
                  <c:v>0.141747371191219</c:v>
                </c:pt>
                <c:pt idx="9271">
                  <c:v>0.14214525854894899</c:v>
                </c:pt>
                <c:pt idx="9272">
                  <c:v>0.14547756516993601</c:v>
                </c:pt>
                <c:pt idx="9273">
                  <c:v>0.14791462523603</c:v>
                </c:pt>
                <c:pt idx="9274">
                  <c:v>0.147467001958584</c:v>
                </c:pt>
                <c:pt idx="9275">
                  <c:v>0.14776541747688199</c:v>
                </c:pt>
                <c:pt idx="9276">
                  <c:v>0.14582571660794899</c:v>
                </c:pt>
                <c:pt idx="9277">
                  <c:v>0.145577037009368</c:v>
                </c:pt>
                <c:pt idx="9278">
                  <c:v>0.147118850520571</c:v>
                </c:pt>
                <c:pt idx="9279">
                  <c:v>0.14542782925021899</c:v>
                </c:pt>
                <c:pt idx="9280">
                  <c:v>0.142692353665827</c:v>
                </c:pt>
                <c:pt idx="9281">
                  <c:v>0.1438362798193</c:v>
                </c:pt>
                <c:pt idx="9282">
                  <c:v>0.14726805827971901</c:v>
                </c:pt>
                <c:pt idx="9283">
                  <c:v>0.145577037009368</c:v>
                </c:pt>
                <c:pt idx="9284">
                  <c:v>0.146919906841706</c:v>
                </c:pt>
                <c:pt idx="9285">
                  <c:v>0.14945643874723299</c:v>
                </c:pt>
                <c:pt idx="9286">
                  <c:v>0.14587545252766501</c:v>
                </c:pt>
                <c:pt idx="9287">
                  <c:v>0.15069983674013801</c:v>
                </c:pt>
                <c:pt idx="9288">
                  <c:v>0.14935696690780101</c:v>
                </c:pt>
                <c:pt idx="9289">
                  <c:v>0.145925188447382</c:v>
                </c:pt>
                <c:pt idx="9290">
                  <c:v>0.14895907955007101</c:v>
                </c:pt>
                <c:pt idx="9291">
                  <c:v>0.152142178411909</c:v>
                </c:pt>
                <c:pt idx="9292">
                  <c:v>0.152092442492193</c:v>
                </c:pt>
                <c:pt idx="9293">
                  <c:v>0.15159508329502999</c:v>
                </c:pt>
                <c:pt idx="9294">
                  <c:v>0.15164481921474701</c:v>
                </c:pt>
                <c:pt idx="9295">
                  <c:v>0.14990406202467901</c:v>
                </c:pt>
                <c:pt idx="9296">
                  <c:v>0.15159508329502999</c:v>
                </c:pt>
                <c:pt idx="9297">
                  <c:v>0.150351685302125</c:v>
                </c:pt>
                <c:pt idx="9298">
                  <c:v>0.15109772409786801</c:v>
                </c:pt>
                <c:pt idx="9299">
                  <c:v>0.15219191433162499</c:v>
                </c:pt>
                <c:pt idx="9300">
                  <c:v>0.15492738991601701</c:v>
                </c:pt>
                <c:pt idx="9301">
                  <c:v>0.152291386171057</c:v>
                </c:pt>
                <c:pt idx="9302">
                  <c:v>0.15239085801048999</c:v>
                </c:pt>
                <c:pt idx="9303">
                  <c:v>0.15149561145559801</c:v>
                </c:pt>
                <c:pt idx="9304">
                  <c:v>0.15428082295970599</c:v>
                </c:pt>
                <c:pt idx="9305">
                  <c:v>0.15507659767516599</c:v>
                </c:pt>
                <c:pt idx="9306">
                  <c:v>0.15602158014977399</c:v>
                </c:pt>
                <c:pt idx="9307">
                  <c:v>0.15313689680623299</c:v>
                </c:pt>
                <c:pt idx="9308">
                  <c:v>0.15462897439772</c:v>
                </c:pt>
                <c:pt idx="9309">
                  <c:v>0.15532527727374701</c:v>
                </c:pt>
                <c:pt idx="9310">
                  <c:v>0.158259696537003</c:v>
                </c:pt>
                <c:pt idx="9311">
                  <c:v>0.15711577038353</c:v>
                </c:pt>
                <c:pt idx="9312">
                  <c:v>0.15830943245672</c:v>
                </c:pt>
                <c:pt idx="9313">
                  <c:v>0.15646920342722001</c:v>
                </c:pt>
                <c:pt idx="9314">
                  <c:v>0.159851245967922</c:v>
                </c:pt>
                <c:pt idx="9315">
                  <c:v>0.16144279539884099</c:v>
                </c:pt>
                <c:pt idx="9316">
                  <c:v>0.16238777787344899</c:v>
                </c:pt>
                <c:pt idx="9317">
                  <c:v>0.16184068275657101</c:v>
                </c:pt>
                <c:pt idx="9318">
                  <c:v>0.16318355258890899</c:v>
                </c:pt>
                <c:pt idx="9319">
                  <c:v>0.16034860516508501</c:v>
                </c:pt>
                <c:pt idx="9320">
                  <c:v>0.15935388677076001</c:v>
                </c:pt>
                <c:pt idx="9321">
                  <c:v>0.159801510048206</c:v>
                </c:pt>
                <c:pt idx="9322">
                  <c:v>0.15970203820877399</c:v>
                </c:pt>
                <c:pt idx="9323">
                  <c:v>0.16179094683685499</c:v>
                </c:pt>
                <c:pt idx="9324">
                  <c:v>0.16258672155231399</c:v>
                </c:pt>
                <c:pt idx="9325">
                  <c:v>0.164426950581814</c:v>
                </c:pt>
                <c:pt idx="9326">
                  <c:v>0.16422800690295</c:v>
                </c:pt>
                <c:pt idx="9327">
                  <c:v>0.16397932730436801</c:v>
                </c:pt>
                <c:pt idx="9328">
                  <c:v>0.16487457385925999</c:v>
                </c:pt>
                <c:pt idx="9329">
                  <c:v>0.16497404569869301</c:v>
                </c:pt>
                <c:pt idx="9330">
                  <c:v>0.16492430977897701</c:v>
                </c:pt>
                <c:pt idx="9331">
                  <c:v>0.165769820414152</c:v>
                </c:pt>
                <c:pt idx="9332">
                  <c:v>0.16726189800563901</c:v>
                </c:pt>
                <c:pt idx="9333">
                  <c:v>0.16591902817330101</c:v>
                </c:pt>
                <c:pt idx="9334">
                  <c:v>0.167361369845071</c:v>
                </c:pt>
                <c:pt idx="9335">
                  <c:v>0.16954975031258501</c:v>
                </c:pt>
                <c:pt idx="9336">
                  <c:v>0.169649222152017</c:v>
                </c:pt>
                <c:pt idx="9337">
                  <c:v>0.16890318335627399</c:v>
                </c:pt>
                <c:pt idx="9338">
                  <c:v>0.166565595129612</c:v>
                </c:pt>
                <c:pt idx="9339">
                  <c:v>0.16765978536336801</c:v>
                </c:pt>
                <c:pt idx="9340">
                  <c:v>0.16746084168450401</c:v>
                </c:pt>
                <c:pt idx="9341">
                  <c:v>0.16974869399145001</c:v>
                </c:pt>
                <c:pt idx="9342">
                  <c:v>0.169251334794287</c:v>
                </c:pt>
                <c:pt idx="9343">
                  <c:v>0.171340243422369</c:v>
                </c:pt>
                <c:pt idx="9344">
                  <c:v>0.17283232101385501</c:v>
                </c:pt>
                <c:pt idx="9345">
                  <c:v>0.17342915205045001</c:v>
                </c:pt>
                <c:pt idx="9346">
                  <c:v>0.17447360636449</c:v>
                </c:pt>
                <c:pt idx="9347">
                  <c:v>0.17487149372221999</c:v>
                </c:pt>
                <c:pt idx="9348">
                  <c:v>0.174423870444774</c:v>
                </c:pt>
                <c:pt idx="9349">
                  <c:v>0.17357835980959799</c:v>
                </c:pt>
                <c:pt idx="9350">
                  <c:v>0.17263337733499001</c:v>
                </c:pt>
                <c:pt idx="9351">
                  <c:v>0.171389979342085</c:v>
                </c:pt>
                <c:pt idx="9352">
                  <c:v>0.172334961816693</c:v>
                </c:pt>
                <c:pt idx="9353">
                  <c:v>0.17556779659824701</c:v>
                </c:pt>
                <c:pt idx="9354">
                  <c:v>0.178104328503774</c:v>
                </c:pt>
                <c:pt idx="9355">
                  <c:v>0.17546832475881499</c:v>
                </c:pt>
                <c:pt idx="9356">
                  <c:v>0.173130736532152</c:v>
                </c:pt>
                <c:pt idx="9357">
                  <c:v>0.17352862388988199</c:v>
                </c:pt>
                <c:pt idx="9358">
                  <c:v>0.17805459258405801</c:v>
                </c:pt>
                <c:pt idx="9359">
                  <c:v>0.17855195178121999</c:v>
                </c:pt>
                <c:pt idx="9360">
                  <c:v>0.17681119459115299</c:v>
                </c:pt>
                <c:pt idx="9361">
                  <c:v>0.17745776154746301</c:v>
                </c:pt>
                <c:pt idx="9362">
                  <c:v>0.17765670522632801</c:v>
                </c:pt>
                <c:pt idx="9363">
                  <c:v>0.17894983913894999</c:v>
                </c:pt>
                <c:pt idx="9364">
                  <c:v>0.17591594803626101</c:v>
                </c:pt>
                <c:pt idx="9365">
                  <c:v>0.17805459258405801</c:v>
                </c:pt>
                <c:pt idx="9366">
                  <c:v>0.180441916730436</c:v>
                </c:pt>
                <c:pt idx="9367">
                  <c:v>0.18243135351908499</c:v>
                </c:pt>
                <c:pt idx="9368">
                  <c:v>0.180044029372707</c:v>
                </c:pt>
                <c:pt idx="9369">
                  <c:v>0.17999429345299001</c:v>
                </c:pt>
                <c:pt idx="9370">
                  <c:v>0.18476894174574701</c:v>
                </c:pt>
                <c:pt idx="9371">
                  <c:v>0.18079006816845</c:v>
                </c:pt>
                <c:pt idx="9372">
                  <c:v>0.17999429345299001</c:v>
                </c:pt>
                <c:pt idx="9373">
                  <c:v>0.18223240984021999</c:v>
                </c:pt>
                <c:pt idx="9374">
                  <c:v>0.18546524462177399</c:v>
                </c:pt>
                <c:pt idx="9375">
                  <c:v>0.183873695190855</c:v>
                </c:pt>
                <c:pt idx="9376">
                  <c:v>0.18496788542461201</c:v>
                </c:pt>
                <c:pt idx="9377">
                  <c:v>0.187952040607585</c:v>
                </c:pt>
                <c:pt idx="9378">
                  <c:v>0.18705679405269299</c:v>
                </c:pt>
                <c:pt idx="9379">
                  <c:v>0.18536577278234201</c:v>
                </c:pt>
                <c:pt idx="9380">
                  <c:v>0.18765362508928801</c:v>
                </c:pt>
                <c:pt idx="9381">
                  <c:v>0.18974253371736899</c:v>
                </c:pt>
                <c:pt idx="9382">
                  <c:v>0.18844939980474701</c:v>
                </c:pt>
                <c:pt idx="9383">
                  <c:v>0.189842005556801</c:v>
                </c:pt>
                <c:pt idx="9384">
                  <c:v>0.188101248366734</c:v>
                </c:pt>
                <c:pt idx="9385">
                  <c:v>0.18864834348361201</c:v>
                </c:pt>
                <c:pt idx="9386">
                  <c:v>0.19222932970317999</c:v>
                </c:pt>
                <c:pt idx="9387">
                  <c:v>0.19078698803141</c:v>
                </c:pt>
                <c:pt idx="9388">
                  <c:v>0.19168223458630099</c:v>
                </c:pt>
                <c:pt idx="9389">
                  <c:v>0.19446744609041</c:v>
                </c:pt>
                <c:pt idx="9390">
                  <c:v>0.19551190040444999</c:v>
                </c:pt>
                <c:pt idx="9391">
                  <c:v>0.194268502411545</c:v>
                </c:pt>
                <c:pt idx="9392">
                  <c:v>0.19342299177636901</c:v>
                </c:pt>
                <c:pt idx="9393">
                  <c:v>0.19864526334657201</c:v>
                </c:pt>
                <c:pt idx="9394">
                  <c:v>0.19844631966770701</c:v>
                </c:pt>
                <c:pt idx="9395">
                  <c:v>0.19799869639026099</c:v>
                </c:pt>
                <c:pt idx="9396">
                  <c:v>0.198297111908558</c:v>
                </c:pt>
                <c:pt idx="9397">
                  <c:v>0.19615846736076101</c:v>
                </c:pt>
                <c:pt idx="9398">
                  <c:v>0.19750133719309901</c:v>
                </c:pt>
                <c:pt idx="9399">
                  <c:v>0.196208203280477</c:v>
                </c:pt>
                <c:pt idx="9400">
                  <c:v>0.19650661879877501</c:v>
                </c:pt>
                <c:pt idx="9401">
                  <c:v>0.19884420702543701</c:v>
                </c:pt>
                <c:pt idx="9402">
                  <c:v>0.19963998174089601</c:v>
                </c:pt>
                <c:pt idx="9403">
                  <c:v>0.20416595043507199</c:v>
                </c:pt>
                <c:pt idx="9404">
                  <c:v>0.20381779899705901</c:v>
                </c:pt>
                <c:pt idx="9405">
                  <c:v>0.20267387284358501</c:v>
                </c:pt>
                <c:pt idx="9406">
                  <c:v>0.19954050990146399</c:v>
                </c:pt>
                <c:pt idx="9407">
                  <c:v>0.20252466508443701</c:v>
                </c:pt>
                <c:pt idx="9408">
                  <c:v>0.204663309632234</c:v>
                </c:pt>
                <c:pt idx="9409">
                  <c:v>0.20436489411393699</c:v>
                </c:pt>
                <c:pt idx="9410">
                  <c:v>0.21033320447988299</c:v>
                </c:pt>
                <c:pt idx="9411">
                  <c:v>0.208343767691234</c:v>
                </c:pt>
                <c:pt idx="9412">
                  <c:v>0.206254859063153</c:v>
                </c:pt>
                <c:pt idx="9413">
                  <c:v>0.206603010501167</c:v>
                </c:pt>
                <c:pt idx="9414">
                  <c:v>0.20953742976442299</c:v>
                </c:pt>
                <c:pt idx="9415">
                  <c:v>0.210482412239032</c:v>
                </c:pt>
                <c:pt idx="9416">
                  <c:v>0.21212369758966701</c:v>
                </c:pt>
                <c:pt idx="9417">
                  <c:v>0.21078082775732901</c:v>
                </c:pt>
                <c:pt idx="9418">
                  <c:v>0.207597728895491</c:v>
                </c:pt>
                <c:pt idx="9419">
                  <c:v>0.20933848608555899</c:v>
                </c:pt>
                <c:pt idx="9420">
                  <c:v>0.21301894414455899</c:v>
                </c:pt>
                <c:pt idx="9421">
                  <c:v>0.21306868006427501</c:v>
                </c:pt>
                <c:pt idx="9422">
                  <c:v>0.214113134378315</c:v>
                </c:pt>
                <c:pt idx="9423">
                  <c:v>0.213317359662856</c:v>
                </c:pt>
                <c:pt idx="9424">
                  <c:v>0.21291947230512601</c:v>
                </c:pt>
                <c:pt idx="9425">
                  <c:v>0.21381471886001799</c:v>
                </c:pt>
                <c:pt idx="9426">
                  <c:v>0.21446128581632901</c:v>
                </c:pt>
                <c:pt idx="9427">
                  <c:v>0.215853891568383</c:v>
                </c:pt>
                <c:pt idx="9428">
                  <c:v>0.21863910307249099</c:v>
                </c:pt>
                <c:pt idx="9429">
                  <c:v>0.21839042347390999</c:v>
                </c:pt>
                <c:pt idx="9430">
                  <c:v>0.21789306427674801</c:v>
                </c:pt>
                <c:pt idx="9431">
                  <c:v>0.21963382146681601</c:v>
                </c:pt>
                <c:pt idx="9432">
                  <c:v>0.221076163138586</c:v>
                </c:pt>
                <c:pt idx="9433">
                  <c:v>0.21993223698511299</c:v>
                </c:pt>
                <c:pt idx="9434">
                  <c:v>0.222816920328653</c:v>
                </c:pt>
                <c:pt idx="9435">
                  <c:v>0.22286665624836999</c:v>
                </c:pt>
                <c:pt idx="9436">
                  <c:v>0.22669632206651799</c:v>
                </c:pt>
                <c:pt idx="9437">
                  <c:v>0.223165071766667</c:v>
                </c:pt>
                <c:pt idx="9438">
                  <c:v>0.22540318815389701</c:v>
                </c:pt>
                <c:pt idx="9439">
                  <c:v>0.22560213183276201</c:v>
                </c:pt>
                <c:pt idx="9440">
                  <c:v>0.22883496661431599</c:v>
                </c:pt>
                <c:pt idx="9441">
                  <c:v>0.22788998413970801</c:v>
                </c:pt>
                <c:pt idx="9442">
                  <c:v>0.227193681263681</c:v>
                </c:pt>
                <c:pt idx="9443">
                  <c:v>0.22689526574538299</c:v>
                </c:pt>
                <c:pt idx="9444">
                  <c:v>0.231819121797289</c:v>
                </c:pt>
                <c:pt idx="9445">
                  <c:v>0.23057572380438299</c:v>
                </c:pt>
                <c:pt idx="9446">
                  <c:v>0.23082440340296401</c:v>
                </c:pt>
                <c:pt idx="9447">
                  <c:v>0.23291331203104601</c:v>
                </c:pt>
                <c:pt idx="9448">
                  <c:v>0.23127202668041</c:v>
                </c:pt>
                <c:pt idx="9449">
                  <c:v>0.229531269490343</c:v>
                </c:pt>
                <c:pt idx="9450">
                  <c:v>0.233758822666221</c:v>
                </c:pt>
                <c:pt idx="9451">
                  <c:v>0.23639482641118101</c:v>
                </c:pt>
                <c:pt idx="9452">
                  <c:v>0.23485301289997801</c:v>
                </c:pt>
                <c:pt idx="9453">
                  <c:v>0.23520116433799201</c:v>
                </c:pt>
                <c:pt idx="9454">
                  <c:v>0.23689218560834299</c:v>
                </c:pt>
                <c:pt idx="9455">
                  <c:v>0.23927950975472101</c:v>
                </c:pt>
                <c:pt idx="9456">
                  <c:v>0.239130301995573</c:v>
                </c:pt>
                <c:pt idx="9457">
                  <c:v>0.241467890222235</c:v>
                </c:pt>
                <c:pt idx="9458">
                  <c:v>0.23803611176181599</c:v>
                </c:pt>
                <c:pt idx="9459">
                  <c:v>0.23634509049146499</c:v>
                </c:pt>
                <c:pt idx="9460">
                  <c:v>0.23957792527301899</c:v>
                </c:pt>
                <c:pt idx="9461">
                  <c:v>0.24236313677712701</c:v>
                </c:pt>
                <c:pt idx="9462">
                  <c:v>0.242611816375708</c:v>
                </c:pt>
                <c:pt idx="9463">
                  <c:v>0.24559597155868099</c:v>
                </c:pt>
                <c:pt idx="9464">
                  <c:v>0.246441482193857</c:v>
                </c:pt>
                <c:pt idx="9465">
                  <c:v>0.24614306667555899</c:v>
                </c:pt>
                <c:pt idx="9466">
                  <c:v>0.24887854225995101</c:v>
                </c:pt>
                <c:pt idx="9467">
                  <c:v>0.24788382386562699</c:v>
                </c:pt>
                <c:pt idx="9468">
                  <c:v>0.25042035577115401</c:v>
                </c:pt>
                <c:pt idx="9469">
                  <c:v>0.25116639456689699</c:v>
                </c:pt>
                <c:pt idx="9470">
                  <c:v>0.25166375376406003</c:v>
                </c:pt>
                <c:pt idx="9471">
                  <c:v>0.252658472158384</c:v>
                </c:pt>
                <c:pt idx="9472">
                  <c:v>0.25415054974987</c:v>
                </c:pt>
                <c:pt idx="9473">
                  <c:v>0.25489658854561398</c:v>
                </c:pt>
                <c:pt idx="9474">
                  <c:v>0.25459817302731602</c:v>
                </c:pt>
                <c:pt idx="9475">
                  <c:v>0.25484685262589701</c:v>
                </c:pt>
                <c:pt idx="9476">
                  <c:v>0.25753259229057301</c:v>
                </c:pt>
                <c:pt idx="9477">
                  <c:v>0.25504579630476198</c:v>
                </c:pt>
                <c:pt idx="9478">
                  <c:v>0.25728391269199202</c:v>
                </c:pt>
                <c:pt idx="9479">
                  <c:v>0.26190935322559999</c:v>
                </c:pt>
                <c:pt idx="9480">
                  <c:v>0.26081516299184399</c:v>
                </c:pt>
                <c:pt idx="9481">
                  <c:v>0.26529139576630301</c:v>
                </c:pt>
                <c:pt idx="9482">
                  <c:v>0.26897185382530298</c:v>
                </c:pt>
                <c:pt idx="9483">
                  <c:v>0.26698241703665399</c:v>
                </c:pt>
                <c:pt idx="9484">
                  <c:v>0.26797713543097901</c:v>
                </c:pt>
                <c:pt idx="9485">
                  <c:v>0.26837502278870901</c:v>
                </c:pt>
                <c:pt idx="9486">
                  <c:v>0.26747977623381702</c:v>
                </c:pt>
                <c:pt idx="9487">
                  <c:v>0.26991683629991098</c:v>
                </c:pt>
                <c:pt idx="9488">
                  <c:v>0.27255284004487101</c:v>
                </c:pt>
                <c:pt idx="9489">
                  <c:v>0.27071261101537097</c:v>
                </c:pt>
                <c:pt idx="9490">
                  <c:v>0.27329887884061399</c:v>
                </c:pt>
                <c:pt idx="9491">
                  <c:v>0.27513910787011397</c:v>
                </c:pt>
                <c:pt idx="9492">
                  <c:v>0.27772537569535699</c:v>
                </c:pt>
                <c:pt idx="9493">
                  <c:v>0.278421678571384</c:v>
                </c:pt>
                <c:pt idx="9494">
                  <c:v>0.28021217168116802</c:v>
                </c:pt>
                <c:pt idx="9495">
                  <c:v>0.28279843950641198</c:v>
                </c:pt>
                <c:pt idx="9496">
                  <c:v>0.279764548403722</c:v>
                </c:pt>
                <c:pt idx="9497">
                  <c:v>0.28279843950641198</c:v>
                </c:pt>
                <c:pt idx="9498">
                  <c:v>0.28558365101052002</c:v>
                </c:pt>
                <c:pt idx="9499">
                  <c:v>0.283793157900736</c:v>
                </c:pt>
                <c:pt idx="9500">
                  <c:v>0.28493708405420898</c:v>
                </c:pt>
                <c:pt idx="9501">
                  <c:v>0.28478787629506003</c:v>
                </c:pt>
                <c:pt idx="9502">
                  <c:v>0.28523549957250599</c:v>
                </c:pt>
                <c:pt idx="9503">
                  <c:v>0.29010961970469601</c:v>
                </c:pt>
                <c:pt idx="9504">
                  <c:v>0.29110433809901998</c:v>
                </c:pt>
                <c:pt idx="9505">
                  <c:v>0.29050750706242501</c:v>
                </c:pt>
                <c:pt idx="9506">
                  <c:v>0.29408849328199299</c:v>
                </c:pt>
                <c:pt idx="9507">
                  <c:v>0.295580570873479</c:v>
                </c:pt>
                <c:pt idx="9508">
                  <c:v>0.296525553348088</c:v>
                </c:pt>
                <c:pt idx="9509">
                  <c:v>0.30105152204226299</c:v>
                </c:pt>
                <c:pt idx="9510">
                  <c:v>0.29871393381560102</c:v>
                </c:pt>
                <c:pt idx="9511">
                  <c:v>0.29632660966922297</c:v>
                </c:pt>
                <c:pt idx="9512">
                  <c:v>0.303239902509777</c:v>
                </c:pt>
                <c:pt idx="9513">
                  <c:v>0.30418488498438501</c:v>
                </c:pt>
                <c:pt idx="9514">
                  <c:v>0.30408541314495302</c:v>
                </c:pt>
                <c:pt idx="9515">
                  <c:v>0.305378547057574</c:v>
                </c:pt>
                <c:pt idx="9516">
                  <c:v>0.305378547057574</c:v>
                </c:pt>
                <c:pt idx="9517">
                  <c:v>0.30776587120395299</c:v>
                </c:pt>
                <c:pt idx="9518">
                  <c:v>0.30647273729133101</c:v>
                </c:pt>
                <c:pt idx="9519">
                  <c:v>0.31134685742351997</c:v>
                </c:pt>
                <c:pt idx="9520">
                  <c:v>0.31184421662068201</c:v>
                </c:pt>
                <c:pt idx="9521">
                  <c:v>0.31239131173756102</c:v>
                </c:pt>
                <c:pt idx="9522">
                  <c:v>0.31666860083315601</c:v>
                </c:pt>
                <c:pt idx="9523">
                  <c:v>0.31646965715429098</c:v>
                </c:pt>
                <c:pt idx="9524">
                  <c:v>0.31761358330776401</c:v>
                </c:pt>
                <c:pt idx="9525">
                  <c:v>0.32029932297243902</c:v>
                </c:pt>
                <c:pt idx="9526">
                  <c:v>0.319055924979534</c:v>
                </c:pt>
                <c:pt idx="9527">
                  <c:v>0.32124430544704802</c:v>
                </c:pt>
                <c:pt idx="9528">
                  <c:v>0.32676499253554803</c:v>
                </c:pt>
                <c:pt idx="9529">
                  <c:v>0.32651631293696698</c:v>
                </c:pt>
                <c:pt idx="9530">
                  <c:v>0.32845601380589901</c:v>
                </c:pt>
                <c:pt idx="9531">
                  <c:v>0.32890363708334502</c:v>
                </c:pt>
                <c:pt idx="9532">
                  <c:v>0.32810786236788603</c:v>
                </c:pt>
                <c:pt idx="9533">
                  <c:v>0.33158937674802103</c:v>
                </c:pt>
                <c:pt idx="9534">
                  <c:v>0.33318092617894002</c:v>
                </c:pt>
                <c:pt idx="9535">
                  <c:v>0.33377775721553399</c:v>
                </c:pt>
                <c:pt idx="9536">
                  <c:v>0.33666244055907502</c:v>
                </c:pt>
                <c:pt idx="9537">
                  <c:v>0.337159799756237</c:v>
                </c:pt>
                <c:pt idx="9538">
                  <c:v>0.33855240550829102</c:v>
                </c:pt>
                <c:pt idx="9539">
                  <c:v>0.34362546931934501</c:v>
                </c:pt>
                <c:pt idx="9540">
                  <c:v>0.34282969460388601</c:v>
                </c:pt>
                <c:pt idx="9541">
                  <c:v>0.34452071587423699</c:v>
                </c:pt>
                <c:pt idx="9542">
                  <c:v>0.34462018771366998</c:v>
                </c:pt>
                <c:pt idx="9543">
                  <c:v>0.34447097995452097</c:v>
                </c:pt>
                <c:pt idx="9544">
                  <c:v>0.34690804002061598</c:v>
                </c:pt>
                <c:pt idx="9545">
                  <c:v>0.34740539921777802</c:v>
                </c:pt>
                <c:pt idx="9546">
                  <c:v>0.34835038169238602</c:v>
                </c:pt>
                <c:pt idx="9547">
                  <c:v>0.35561182597095398</c:v>
                </c:pt>
                <c:pt idx="9548">
                  <c:v>0.35829756563562898</c:v>
                </c:pt>
                <c:pt idx="9549">
                  <c:v>0.35804888603704799</c:v>
                </c:pt>
                <c:pt idx="9550">
                  <c:v>0.35799915011733202</c:v>
                </c:pt>
                <c:pt idx="9551">
                  <c:v>0.36162987225661603</c:v>
                </c:pt>
                <c:pt idx="9552">
                  <c:v>0.36242564697207502</c:v>
                </c:pt>
                <c:pt idx="9553">
                  <c:v>0.36391772456356197</c:v>
                </c:pt>
                <c:pt idx="9554">
                  <c:v>0.36486270703816998</c:v>
                </c:pt>
                <c:pt idx="9555">
                  <c:v>0.367747390381711</c:v>
                </c:pt>
                <c:pt idx="9556">
                  <c:v>0.370681809644968</c:v>
                </c:pt>
                <c:pt idx="9557">
                  <c:v>0.37147758436042699</c:v>
                </c:pt>
                <c:pt idx="9558">
                  <c:v>0.36645425646908902</c:v>
                </c:pt>
                <c:pt idx="9559">
                  <c:v>0.37311886971106201</c:v>
                </c:pt>
                <c:pt idx="9560">
                  <c:v>0.37600355305460298</c:v>
                </c:pt>
                <c:pt idx="9561">
                  <c:v>0.37361622890822399</c:v>
                </c:pt>
                <c:pt idx="9562">
                  <c:v>0.37540672201800801</c:v>
                </c:pt>
                <c:pt idx="9563">
                  <c:v>0.37774431024466998</c:v>
                </c:pt>
                <c:pt idx="9564">
                  <c:v>0.381275560544522</c:v>
                </c:pt>
                <c:pt idx="9565">
                  <c:v>0.383563412851468</c:v>
                </c:pt>
                <c:pt idx="9566">
                  <c:v>0.38784070194706299</c:v>
                </c:pt>
                <c:pt idx="9567">
                  <c:v>0.38948198729769801</c:v>
                </c:pt>
                <c:pt idx="9568">
                  <c:v>0.38992961057514403</c:v>
                </c:pt>
                <c:pt idx="9569">
                  <c:v>0.39112327264833302</c:v>
                </c:pt>
                <c:pt idx="9570">
                  <c:v>0.39132221632719799</c:v>
                </c:pt>
                <c:pt idx="9571">
                  <c:v>0.39430637151017101</c:v>
                </c:pt>
                <c:pt idx="9572">
                  <c:v>0.39400795599187299</c:v>
                </c:pt>
                <c:pt idx="9573">
                  <c:v>0.39400795599187299</c:v>
                </c:pt>
                <c:pt idx="9574">
                  <c:v>0.39748947037200899</c:v>
                </c:pt>
                <c:pt idx="9575">
                  <c:v>0.40007573819725201</c:v>
                </c:pt>
                <c:pt idx="9576">
                  <c:v>0.40375619625625198</c:v>
                </c:pt>
                <c:pt idx="9577">
                  <c:v>0.40669061551950902</c:v>
                </c:pt>
                <c:pt idx="9578">
                  <c:v>0.40748639023496802</c:v>
                </c:pt>
                <c:pt idx="9579">
                  <c:v>0.40927688334475198</c:v>
                </c:pt>
                <c:pt idx="9580">
                  <c:v>0.41385258795864399</c:v>
                </c:pt>
                <c:pt idx="9581">
                  <c:v>0.41434994715580598</c:v>
                </c:pt>
                <c:pt idx="9582">
                  <c:v>0.41469809859382001</c:v>
                </c:pt>
                <c:pt idx="9583">
                  <c:v>0.41325575692205002</c:v>
                </c:pt>
                <c:pt idx="9584">
                  <c:v>0.41633938394445502</c:v>
                </c:pt>
                <c:pt idx="9585">
                  <c:v>0.42106429631749598</c:v>
                </c:pt>
                <c:pt idx="9586">
                  <c:v>0.42186007103295498</c:v>
                </c:pt>
                <c:pt idx="9587">
                  <c:v>0.42384950782160402</c:v>
                </c:pt>
                <c:pt idx="9588">
                  <c:v>0.42946966674953602</c:v>
                </c:pt>
                <c:pt idx="9589">
                  <c:v>0.43260302969165798</c:v>
                </c:pt>
                <c:pt idx="9590">
                  <c:v>0.43205593457477998</c:v>
                </c:pt>
                <c:pt idx="9591">
                  <c:v>0.43638295959009099</c:v>
                </c:pt>
                <c:pt idx="9592">
                  <c:v>0.43867081189703699</c:v>
                </c:pt>
                <c:pt idx="9593">
                  <c:v>0.44046130500682001</c:v>
                </c:pt>
                <c:pt idx="9594">
                  <c:v>0.44439044266440197</c:v>
                </c:pt>
                <c:pt idx="9595">
                  <c:v>0.44349519610950999</c:v>
                </c:pt>
                <c:pt idx="9596">
                  <c:v>0.44677776681078002</c:v>
                </c:pt>
                <c:pt idx="9597">
                  <c:v>0.44926456279659099</c:v>
                </c:pt>
                <c:pt idx="9598">
                  <c:v>0.451950302461267</c:v>
                </c:pt>
                <c:pt idx="9599">
                  <c:v>0.45796834874692899</c:v>
                </c:pt>
                <c:pt idx="9600">
                  <c:v>0.45568049643998298</c:v>
                </c:pt>
                <c:pt idx="9601">
                  <c:v>0.45617785563714502</c:v>
                </c:pt>
                <c:pt idx="9602">
                  <c:v>0.46105197576933399</c:v>
                </c:pt>
                <c:pt idx="9603">
                  <c:v>0.46229537376224</c:v>
                </c:pt>
                <c:pt idx="9604">
                  <c:v>0.465229793025497</c:v>
                </c:pt>
                <c:pt idx="9605">
                  <c:v>0.46861183556619901</c:v>
                </c:pt>
                <c:pt idx="9606">
                  <c:v>0.47204361402661799</c:v>
                </c:pt>
                <c:pt idx="9607">
                  <c:v>0.47403305081526698</c:v>
                </c:pt>
                <c:pt idx="9608">
                  <c:v>0.47552512840675398</c:v>
                </c:pt>
                <c:pt idx="9609">
                  <c:v>0.477564301115118</c:v>
                </c:pt>
                <c:pt idx="9610">
                  <c:v>0.47940453014461898</c:v>
                </c:pt>
                <c:pt idx="9611">
                  <c:v>0.48104581549525399</c:v>
                </c:pt>
                <c:pt idx="9612">
                  <c:v>0.48179185429099702</c:v>
                </c:pt>
                <c:pt idx="9613">
                  <c:v>0.48412944251765899</c:v>
                </c:pt>
                <c:pt idx="9614">
                  <c:v>0.48905329856956498</c:v>
                </c:pt>
                <c:pt idx="9615">
                  <c:v>0.49338032358487599</c:v>
                </c:pt>
                <c:pt idx="9616">
                  <c:v>0.49571791181153801</c:v>
                </c:pt>
                <c:pt idx="9617">
                  <c:v>0.49437504197920001</c:v>
                </c:pt>
                <c:pt idx="9618">
                  <c:v>0.498353915556497</c:v>
                </c:pt>
                <c:pt idx="9619">
                  <c:v>0.50034335234514604</c:v>
                </c:pt>
                <c:pt idx="9620">
                  <c:v>0.50382486672528104</c:v>
                </c:pt>
                <c:pt idx="9621">
                  <c:v>0.50382486672528104</c:v>
                </c:pt>
                <c:pt idx="9622">
                  <c:v>0.50631166271109196</c:v>
                </c:pt>
                <c:pt idx="9623">
                  <c:v>0.508301099499741</c:v>
                </c:pt>
                <c:pt idx="9624">
                  <c:v>0.51277733227419997</c:v>
                </c:pt>
                <c:pt idx="9625">
                  <c:v>0.515264128260011</c:v>
                </c:pt>
                <c:pt idx="9626">
                  <c:v>0.51824828344298401</c:v>
                </c:pt>
                <c:pt idx="9627">
                  <c:v>0.51924300183730898</c:v>
                </c:pt>
                <c:pt idx="9628">
                  <c:v>0.52123243862595703</c:v>
                </c:pt>
                <c:pt idx="9629">
                  <c:v>0.52421659380893004</c:v>
                </c:pt>
                <c:pt idx="9630">
                  <c:v>0.52819546738622802</c:v>
                </c:pt>
                <c:pt idx="9631">
                  <c:v>0.53117962256920104</c:v>
                </c:pt>
                <c:pt idx="9632">
                  <c:v>0.53416377775217405</c:v>
                </c:pt>
                <c:pt idx="9633">
                  <c:v>0.53565585534366</c:v>
                </c:pt>
                <c:pt idx="9634">
                  <c:v>0.54112680651244405</c:v>
                </c:pt>
                <c:pt idx="9635">
                  <c:v>0.54212152490676901</c:v>
                </c:pt>
                <c:pt idx="9636">
                  <c:v>0.54510568008974203</c:v>
                </c:pt>
                <c:pt idx="9637">
                  <c:v>0.54808983527271504</c:v>
                </c:pt>
                <c:pt idx="9638">
                  <c:v>0.55256606804717401</c:v>
                </c:pt>
                <c:pt idx="9639">
                  <c:v>0.55704230082163397</c:v>
                </c:pt>
                <c:pt idx="9640">
                  <c:v>0.55853437841312004</c:v>
                </c:pt>
                <c:pt idx="9641">
                  <c:v>0.559529096807445</c:v>
                </c:pt>
                <c:pt idx="9642">
                  <c:v>0.56151853359609305</c:v>
                </c:pt>
                <c:pt idx="9643">
                  <c:v>0.566492125567715</c:v>
                </c:pt>
                <c:pt idx="9644">
                  <c:v>0.57146571753933695</c:v>
                </c:pt>
                <c:pt idx="9645">
                  <c:v>0.57196307673649904</c:v>
                </c:pt>
                <c:pt idx="9646">
                  <c:v>0.57345515432798599</c:v>
                </c:pt>
                <c:pt idx="9647">
                  <c:v>0.57743402790528298</c:v>
                </c:pt>
                <c:pt idx="9648">
                  <c:v>0.58290497907406702</c:v>
                </c:pt>
                <c:pt idx="9649">
                  <c:v>0.58389969746839099</c:v>
                </c:pt>
                <c:pt idx="9650">
                  <c:v>0.58887328944001305</c:v>
                </c:pt>
                <c:pt idx="9651">
                  <c:v>0.59334952221447201</c:v>
                </c:pt>
                <c:pt idx="9652">
                  <c:v>0.59533895900312095</c:v>
                </c:pt>
                <c:pt idx="9653">
                  <c:v>0.59633367739744503</c:v>
                </c:pt>
                <c:pt idx="9654">
                  <c:v>0.60031255097474301</c:v>
                </c:pt>
                <c:pt idx="9655">
                  <c:v>0.60031255097474301</c:v>
                </c:pt>
                <c:pt idx="9656">
                  <c:v>0.60429142455203999</c:v>
                </c:pt>
                <c:pt idx="9657">
                  <c:v>0.61224917170663495</c:v>
                </c:pt>
                <c:pt idx="9658">
                  <c:v>0.61125445331231099</c:v>
                </c:pt>
                <c:pt idx="9659">
                  <c:v>0.61523332688960797</c:v>
                </c:pt>
                <c:pt idx="9660">
                  <c:v>0.62219635564987796</c:v>
                </c:pt>
                <c:pt idx="9661">
                  <c:v>0.62567787003001396</c:v>
                </c:pt>
                <c:pt idx="9662">
                  <c:v>0.62816466601582399</c:v>
                </c:pt>
                <c:pt idx="9663">
                  <c:v>0.63164618039595999</c:v>
                </c:pt>
                <c:pt idx="9664">
                  <c:v>0.63711713156474403</c:v>
                </c:pt>
                <c:pt idx="9665">
                  <c:v>0.63860920915622998</c:v>
                </c:pt>
                <c:pt idx="9666">
                  <c:v>0.64010128674771705</c:v>
                </c:pt>
                <c:pt idx="9667">
                  <c:v>0.64408016032501403</c:v>
                </c:pt>
                <c:pt idx="9668">
                  <c:v>0.64855639309947399</c:v>
                </c:pt>
                <c:pt idx="9669">
                  <c:v>0.65004847069095995</c:v>
                </c:pt>
                <c:pt idx="9670">
                  <c:v>0.65253526667677098</c:v>
                </c:pt>
                <c:pt idx="9671">
                  <c:v>0.65154054828244701</c:v>
                </c:pt>
                <c:pt idx="9672">
                  <c:v>0.65701149945123105</c:v>
                </c:pt>
                <c:pt idx="9673">
                  <c:v>0.661985091422852</c:v>
                </c:pt>
                <c:pt idx="9674">
                  <c:v>0.665466605802987</c:v>
                </c:pt>
                <c:pt idx="9675">
                  <c:v>0.67093755697177104</c:v>
                </c:pt>
                <c:pt idx="9676">
                  <c:v>0.67690586733771696</c:v>
                </c:pt>
                <c:pt idx="9677">
                  <c:v>0.68138210011217704</c:v>
                </c:pt>
                <c:pt idx="9678">
                  <c:v>0.68486361449231203</c:v>
                </c:pt>
                <c:pt idx="9679">
                  <c:v>0.69083192485825795</c:v>
                </c:pt>
                <c:pt idx="9680">
                  <c:v>0.69182664325258303</c:v>
                </c:pt>
                <c:pt idx="9681">
                  <c:v>0.69431343923839395</c:v>
                </c:pt>
                <c:pt idx="9682">
                  <c:v>0.69729759442136696</c:v>
                </c:pt>
                <c:pt idx="9683">
                  <c:v>0.70376326398447497</c:v>
                </c:pt>
                <c:pt idx="9684">
                  <c:v>0.70575270077312402</c:v>
                </c:pt>
                <c:pt idx="9685">
                  <c:v>0.71172101113907005</c:v>
                </c:pt>
                <c:pt idx="9686">
                  <c:v>0.71172101113907005</c:v>
                </c:pt>
                <c:pt idx="9687">
                  <c:v>0.71768932150501596</c:v>
                </c:pt>
                <c:pt idx="9688">
                  <c:v>0.716694603110691</c:v>
                </c:pt>
                <c:pt idx="9689">
                  <c:v>0.72117083588515096</c:v>
                </c:pt>
                <c:pt idx="9690">
                  <c:v>0.73111801982839397</c:v>
                </c:pt>
                <c:pt idx="9691">
                  <c:v>0.73509689340569195</c:v>
                </c:pt>
                <c:pt idx="9692">
                  <c:v>0.73957312618015103</c:v>
                </c:pt>
                <c:pt idx="9693">
                  <c:v>0.74305464056028703</c:v>
                </c:pt>
                <c:pt idx="9694">
                  <c:v>0.744049358954611</c:v>
                </c:pt>
                <c:pt idx="9695">
                  <c:v>0.74952031012339504</c:v>
                </c:pt>
                <c:pt idx="9696">
                  <c:v>0.75200710610920596</c:v>
                </c:pt>
                <c:pt idx="9697">
                  <c:v>0.75349918370069202</c:v>
                </c:pt>
                <c:pt idx="9698">
                  <c:v>0.75598597968650305</c:v>
                </c:pt>
                <c:pt idx="9699">
                  <c:v>0.75946749406663805</c:v>
                </c:pt>
                <c:pt idx="9700">
                  <c:v>0.76245164924961095</c:v>
                </c:pt>
                <c:pt idx="9701">
                  <c:v>0.76593316362974595</c:v>
                </c:pt>
                <c:pt idx="9702">
                  <c:v>0.77040939640420603</c:v>
                </c:pt>
                <c:pt idx="9703">
                  <c:v>0.77438826998150301</c:v>
                </c:pt>
                <c:pt idx="9704">
                  <c:v>0.78234601713609797</c:v>
                </c:pt>
                <c:pt idx="9705">
                  <c:v>0.78433545392474702</c:v>
                </c:pt>
                <c:pt idx="9706">
                  <c:v>0.79129848268501701</c:v>
                </c:pt>
                <c:pt idx="9707">
                  <c:v>0.78980640509353095</c:v>
                </c:pt>
                <c:pt idx="9708">
                  <c:v>0.79726679305096304</c:v>
                </c:pt>
                <c:pt idx="9709">
                  <c:v>0.80323510341690896</c:v>
                </c:pt>
                <c:pt idx="9710">
                  <c:v>0.80472718100839602</c:v>
                </c:pt>
                <c:pt idx="9711">
                  <c:v>0.80323510341690896</c:v>
                </c:pt>
                <c:pt idx="9712">
                  <c:v>0.80970077298001797</c:v>
                </c:pt>
                <c:pt idx="9713">
                  <c:v>0.81467436495163903</c:v>
                </c:pt>
                <c:pt idx="9714">
                  <c:v>0.81467436495163903</c:v>
                </c:pt>
                <c:pt idx="9715">
                  <c:v>0.82114003451474804</c:v>
                </c:pt>
                <c:pt idx="9716">
                  <c:v>0.82561626728920701</c:v>
                </c:pt>
                <c:pt idx="9717">
                  <c:v>0.82661098568353097</c:v>
                </c:pt>
                <c:pt idx="9718">
                  <c:v>0.83456873283812605</c:v>
                </c:pt>
                <c:pt idx="9719">
                  <c:v>0.83904496561258601</c:v>
                </c:pt>
                <c:pt idx="9720">
                  <c:v>0.843023839189883</c:v>
                </c:pt>
                <c:pt idx="9721">
                  <c:v>0.84998686795015399</c:v>
                </c:pt>
                <c:pt idx="9722">
                  <c:v>0.85048422714731597</c:v>
                </c:pt>
                <c:pt idx="9723">
                  <c:v>0.85446310072461296</c:v>
                </c:pt>
                <c:pt idx="9724">
                  <c:v>0.86142612948488395</c:v>
                </c:pt>
                <c:pt idx="9725">
                  <c:v>0.86242084787920803</c:v>
                </c:pt>
                <c:pt idx="9726">
                  <c:v>0.86441028466785697</c:v>
                </c:pt>
                <c:pt idx="9727">
                  <c:v>0.86988123583664101</c:v>
                </c:pt>
                <c:pt idx="9728">
                  <c:v>0.87634690539974902</c:v>
                </c:pt>
                <c:pt idx="9729">
                  <c:v>0.88181785656853295</c:v>
                </c:pt>
                <c:pt idx="9730">
                  <c:v>0.887288807737317</c:v>
                </c:pt>
                <c:pt idx="9731">
                  <c:v>0.89226239970893795</c:v>
                </c:pt>
                <c:pt idx="9732">
                  <c:v>0.89425183649758699</c:v>
                </c:pt>
                <c:pt idx="9733">
                  <c:v>0.90121486525785699</c:v>
                </c:pt>
                <c:pt idx="9734">
                  <c:v>0.90569109803231695</c:v>
                </c:pt>
                <c:pt idx="9735">
                  <c:v>0.90618845722947905</c:v>
                </c:pt>
                <c:pt idx="9736">
                  <c:v>0.91364884518691203</c:v>
                </c:pt>
                <c:pt idx="9737">
                  <c:v>0.91862243715853398</c:v>
                </c:pt>
                <c:pt idx="9738">
                  <c:v>0.92061187394718202</c:v>
                </c:pt>
                <c:pt idx="9739">
                  <c:v>0.928072261904615</c:v>
                </c:pt>
                <c:pt idx="9740">
                  <c:v>0.93603000905920997</c:v>
                </c:pt>
                <c:pt idx="9741">
                  <c:v>0.93553264986204698</c:v>
                </c:pt>
                <c:pt idx="9742">
                  <c:v>0.93851680504502</c:v>
                </c:pt>
                <c:pt idx="9743">
                  <c:v>0.94150096022799401</c:v>
                </c:pt>
                <c:pt idx="9744">
                  <c:v>0.94647455219961496</c:v>
                </c:pt>
                <c:pt idx="9745">
                  <c:v>0.94896134818542599</c:v>
                </c:pt>
                <c:pt idx="9746">
                  <c:v>0.95592437694569699</c:v>
                </c:pt>
                <c:pt idx="9747">
                  <c:v>0.96189268731164301</c:v>
                </c:pt>
                <c:pt idx="9748">
                  <c:v>0.96985043446623698</c:v>
                </c:pt>
                <c:pt idx="9749">
                  <c:v>0.97333194884637297</c:v>
                </c:pt>
                <c:pt idx="9750">
                  <c:v>0.97681346322650797</c:v>
                </c:pt>
                <c:pt idx="9751">
                  <c:v>0.98477121038110305</c:v>
                </c:pt>
                <c:pt idx="9752">
                  <c:v>0.99024216154988598</c:v>
                </c:pt>
                <c:pt idx="9753">
                  <c:v>0.99322631673285899</c:v>
                </c:pt>
                <c:pt idx="9754">
                  <c:v>1.0006867046902901</c:v>
                </c:pt>
                <c:pt idx="9755">
                  <c:v>1.0071523742534001</c:v>
                </c:pt>
                <c:pt idx="9756">
                  <c:v>1.0131206846193499</c:v>
                </c:pt>
                <c:pt idx="9757">
                  <c:v>1.0200837133796199</c:v>
                </c:pt>
                <c:pt idx="9758">
                  <c:v>1.02306786856259</c:v>
                </c:pt>
                <c:pt idx="9759">
                  <c:v>1.0275441013370501</c:v>
                </c:pt>
                <c:pt idx="9760">
                  <c:v>1.0345071300973201</c:v>
                </c:pt>
                <c:pt idx="9761">
                  <c:v>1.0409727996604301</c:v>
                </c:pt>
                <c:pt idx="9762">
                  <c:v>1.04495167323773</c:v>
                </c:pt>
                <c:pt idx="9763">
                  <c:v>1.05241206119516</c:v>
                </c:pt>
                <c:pt idx="9764">
                  <c:v>1.05639093477246</c:v>
                </c:pt>
                <c:pt idx="9765">
                  <c:v>1.0623592451384001</c:v>
                </c:pt>
                <c:pt idx="9766">
                  <c:v>1.070316992293</c:v>
                </c:pt>
                <c:pt idx="9767">
                  <c:v>1.0747932250674599</c:v>
                </c:pt>
                <c:pt idx="9768">
                  <c:v>1.07926945784192</c:v>
                </c:pt>
                <c:pt idx="9769">
                  <c:v>1.0872272049965099</c:v>
                </c:pt>
                <c:pt idx="9770">
                  <c:v>1.09269815616529</c:v>
                </c:pt>
                <c:pt idx="9771">
                  <c:v>1.0966770297425901</c:v>
                </c:pt>
                <c:pt idx="9772">
                  <c:v>1.1036400585028601</c:v>
                </c:pt>
                <c:pt idx="9773">
                  <c:v>1.1081162912773199</c:v>
                </c:pt>
                <c:pt idx="9774">
                  <c:v>1.1140846016432699</c:v>
                </c:pt>
                <c:pt idx="9775">
                  <c:v>1.12005291200921</c:v>
                </c:pt>
                <c:pt idx="9776">
                  <c:v>1.12751329996665</c:v>
                </c:pt>
                <c:pt idx="9777">
                  <c:v>1.13198953274111</c:v>
                </c:pt>
                <c:pt idx="9778">
                  <c:v>1.13895256150138</c:v>
                </c:pt>
                <c:pt idx="9779">
                  <c:v>1.1498944638389399</c:v>
                </c:pt>
                <c:pt idx="9780">
                  <c:v>1.1563601334020499</c:v>
                </c:pt>
                <c:pt idx="9781">
                  <c:v>1.1638205213594901</c:v>
                </c:pt>
                <c:pt idx="9782">
                  <c:v>1.1697888317254299</c:v>
                </c:pt>
                <c:pt idx="9783">
                  <c:v>1.17426506449989</c:v>
                </c:pt>
                <c:pt idx="9784">
                  <c:v>1.1782439380771901</c:v>
                </c:pt>
                <c:pt idx="9785">
                  <c:v>1.1837148892459699</c:v>
                </c:pt>
                <c:pt idx="9786">
                  <c:v>1.18868848121759</c:v>
                </c:pt>
                <c:pt idx="9787">
                  <c:v>1.1981383059636701</c:v>
                </c:pt>
                <c:pt idx="9788">
                  <c:v>1.2036092571324599</c:v>
                </c:pt>
                <c:pt idx="9789">
                  <c:v>1.2095775674984</c:v>
                </c:pt>
                <c:pt idx="9790">
                  <c:v>1.21604323706151</c:v>
                </c:pt>
                <c:pt idx="9791">
                  <c:v>1.2175353146529999</c:v>
                </c:pt>
                <c:pt idx="9792">
                  <c:v>1.2264877802019201</c:v>
                </c:pt>
                <c:pt idx="9793">
                  <c:v>1.2314613721735399</c:v>
                </c:pt>
                <c:pt idx="9794">
                  <c:v>1.2384244009338099</c:v>
                </c:pt>
                <c:pt idx="9795">
                  <c:v>1.24886894407422</c:v>
                </c:pt>
                <c:pt idx="9796">
                  <c:v>1.25533461363732</c:v>
                </c:pt>
                <c:pt idx="9797">
                  <c:v>1.26378971998908</c:v>
                </c:pt>
                <c:pt idx="9798">
                  <c:v>1.2712501079465099</c:v>
                </c:pt>
                <c:pt idx="9799">
                  <c:v>1.28268936948124</c:v>
                </c:pt>
                <c:pt idx="9800">
                  <c:v>1.28915503904435</c:v>
                </c:pt>
                <c:pt idx="9801">
                  <c:v>1.2921391942273299</c:v>
                </c:pt>
                <c:pt idx="9802">
                  <c:v>1.29611806780462</c:v>
                </c:pt>
                <c:pt idx="9803">
                  <c:v>1.3065626109450299</c:v>
                </c:pt>
                <c:pt idx="9804">
                  <c:v>1.3150177172967901</c:v>
                </c:pt>
                <c:pt idx="9805">
                  <c:v>1.32247810525422</c:v>
                </c:pt>
                <c:pt idx="9806">
                  <c:v>1.3339173667889499</c:v>
                </c:pt>
                <c:pt idx="9807">
                  <c:v>1.34386455073219</c:v>
                </c:pt>
                <c:pt idx="9808">
                  <c:v>1.3483407835066501</c:v>
                </c:pt>
                <c:pt idx="9809">
                  <c:v>1.3538117346754299</c:v>
                </c:pt>
                <c:pt idx="9810">
                  <c:v>1.3558011714640801</c:v>
                </c:pt>
                <c:pt idx="9811">
                  <c:v>1.3597800450413799</c:v>
                </c:pt>
                <c:pt idx="9812">
                  <c:v>1.3697272289846201</c:v>
                </c:pt>
                <c:pt idx="9813">
                  <c:v>1.3806691313221899</c:v>
                </c:pt>
                <c:pt idx="9814">
                  <c:v>1.38415064570233</c:v>
                </c:pt>
                <c:pt idx="9815">
                  <c:v>1.38514536409665</c:v>
                </c:pt>
                <c:pt idx="9816">
                  <c:v>1.3960872664342201</c:v>
                </c:pt>
                <c:pt idx="9817">
                  <c:v>1.4055370911803</c:v>
                </c:pt>
                <c:pt idx="9818">
                  <c:v>1.4110080423490801</c:v>
                </c:pt>
                <c:pt idx="9819">
                  <c:v>1.419960507898</c:v>
                </c:pt>
                <c:pt idx="9820">
                  <c:v>1.42493409986963</c:v>
                </c:pt>
                <c:pt idx="9821">
                  <c:v>1.4363733614043599</c:v>
                </c:pt>
                <c:pt idx="9822">
                  <c:v>1.4418443125731399</c:v>
                </c:pt>
                <c:pt idx="9823">
                  <c:v>1.4438337493617901</c:v>
                </c:pt>
                <c:pt idx="9824">
                  <c:v>1.4557703700936799</c:v>
                </c:pt>
                <c:pt idx="9825">
                  <c:v>1.4632307580511099</c:v>
                </c:pt>
                <c:pt idx="9826">
                  <c:v>1.47417266038868</c:v>
                </c:pt>
                <c:pt idx="9827">
                  <c:v>1.48113568914895</c:v>
                </c:pt>
                <c:pt idx="9828">
                  <c:v>1.48859607710638</c:v>
                </c:pt>
                <c:pt idx="9829">
                  <c:v>1.49555910586665</c:v>
                </c:pt>
                <c:pt idx="9830">
                  <c:v>1.5035168530212499</c:v>
                </c:pt>
                <c:pt idx="9831">
                  <c:v>1.51396139616165</c:v>
                </c:pt>
                <c:pt idx="9832">
                  <c:v>1.5179402697389499</c:v>
                </c:pt>
                <c:pt idx="9833">
                  <c:v>1.52739009448503</c:v>
                </c:pt>
                <c:pt idx="9834">
                  <c:v>1.5388293560197599</c:v>
                </c:pt>
                <c:pt idx="9835">
                  <c:v>1.54927389916017</c:v>
                </c:pt>
                <c:pt idx="9836">
                  <c:v>1.55474485032895</c:v>
                </c:pt>
                <c:pt idx="9837">
                  <c:v>1.5656867526665199</c:v>
                </c:pt>
                <c:pt idx="9838">
                  <c:v>1.56966562624382</c:v>
                </c:pt>
                <c:pt idx="9839">
                  <c:v>1.5781207325955799</c:v>
                </c:pt>
                <c:pt idx="9840">
                  <c:v>1.5860784797501699</c:v>
                </c:pt>
                <c:pt idx="9841">
                  <c:v>1.5945335861019301</c:v>
                </c:pt>
                <c:pt idx="9842">
                  <c:v>1.6019939740593601</c:v>
                </c:pt>
                <c:pt idx="9843">
                  <c:v>1.6079622844253101</c:v>
                </c:pt>
                <c:pt idx="9844">
                  <c:v>1.61741210917139</c:v>
                </c:pt>
                <c:pt idx="9845">
                  <c:v>1.62487249712882</c:v>
                </c:pt>
                <c:pt idx="9846">
                  <c:v>1.63183552588909</c:v>
                </c:pt>
                <c:pt idx="9847">
                  <c:v>1.63879855464936</c:v>
                </c:pt>
                <c:pt idx="9848">
                  <c:v>1.64476686501531</c:v>
                </c:pt>
                <c:pt idx="9849">
                  <c:v>1.6547140489585499</c:v>
                </c:pt>
                <c:pt idx="9850">
                  <c:v>1.66416387370463</c:v>
                </c:pt>
                <c:pt idx="9851">
                  <c:v>1.67311633925355</c:v>
                </c:pt>
                <c:pt idx="9852">
                  <c:v>1.68505295998544</c:v>
                </c:pt>
                <c:pt idx="9853">
                  <c:v>1.6969895807173301</c:v>
                </c:pt>
                <c:pt idx="9854">
                  <c:v>1.69897901750598</c:v>
                </c:pt>
                <c:pt idx="9855">
                  <c:v>1.7039526094776001</c:v>
                </c:pt>
                <c:pt idx="9856">
                  <c:v>1.7173813078009801</c:v>
                </c:pt>
                <c:pt idx="9857">
                  <c:v>1.7243443365612501</c:v>
                </c:pt>
                <c:pt idx="9858">
                  <c:v>1.7293179285328799</c:v>
                </c:pt>
                <c:pt idx="9859">
                  <c:v>1.7382703940817901</c:v>
                </c:pt>
                <c:pt idx="9860">
                  <c:v>1.7526938107995</c:v>
                </c:pt>
                <c:pt idx="9861">
                  <c:v>1.76015419875693</c:v>
                </c:pt>
                <c:pt idx="9862">
                  <c:v>1.7641330723342299</c:v>
                </c:pt>
                <c:pt idx="9863">
                  <c:v>1.7701013827001699</c:v>
                </c:pt>
                <c:pt idx="9864">
                  <c:v>1.7795512074462601</c:v>
                </c:pt>
                <c:pt idx="9865">
                  <c:v>1.78651423620653</c:v>
                </c:pt>
                <c:pt idx="9866">
                  <c:v>1.7979534977412599</c:v>
                </c:pt>
                <c:pt idx="9867">
                  <c:v>1.80740332248734</c:v>
                </c:pt>
                <c:pt idx="9868">
                  <c:v>1.8198373024163901</c:v>
                </c:pt>
                <c:pt idx="9869">
                  <c:v>1.8248108943880099</c:v>
                </c:pt>
                <c:pt idx="9870">
                  <c:v>1.83475807833126</c:v>
                </c:pt>
                <c:pt idx="9871">
                  <c:v>1.8402290295000401</c:v>
                </c:pt>
                <c:pt idx="9872">
                  <c:v>1.84967885424612</c:v>
                </c:pt>
                <c:pt idx="9873">
                  <c:v>1.8586313197950399</c:v>
                </c:pt>
                <c:pt idx="9874">
                  <c:v>1.87106529972409</c:v>
                </c:pt>
                <c:pt idx="9875">
                  <c:v>1.8820072020616601</c:v>
                </c:pt>
                <c:pt idx="9876">
                  <c:v>1.8929491043992299</c:v>
                </c:pt>
                <c:pt idx="9877">
                  <c:v>1.89692797797653</c:v>
                </c:pt>
                <c:pt idx="9878">
                  <c:v>1.9058804435254499</c:v>
                </c:pt>
                <c:pt idx="9879">
                  <c:v>1.9138381906800399</c:v>
                </c:pt>
                <c:pt idx="9880">
                  <c:v>1.92378537462329</c:v>
                </c:pt>
                <c:pt idx="9881">
                  <c:v>1.9342299177636899</c:v>
                </c:pt>
                <c:pt idx="9882">
                  <c:v>1.93870615053815</c:v>
                </c:pt>
                <c:pt idx="9883">
                  <c:v>1.9481559752842299</c:v>
                </c:pt>
                <c:pt idx="9884">
                  <c:v>1.9571084408331501</c:v>
                </c:pt>
                <c:pt idx="9885">
                  <c:v>1.9690450615650399</c:v>
                </c:pt>
                <c:pt idx="9886">
                  <c:v>1.97849488631112</c:v>
                </c:pt>
                <c:pt idx="9887">
                  <c:v>1.9809816822969299</c:v>
                </c:pt>
                <c:pt idx="9888">
                  <c:v>1.9909288662401801</c:v>
                </c:pt>
                <c:pt idx="9889">
                  <c:v>2.00087605018342</c:v>
                </c:pt>
                <c:pt idx="9890">
                  <c:v>2.01927834047842</c:v>
                </c:pt>
                <c:pt idx="9891">
                  <c:v>2.02773344683018</c:v>
                </c:pt>
                <c:pt idx="9892">
                  <c:v>2.0411621451535602</c:v>
                </c:pt>
                <c:pt idx="9893">
                  <c:v>2.05309876588545</c:v>
                </c:pt>
                <c:pt idx="9894">
                  <c:v>2.0595644354485598</c:v>
                </c:pt>
                <c:pt idx="9895">
                  <c:v>2.0695116193918</c:v>
                </c:pt>
                <c:pt idx="9896">
                  <c:v>2.0814482401236898</c:v>
                </c:pt>
                <c:pt idx="9897">
                  <c:v>2.0904007056726099</c:v>
                </c:pt>
                <c:pt idx="9898">
                  <c:v>2.1028346856016702</c:v>
                </c:pt>
                <c:pt idx="9899">
                  <c:v>2.1102950735591</c:v>
                </c:pt>
                <c:pt idx="9900">
                  <c:v>2.1132792287420701</c:v>
                </c:pt>
                <c:pt idx="9901">
                  <c:v>2.1282000046569398</c:v>
                </c:pt>
                <c:pt idx="9902">
                  <c:v>2.1361577518115298</c:v>
                </c:pt>
                <c:pt idx="9903">
                  <c:v>2.1451102173604499</c:v>
                </c:pt>
                <c:pt idx="9904">
                  <c:v>2.15555476050086</c:v>
                </c:pt>
                <c:pt idx="9905">
                  <c:v>2.1640098668526102</c:v>
                </c:pt>
                <c:pt idx="9906">
                  <c:v>2.1694808180214</c:v>
                </c:pt>
                <c:pt idx="9907">
                  <c:v>2.1799253611617999</c:v>
                </c:pt>
                <c:pt idx="9908">
                  <c:v>2.1938514186823501</c:v>
                </c:pt>
                <c:pt idx="9909">
                  <c:v>2.2023065250340998</c:v>
                </c:pt>
                <c:pt idx="9910">
                  <c:v>2.2107616313858598</c:v>
                </c:pt>
                <c:pt idx="9911">
                  <c:v>2.22518504810356</c:v>
                </c:pt>
                <c:pt idx="9912">
                  <c:v>2.2391111056241</c:v>
                </c:pt>
                <c:pt idx="9913">
                  <c:v>2.24657149358154</c:v>
                </c:pt>
                <c:pt idx="9914">
                  <c:v>2.2560213183276199</c:v>
                </c:pt>
                <c:pt idx="9915">
                  <c:v>2.2674605798623499</c:v>
                </c:pt>
                <c:pt idx="9916">
                  <c:v>2.2808892781857302</c:v>
                </c:pt>
                <c:pt idx="9917">
                  <c:v>2.2948153357062702</c:v>
                </c:pt>
                <c:pt idx="9918">
                  <c:v>2.3072493156353202</c:v>
                </c:pt>
                <c:pt idx="9919">
                  <c:v>2.31470970359275</c:v>
                </c:pt>
                <c:pt idx="9920">
                  <c:v>2.3246568875359999</c:v>
                </c:pt>
                <c:pt idx="9921">
                  <c:v>2.3311225570990999</c:v>
                </c:pt>
                <c:pt idx="9922">
                  <c:v>2.34007502264802</c:v>
                </c:pt>
                <c:pt idx="9923">
                  <c:v>2.34853012899978</c:v>
                </c:pt>
                <c:pt idx="9924">
                  <c:v>2.35996939053451</c:v>
                </c:pt>
                <c:pt idx="9925">
                  <c:v>2.3714086520692401</c:v>
                </c:pt>
                <c:pt idx="9926">
                  <c:v>2.3828479136039702</c:v>
                </c:pt>
                <c:pt idx="9927">
                  <c:v>2.3932924567443798</c:v>
                </c:pt>
                <c:pt idx="9928">
                  <c:v>2.4037369998847802</c:v>
                </c:pt>
                <c:pt idx="9929">
                  <c:v>2.4116947470393799</c:v>
                </c:pt>
                <c:pt idx="9930">
                  <c:v>2.42412872696843</c:v>
                </c:pt>
                <c:pt idx="9931">
                  <c:v>2.4310917557287</c:v>
                </c:pt>
                <c:pt idx="9932">
                  <c:v>2.4395468620804599</c:v>
                </c:pt>
                <c:pt idx="9933">
                  <c:v>2.4484993276293801</c:v>
                </c:pt>
                <c:pt idx="9934">
                  <c:v>2.4594412299669499</c:v>
                </c:pt>
                <c:pt idx="9935">
                  <c:v>2.47635144267046</c:v>
                </c:pt>
                <c:pt idx="9936">
                  <c:v>2.490277500191</c:v>
                </c:pt>
                <c:pt idx="9937">
                  <c:v>2.5007220433314101</c:v>
                </c:pt>
                <c:pt idx="9938">
                  <c:v>2.5091771496831599</c:v>
                </c:pt>
                <c:pt idx="9939">
                  <c:v>2.5260873623866802</c:v>
                </c:pt>
                <c:pt idx="9940">
                  <c:v>2.5385213423157298</c:v>
                </c:pt>
                <c:pt idx="9941">
                  <c:v>2.5494632446533001</c:v>
                </c:pt>
                <c:pt idx="9942">
                  <c:v>2.55791835100506</c:v>
                </c:pt>
                <c:pt idx="9943">
                  <c:v>2.5698549717369499</c:v>
                </c:pt>
                <c:pt idx="9944">
                  <c:v>2.5778127188915398</c:v>
                </c:pt>
                <c:pt idx="9945">
                  <c:v>2.5892519804262699</c:v>
                </c:pt>
                <c:pt idx="9946">
                  <c:v>2.5991991643695198</c:v>
                </c:pt>
                <c:pt idx="9947">
                  <c:v>2.6101410667070799</c:v>
                </c:pt>
                <c:pt idx="9948">
                  <c:v>2.6240671242276199</c:v>
                </c:pt>
                <c:pt idx="9949">
                  <c:v>2.6384905409453299</c:v>
                </c:pt>
                <c:pt idx="9950">
                  <c:v>2.6509245208743799</c:v>
                </c:pt>
                <c:pt idx="9951">
                  <c:v>2.66136906401479</c:v>
                </c:pt>
                <c:pt idx="9952">
                  <c:v>2.6733056847466798</c:v>
                </c:pt>
                <c:pt idx="9953">
                  <c:v>2.6797713543097901</c:v>
                </c:pt>
                <c:pt idx="9954">
                  <c:v>2.6936974118303301</c:v>
                </c:pt>
                <c:pt idx="9955">
                  <c:v>2.70911554694236</c:v>
                </c:pt>
                <c:pt idx="9956">
                  <c:v>2.7200574492799201</c:v>
                </c:pt>
                <c:pt idx="9957">
                  <c:v>2.7344808659976301</c:v>
                </c:pt>
                <c:pt idx="9958">
                  <c:v>2.7454227683351999</c:v>
                </c:pt>
                <c:pt idx="9959">
                  <c:v>2.75636467067276</c:v>
                </c:pt>
                <c:pt idx="9960">
                  <c:v>2.7658144954188399</c:v>
                </c:pt>
                <c:pt idx="9961">
                  <c:v>2.7727775241791099</c:v>
                </c:pt>
                <c:pt idx="9962">
                  <c:v>2.78471414491101</c:v>
                </c:pt>
                <c:pt idx="9963">
                  <c:v>2.8001322800230302</c:v>
                </c:pt>
                <c:pt idx="9964">
                  <c:v>2.8210213663038499</c:v>
                </c:pt>
                <c:pt idx="9965">
                  <c:v>2.8269896766697902</c:v>
                </c:pt>
                <c:pt idx="9966">
                  <c:v>2.8409157341903302</c:v>
                </c:pt>
                <c:pt idx="9967">
                  <c:v>2.85434443251371</c:v>
                </c:pt>
                <c:pt idx="9968">
                  <c:v>2.8687678492314101</c:v>
                </c:pt>
                <c:pt idx="9969">
                  <c:v>2.8836886251462799</c:v>
                </c:pt>
                <c:pt idx="9970">
                  <c:v>2.8956252458781702</c:v>
                </c:pt>
                <c:pt idx="9971">
                  <c:v>2.9025882746384402</c:v>
                </c:pt>
                <c:pt idx="9972">
                  <c:v>2.9140275361731698</c:v>
                </c:pt>
                <c:pt idx="9973">
                  <c:v>2.9269588752993898</c:v>
                </c:pt>
                <c:pt idx="9974">
                  <c:v>2.9383981368341199</c:v>
                </c:pt>
                <c:pt idx="9975">
                  <c:v>2.9458585247915501</c:v>
                </c:pt>
                <c:pt idx="9976">
                  <c:v>2.9637634558893899</c:v>
                </c:pt>
                <c:pt idx="9977">
                  <c:v>2.9707264846496599</c:v>
                </c:pt>
                <c:pt idx="9978">
                  <c:v>2.9841551829730402</c:v>
                </c:pt>
                <c:pt idx="9979">
                  <c:v>3.0000706772822299</c:v>
                </c:pt>
                <c:pt idx="9980">
                  <c:v>3.01698088998574</c:v>
                </c:pt>
                <c:pt idx="9981">
                  <c:v>3.0279227923233099</c:v>
                </c:pt>
                <c:pt idx="9982">
                  <c:v>3.0348858210835798</c:v>
                </c:pt>
                <c:pt idx="9983">
                  <c:v>3.05080131539277</c:v>
                </c:pt>
                <c:pt idx="9984">
                  <c:v>3.0612458585331801</c:v>
                </c:pt>
                <c:pt idx="9985">
                  <c:v>3.0721877608707402</c:v>
                </c:pt>
                <c:pt idx="9986">
                  <c:v>3.0811402264196599</c:v>
                </c:pt>
                <c:pt idx="9987">
                  <c:v>3.1000398759118202</c:v>
                </c:pt>
                <c:pt idx="9988">
                  <c:v>3.1134685742352</c:v>
                </c:pt>
                <c:pt idx="9989">
                  <c:v>3.12490783576993</c:v>
                </c:pt>
                <c:pt idx="9990">
                  <c:v>3.1363470973046601</c:v>
                </c:pt>
                <c:pt idx="9991">
                  <c:v>3.1512678732195298</c:v>
                </c:pt>
                <c:pt idx="9992">
                  <c:v>3.1701675227116901</c:v>
                </c:pt>
                <c:pt idx="9993">
                  <c:v>3.1786226290634501</c:v>
                </c:pt>
                <c:pt idx="9994">
                  <c:v>3.19254868658399</c:v>
                </c:pt>
                <c:pt idx="9995">
                  <c:v>3.2104536176818299</c:v>
                </c:pt>
                <c:pt idx="9996">
                  <c:v>3.2248770343995301</c:v>
                </c:pt>
                <c:pt idx="9997">
                  <c:v>3.2358189367371</c:v>
                </c:pt>
                <c:pt idx="9998">
                  <c:v>3.2417872471030398</c:v>
                </c:pt>
                <c:pt idx="9999">
                  <c:v>3.2572053822150702</c:v>
                </c:pt>
                <c:pt idx="10000">
                  <c:v>3.2666552069611501</c:v>
                </c:pt>
                <c:pt idx="10001">
                  <c:v>3.2825707012703398</c:v>
                </c:pt>
                <c:pt idx="10002">
                  <c:v>3.29599939959372</c:v>
                </c:pt>
                <c:pt idx="10003">
                  <c:v>3.30992545711426</c:v>
                </c:pt>
                <c:pt idx="10004">
                  <c:v>3.3268356698177799</c:v>
                </c:pt>
                <c:pt idx="10005">
                  <c:v>3.3362854945638598</c:v>
                </c:pt>
                <c:pt idx="10006">
                  <c:v>3.3482221152957501</c:v>
                </c:pt>
                <c:pt idx="10007">
                  <c:v>3.35667722164751</c:v>
                </c:pt>
                <c:pt idx="10008">
                  <c:v>3.37756630792832</c:v>
                </c:pt>
                <c:pt idx="10009">
                  <c:v>3.3909950062516998</c:v>
                </c:pt>
                <c:pt idx="10010">
                  <c:v>3.3999474718006102</c:v>
                </c:pt>
                <c:pt idx="10011">
                  <c:v>3.4088999373495299</c:v>
                </c:pt>
                <c:pt idx="10012">
                  <c:v>3.4243180724615598</c:v>
                </c:pt>
                <c:pt idx="10013">
                  <c:v>3.4407309259679102</c:v>
                </c:pt>
                <c:pt idx="10014">
                  <c:v>3.4546569834884502</c:v>
                </c:pt>
                <c:pt idx="10015">
                  <c:v>3.4775355065579099</c:v>
                </c:pt>
                <c:pt idx="10016">
                  <c:v>3.4909642048812901</c:v>
                </c:pt>
                <c:pt idx="10017">
                  <c:v>3.5014087480217002</c:v>
                </c:pt>
                <c:pt idx="10018">
                  <c:v>3.5153348055422402</c:v>
                </c:pt>
                <c:pt idx="10019">
                  <c:v>3.5277687854712898</c:v>
                </c:pt>
                <c:pt idx="10020">
                  <c:v>3.5402027654003501</c:v>
                </c:pt>
                <c:pt idx="10021">
                  <c:v>3.5501499493435902</c:v>
                </c:pt>
                <c:pt idx="10022">
                  <c:v>3.5591024148925099</c:v>
                </c:pt>
                <c:pt idx="10023">
                  <c:v>3.56904959883575</c:v>
                </c:pt>
                <c:pt idx="10024">
                  <c:v>3.5859598115392699</c:v>
                </c:pt>
                <c:pt idx="10025">
                  <c:v>3.597399073074</c:v>
                </c:pt>
                <c:pt idx="10026">
                  <c:v>3.6093356938058898</c:v>
                </c:pt>
                <c:pt idx="10027">
                  <c:v>3.6232617513264298</c:v>
                </c:pt>
                <c:pt idx="10028">
                  <c:v>3.63669044964981</c:v>
                </c:pt>
                <c:pt idx="10029">
                  <c:v>3.6481297111845401</c:v>
                </c:pt>
                <c:pt idx="10030">
                  <c:v>3.6610610503107601</c:v>
                </c:pt>
                <c:pt idx="10031">
                  <c:v>3.6804580590000802</c:v>
                </c:pt>
                <c:pt idx="10032">
                  <c:v>3.6928920389291302</c:v>
                </c:pt>
                <c:pt idx="10033">
                  <c:v>3.7093048924354899</c:v>
                </c:pt>
                <c:pt idx="10034">
                  <c:v>3.72074415397022</c:v>
                </c:pt>
                <c:pt idx="10035">
                  <c:v>3.7356649298850799</c:v>
                </c:pt>
                <c:pt idx="10036">
                  <c:v>3.7485962690112999</c:v>
                </c:pt>
                <c:pt idx="10037">
                  <c:v>3.7620249673346802</c:v>
                </c:pt>
                <c:pt idx="10038">
                  <c:v>3.7734642288694098</c:v>
                </c:pt>
                <c:pt idx="10039">
                  <c:v>3.78888236398143</c:v>
                </c:pt>
                <c:pt idx="10040">
                  <c:v>3.8038031398963001</c:v>
                </c:pt>
                <c:pt idx="10041">
                  <c:v>3.8202159934026501</c:v>
                </c:pt>
                <c:pt idx="10042">
                  <c:v>3.8401103612891401</c:v>
                </c:pt>
                <c:pt idx="10043">
                  <c:v>3.84956018603522</c:v>
                </c:pt>
                <c:pt idx="10044">
                  <c:v>3.8609994475699501</c:v>
                </c:pt>
                <c:pt idx="10045">
                  <c:v>3.8714439907103499</c:v>
                </c:pt>
                <c:pt idx="10046">
                  <c:v>3.8953172321741398</c:v>
                </c:pt>
                <c:pt idx="10047">
                  <c:v>3.90277762013157</c:v>
                </c:pt>
                <c:pt idx="10048">
                  <c:v>3.9142168816663001</c:v>
                </c:pt>
                <c:pt idx="10049">
                  <c:v>3.9231693472152198</c:v>
                </c:pt>
                <c:pt idx="10050">
                  <c:v>3.9356033271442699</c:v>
                </c:pt>
                <c:pt idx="10051">
                  <c:v>3.9550003358336001</c:v>
                </c:pt>
                <c:pt idx="10052">
                  <c:v>3.9719105485371098</c:v>
                </c:pt>
                <c:pt idx="10053">
                  <c:v>3.9848418876633298</c:v>
                </c:pt>
                <c:pt idx="10054">
                  <c:v>3.99230227562076</c:v>
                </c:pt>
                <c:pt idx="10055">
                  <c:v>4.0047362555498198</c:v>
                </c:pt>
                <c:pt idx="10056">
                  <c:v>4.0206517498590104</c:v>
                </c:pt>
                <c:pt idx="10057">
                  <c:v>4.0410434769426598</c:v>
                </c:pt>
                <c:pt idx="10058">
                  <c:v>4.0574563304490097</c:v>
                </c:pt>
                <c:pt idx="10059">
                  <c:v>4.0693929511808999</c:v>
                </c:pt>
                <c:pt idx="10060">
                  <c:v>4.0783454167298201</c:v>
                </c:pt>
                <c:pt idx="10061">
                  <c:v>4.0987371438134703</c:v>
                </c:pt>
                <c:pt idx="10062">
                  <c:v>4.1196262300942799</c:v>
                </c:pt>
                <c:pt idx="10063">
                  <c:v>4.1275839772488698</c:v>
                </c:pt>
                <c:pt idx="10064">
                  <c:v>4.13653644279779</c:v>
                </c:pt>
                <c:pt idx="10065">
                  <c:v>4.1524519371069797</c:v>
                </c:pt>
                <c:pt idx="10066">
                  <c:v>4.1628964802473902</c:v>
                </c:pt>
                <c:pt idx="10067">
                  <c:v>4.1728436641906299</c:v>
                </c:pt>
                <c:pt idx="10068">
                  <c:v>4.1867697217111699</c:v>
                </c:pt>
                <c:pt idx="10069">
                  <c:v>4.2016904976260401</c:v>
                </c:pt>
                <c:pt idx="10070">
                  <c:v>4.2151191959494199</c:v>
                </c:pt>
                <c:pt idx="10071">
                  <c:v>4.2285478942727899</c:v>
                </c:pt>
                <c:pt idx="10072">
                  <c:v>4.2419765925961697</c:v>
                </c:pt>
                <c:pt idx="10073">
                  <c:v>4.2549079317223901</c:v>
                </c:pt>
                <c:pt idx="10074">
                  <c:v>4.2698287076372603</c:v>
                </c:pt>
                <c:pt idx="10075">
                  <c:v>4.2892257163265803</c:v>
                </c:pt>
                <c:pt idx="10076">
                  <c:v>4.29967025946699</c:v>
                </c:pt>
                <c:pt idx="10077">
                  <c:v>4.3185699089591498</c:v>
                </c:pt>
                <c:pt idx="10078">
                  <c:v>4.3349827624654997</c:v>
                </c:pt>
                <c:pt idx="10079">
                  <c:v>4.3474167423945502</c:v>
                </c:pt>
                <c:pt idx="10080">
                  <c:v>4.3638295959009099</c:v>
                </c:pt>
                <c:pt idx="10081">
                  <c:v>4.3787503718157703</c:v>
                </c:pt>
                <c:pt idx="10082">
                  <c:v>4.3941685069277998</c:v>
                </c:pt>
                <c:pt idx="10083">
                  <c:v>4.4041156908710404</c:v>
                </c:pt>
                <c:pt idx="10084">
                  <c:v>4.4195338259830699</c:v>
                </c:pt>
                <c:pt idx="10085">
                  <c:v>4.4453965042355001</c:v>
                </c:pt>
                <c:pt idx="10086">
                  <c:v>4.4598199209532101</c:v>
                </c:pt>
                <c:pt idx="10087">
                  <c:v>4.4717565416851004</c:v>
                </c:pt>
                <c:pt idx="10088">
                  <c:v>4.4891641135857698</c:v>
                </c:pt>
                <c:pt idx="10089">
                  <c:v>4.5105505590637502</c:v>
                </c:pt>
                <c:pt idx="10090">
                  <c:v>4.5279581309644197</c:v>
                </c:pt>
                <c:pt idx="10091">
                  <c:v>4.5418841884849597</c:v>
                </c:pt>
                <c:pt idx="10092">
                  <c:v>4.5533234500196897</c:v>
                </c:pt>
                <c:pt idx="10093">
                  <c:v>4.5687415851317201</c:v>
                </c:pt>
                <c:pt idx="10094">
                  <c:v>4.57968348746929</c:v>
                </c:pt>
                <c:pt idx="10095">
                  <c:v>4.5946042633841504</c:v>
                </c:pt>
                <c:pt idx="10096">
                  <c:v>4.6095250392990197</c:v>
                </c:pt>
                <c:pt idx="10097">
                  <c:v>4.6169854272564503</c:v>
                </c:pt>
                <c:pt idx="10098">
                  <c:v>4.6333982807628002</c:v>
                </c:pt>
                <c:pt idx="10099">
                  <c:v>4.6532926486492903</c:v>
                </c:pt>
                <c:pt idx="10100">
                  <c:v>4.6682134245641604</c:v>
                </c:pt>
                <c:pt idx="10101">
                  <c:v>4.6796526860988896</c:v>
                </c:pt>
                <c:pt idx="10102">
                  <c:v>4.70302856836551</c:v>
                </c:pt>
                <c:pt idx="10103">
                  <c:v>4.7174519850832102</c:v>
                </c:pt>
                <c:pt idx="10104">
                  <c:v>4.7219282178576698</c:v>
                </c:pt>
                <c:pt idx="10105">
                  <c:v>4.7338648385895601</c:v>
                </c:pt>
                <c:pt idx="10106">
                  <c:v>4.7547539248703696</c:v>
                </c:pt>
                <c:pt idx="10107">
                  <c:v>4.7796218847284804</c:v>
                </c:pt>
                <c:pt idx="10108">
                  <c:v>4.7925532238547</c:v>
                </c:pt>
                <c:pt idx="10109">
                  <c:v>4.80996079575538</c:v>
                </c:pt>
                <c:pt idx="10110">
                  <c:v>4.8228921348815899</c:v>
                </c:pt>
                <c:pt idx="10111">
                  <c:v>4.8432838619652401</c:v>
                </c:pt>
                <c:pt idx="10112">
                  <c:v>4.8706386178091599</c:v>
                </c:pt>
                <c:pt idx="10113">
                  <c:v>4.8835699569353803</c:v>
                </c:pt>
                <c:pt idx="10114">
                  <c:v>4.8955065776672697</c:v>
                </c:pt>
                <c:pt idx="10115">
                  <c:v>4.9089352759906504</c:v>
                </c:pt>
                <c:pt idx="10116">
                  <c:v>4.9218666151168602</c:v>
                </c:pt>
                <c:pt idx="10117">
                  <c:v>4.9402689054118598</c:v>
                </c:pt>
                <c:pt idx="10118">
                  <c:v>4.9581738365097001</c:v>
                </c:pt>
                <c:pt idx="10119">
                  <c:v>4.9701104572415904</c:v>
                </c:pt>
                <c:pt idx="10120">
                  <c:v>4.9835391555649702</c:v>
                </c:pt>
                <c:pt idx="10121">
                  <c:v>4.9984599314798404</c:v>
                </c:pt>
                <c:pt idx="10122">
                  <c:v>5.00840711542308</c:v>
                </c:pt>
                <c:pt idx="10123">
                  <c:v>5.0233278913379502</c:v>
                </c:pt>
                <c:pt idx="10124">
                  <c:v>5.0481958511960601</c:v>
                </c:pt>
                <c:pt idx="10125">
                  <c:v>5.0680902190825403</c:v>
                </c:pt>
                <c:pt idx="10126">
                  <c:v>5.0830109949974096</c:v>
                </c:pt>
                <c:pt idx="10127">
                  <c:v>5.1029053628838899</c:v>
                </c:pt>
                <c:pt idx="10128">
                  <c:v>5.1128525468271402</c:v>
                </c:pt>
                <c:pt idx="10129">
                  <c:v>5.1327469147136302</c:v>
                </c:pt>
                <c:pt idx="10130">
                  <c:v>5.1426940986568699</c:v>
                </c:pt>
                <c:pt idx="10131">
                  <c:v>5.1576148745717303</c:v>
                </c:pt>
                <c:pt idx="10132">
                  <c:v>5.1775092424582203</c:v>
                </c:pt>
                <c:pt idx="10133">
                  <c:v>5.1974036103447103</c:v>
                </c:pt>
                <c:pt idx="10134">
                  <c:v>5.2123243862595698</c:v>
                </c:pt>
                <c:pt idx="10135">
                  <c:v>5.2322187541460599</c:v>
                </c:pt>
                <c:pt idx="10136">
                  <c:v>5.2521131220325499</c:v>
                </c:pt>
                <c:pt idx="10137">
                  <c:v>5.2670338979474103</c:v>
                </c:pt>
                <c:pt idx="10138">
                  <c:v>5.2819546738622796</c:v>
                </c:pt>
                <c:pt idx="10139">
                  <c:v>5.29687544977714</c:v>
                </c:pt>
                <c:pt idx="10140">
                  <c:v>5.3117962256920102</c:v>
                </c:pt>
                <c:pt idx="10141">
                  <c:v>5.3217434096352498</c:v>
                </c:pt>
                <c:pt idx="10142">
                  <c:v>5.3316905935784904</c:v>
                </c:pt>
                <c:pt idx="10143">
                  <c:v>5.3466113694933597</c:v>
                </c:pt>
                <c:pt idx="10144">
                  <c:v>5.3615321454082299</c:v>
                </c:pt>
                <c:pt idx="10145">
                  <c:v>5.3814265132947101</c:v>
                </c:pt>
                <c:pt idx="10146">
                  <c:v>5.3913736972379596</c:v>
                </c:pt>
                <c:pt idx="10147">
                  <c:v>5.40629447315282</c:v>
                </c:pt>
                <c:pt idx="10148">
                  <c:v>5.4212152490676901</c:v>
                </c:pt>
                <c:pt idx="10149">
                  <c:v>5.4311624330109298</c:v>
                </c:pt>
                <c:pt idx="10150">
                  <c:v>5.4510568008974198</c:v>
                </c:pt>
                <c:pt idx="10151">
                  <c:v>5.4709511687839001</c:v>
                </c:pt>
                <c:pt idx="10152">
                  <c:v>5.4958191286420099</c:v>
                </c:pt>
                <c:pt idx="10153">
                  <c:v>5.5007927206136298</c:v>
                </c:pt>
                <c:pt idx="10154">
                  <c:v>5.5157134965285</c:v>
                </c:pt>
                <c:pt idx="10155">
                  <c:v>5.5306342724433604</c:v>
                </c:pt>
                <c:pt idx="10156">
                  <c:v>5.5455550483582297</c:v>
                </c:pt>
                <c:pt idx="10157">
                  <c:v>5.5604758242730901</c:v>
                </c:pt>
                <c:pt idx="10158">
                  <c:v>5.5803701921595801</c:v>
                </c:pt>
                <c:pt idx="10159">
                  <c:v>5.6002645600460701</c:v>
                </c:pt>
                <c:pt idx="10160">
                  <c:v>5.62513251990418</c:v>
                </c:pt>
                <c:pt idx="10161">
                  <c:v>5.6350797038474196</c:v>
                </c:pt>
                <c:pt idx="10162">
                  <c:v>5.6599476637055304</c:v>
                </c:pt>
                <c:pt idx="10163">
                  <c:v>5.6748684396203899</c:v>
                </c:pt>
                <c:pt idx="10164">
                  <c:v>5.6947628075068799</c:v>
                </c:pt>
                <c:pt idx="10165">
                  <c:v>5.7096835834217501</c:v>
                </c:pt>
                <c:pt idx="10166">
                  <c:v>5.7196307673649898</c:v>
                </c:pt>
                <c:pt idx="10167">
                  <c:v>5.7444987272230996</c:v>
                </c:pt>
                <c:pt idx="10168">
                  <c:v>5.7544459111663402</c:v>
                </c:pt>
                <c:pt idx="10169">
                  <c:v>5.75941950313796</c:v>
                </c:pt>
                <c:pt idx="10170">
                  <c:v>5.7743402790528302</c:v>
                </c:pt>
                <c:pt idx="10171">
                  <c:v>5.7942346469393202</c:v>
                </c:pt>
                <c:pt idx="10172">
                  <c:v>5.8091554228541797</c:v>
                </c:pt>
                <c:pt idx="10173">
                  <c:v>5.8290497907406698</c:v>
                </c:pt>
                <c:pt idx="10174">
                  <c:v>5.84894415862715</c:v>
                </c:pt>
                <c:pt idx="10175">
                  <c:v>5.86883852651364</c:v>
                </c:pt>
                <c:pt idx="10176">
                  <c:v>5.88873289440013</c:v>
                </c:pt>
                <c:pt idx="10177">
                  <c:v>5.8986800783433697</c:v>
                </c:pt>
                <c:pt idx="10178">
                  <c:v>5.9185744462298597</c:v>
                </c:pt>
                <c:pt idx="10179">
                  <c:v>5.9334952221447201</c:v>
                </c:pt>
                <c:pt idx="10180">
                  <c:v>5.9434424060879696</c:v>
                </c:pt>
                <c:pt idx="10181">
                  <c:v>5.9484159980595903</c:v>
                </c:pt>
                <c:pt idx="10182">
                  <c:v>5.9633367739744498</c:v>
                </c:pt>
                <c:pt idx="10183">
                  <c:v>5.9832311418609399</c:v>
                </c:pt>
                <c:pt idx="10184">
                  <c:v>5.99815191777581</c:v>
                </c:pt>
                <c:pt idx="10185">
                  <c:v>6.0130726936906704</c:v>
                </c:pt>
                <c:pt idx="10186">
                  <c:v>6.0279934696055397</c:v>
                </c:pt>
                <c:pt idx="10187">
                  <c:v>6.0379406535487803</c:v>
                </c:pt>
                <c:pt idx="10188">
                  <c:v>6.0578350214352703</c:v>
                </c:pt>
                <c:pt idx="10189">
                  <c:v>6.0777293893217497</c:v>
                </c:pt>
                <c:pt idx="10190">
                  <c:v>6.0976237572082397</c:v>
                </c:pt>
                <c:pt idx="10191">
                  <c:v>6.1175181250947297</c:v>
                </c:pt>
                <c:pt idx="10192">
                  <c:v>6.1374124929812099</c:v>
                </c:pt>
                <c:pt idx="10193">
                  <c:v>6.1523332688960801</c:v>
                </c:pt>
                <c:pt idx="10194">
                  <c:v>6.1722276367825701</c:v>
                </c:pt>
                <c:pt idx="10195">
                  <c:v>6.19709559664068</c:v>
                </c:pt>
                <c:pt idx="10196">
                  <c:v>6.2169899645271602</c:v>
                </c:pt>
                <c:pt idx="10197">
                  <c:v>6.2368843324136503</c:v>
                </c:pt>
                <c:pt idx="10198">
                  <c:v>6.2518051083285098</c:v>
                </c:pt>
                <c:pt idx="10199">
                  <c:v>6.2617522922717601</c:v>
                </c:pt>
                <c:pt idx="10200">
                  <c:v>6.2816466601582404</c:v>
                </c:pt>
                <c:pt idx="10201">
                  <c:v>6.2965674360731096</c:v>
                </c:pt>
                <c:pt idx="10202">
                  <c:v>6.3114882119879701</c:v>
                </c:pt>
                <c:pt idx="10203">
                  <c:v>6.3264089879028402</c:v>
                </c:pt>
                <c:pt idx="10204">
                  <c:v>6.3413297638176997</c:v>
                </c:pt>
                <c:pt idx="10205">
                  <c:v>6.3612241317041898</c:v>
                </c:pt>
                <c:pt idx="10206">
                  <c:v>6.3811184995906798</c:v>
                </c:pt>
                <c:pt idx="10207">
                  <c:v>6.3910656835339203</c:v>
                </c:pt>
                <c:pt idx="10208">
                  <c:v>6.4059864594487896</c:v>
                </c:pt>
                <c:pt idx="10209">
                  <c:v>6.42090723536365</c:v>
                </c:pt>
                <c:pt idx="10210">
                  <c:v>6.4408016032501401</c:v>
                </c:pt>
                <c:pt idx="10211">
                  <c:v>6.4557223791650102</c:v>
                </c:pt>
                <c:pt idx="10212">
                  <c:v>6.4706431550798698</c:v>
                </c:pt>
                <c:pt idx="10213">
                  <c:v>6.4905375229663598</c:v>
                </c:pt>
                <c:pt idx="10214">
                  <c:v>6.5054582988812202</c:v>
                </c:pt>
                <c:pt idx="10215">
                  <c:v>6.5203790747960904</c:v>
                </c:pt>
                <c:pt idx="10216">
                  <c:v>6.5352998507109499</c:v>
                </c:pt>
                <c:pt idx="10217">
                  <c:v>6.5551942185974399</c:v>
                </c:pt>
                <c:pt idx="10218">
                  <c:v>6.5701149945123101</c:v>
                </c:pt>
                <c:pt idx="10219">
                  <c:v>6.5900093623987903</c:v>
                </c:pt>
                <c:pt idx="10220">
                  <c:v>6.6049301383136596</c:v>
                </c:pt>
                <c:pt idx="10221">
                  <c:v>6.61985091422852</c:v>
                </c:pt>
                <c:pt idx="10222">
                  <c:v>6.63974528211501</c:v>
                </c:pt>
                <c:pt idx="10223">
                  <c:v>6.6496924660582497</c:v>
                </c:pt>
                <c:pt idx="10224">
                  <c:v>6.6596396500015</c:v>
                </c:pt>
                <c:pt idx="10225">
                  <c:v>6.6695868339447397</c:v>
                </c:pt>
                <c:pt idx="10226">
                  <c:v>6.6845076098596099</c:v>
                </c:pt>
                <c:pt idx="10227">
                  <c:v>6.70937556971771</c:v>
                </c:pt>
                <c:pt idx="10228">
                  <c:v>6.7292699376042</c:v>
                </c:pt>
                <c:pt idx="10229">
                  <c:v>6.7541378974623099</c:v>
                </c:pt>
                <c:pt idx="10230">
                  <c:v>6.76905867337718</c:v>
                </c:pt>
                <c:pt idx="10231">
                  <c:v>6.7839794492920404</c:v>
                </c:pt>
                <c:pt idx="10232">
                  <c:v>6.8038738171785296</c:v>
                </c:pt>
                <c:pt idx="10233">
                  <c:v>6.8337153690082602</c:v>
                </c:pt>
                <c:pt idx="10234">
                  <c:v>6.8486361449231197</c:v>
                </c:pt>
                <c:pt idx="10235">
                  <c:v>6.8635569208379898</c:v>
                </c:pt>
                <c:pt idx="10236">
                  <c:v>6.8784776967528503</c:v>
                </c:pt>
                <c:pt idx="10237">
                  <c:v>6.9033456566109601</c:v>
                </c:pt>
                <c:pt idx="10238">
                  <c:v>6.90831924858258</c:v>
                </c:pt>
                <c:pt idx="10239">
                  <c:v>6.9232400244974501</c:v>
                </c:pt>
                <c:pt idx="10240">
                  <c:v>6.9431343923839304</c:v>
                </c:pt>
                <c:pt idx="10241">
                  <c:v>6.9580551682987997</c:v>
                </c:pt>
                <c:pt idx="10242">
                  <c:v>6.9779495361852897</c:v>
                </c:pt>
                <c:pt idx="10243">
                  <c:v>6.9978439040717699</c:v>
                </c:pt>
                <c:pt idx="10244">
                  <c:v>7.0127646799866401</c:v>
                </c:pt>
                <c:pt idx="10245">
                  <c:v>7.0227118639298798</c:v>
                </c:pt>
                <c:pt idx="10246">
                  <c:v>7.03763263984475</c:v>
                </c:pt>
                <c:pt idx="10247">
                  <c:v>7.0525534157596104</c:v>
                </c:pt>
                <c:pt idx="10248">
                  <c:v>7.0724477836461004</c:v>
                </c:pt>
                <c:pt idx="10249">
                  <c:v>7.0973157435042102</c:v>
                </c:pt>
                <c:pt idx="10250">
                  <c:v>7.1172101113907003</c:v>
                </c:pt>
                <c:pt idx="10251">
                  <c:v>7.1321308873055598</c:v>
                </c:pt>
                <c:pt idx="10252">
                  <c:v>7.14705166322043</c:v>
                </c:pt>
                <c:pt idx="10253">
                  <c:v>7.1669460311069102</c:v>
                </c:pt>
                <c:pt idx="10254">
                  <c:v>7.1967875829366399</c:v>
                </c:pt>
                <c:pt idx="10255">
                  <c:v>7.2067347668798902</c:v>
                </c:pt>
                <c:pt idx="10256">
                  <c:v>7.2166819508231299</c:v>
                </c:pt>
                <c:pt idx="10257">
                  <c:v>7.2266291347663696</c:v>
                </c:pt>
                <c:pt idx="10258">
                  <c:v>7.2465235026528596</c:v>
                </c:pt>
                <c:pt idx="10259">
                  <c:v>7.2664178705393496</c:v>
                </c:pt>
                <c:pt idx="10260">
                  <c:v>7.2863122384258396</c:v>
                </c:pt>
                <c:pt idx="10261">
                  <c:v>7.3012330143407</c:v>
                </c:pt>
                <c:pt idx="10262">
                  <c:v>7.3161537902555702</c:v>
                </c:pt>
                <c:pt idx="10263">
                  <c:v>7.3410217501136703</c:v>
                </c:pt>
                <c:pt idx="10264">
                  <c:v>7.3559425260285396</c:v>
                </c:pt>
                <c:pt idx="10265">
                  <c:v>7.3708633019434</c:v>
                </c:pt>
                <c:pt idx="10266">
                  <c:v>7.39075766982989</c:v>
                </c:pt>
                <c:pt idx="10267">
                  <c:v>7.4056784457447602</c:v>
                </c:pt>
                <c:pt idx="10268">
                  <c:v>7.4255728136312404</c:v>
                </c:pt>
                <c:pt idx="10269">
                  <c:v>7.4404935895461097</c:v>
                </c:pt>
                <c:pt idx="10270">
                  <c:v>7.46038795743259</c:v>
                </c:pt>
                <c:pt idx="10271">
                  <c:v>7.4703351413758403</c:v>
                </c:pt>
                <c:pt idx="10272">
                  <c:v>7.4902295092623303</c:v>
                </c:pt>
                <c:pt idx="10273">
                  <c:v>7.5101238771488097</c:v>
                </c:pt>
                <c:pt idx="10274">
                  <c:v>7.5250446530636799</c:v>
                </c:pt>
                <c:pt idx="10275">
                  <c:v>7.5399654289785403</c:v>
                </c:pt>
                <c:pt idx="10276">
                  <c:v>7.5548862048934096</c:v>
                </c:pt>
                <c:pt idx="10277">
                  <c:v>7.5648333888366501</c:v>
                </c:pt>
                <c:pt idx="10278">
                  <c:v>7.58970134869476</c:v>
                </c:pt>
                <c:pt idx="10279">
                  <c:v>7.60959571658125</c:v>
                </c:pt>
                <c:pt idx="10280">
                  <c:v>7.6145693085528698</c:v>
                </c:pt>
                <c:pt idx="10281">
                  <c:v>7.6245164924961104</c:v>
                </c:pt>
                <c:pt idx="10282">
                  <c:v>7.6444108603826004</c:v>
                </c:pt>
                <c:pt idx="10283">
                  <c:v>7.6692788202407103</c:v>
                </c:pt>
                <c:pt idx="10284">
                  <c:v>7.6941467800988201</c:v>
                </c:pt>
                <c:pt idx="10285">
                  <c:v>7.7090675560136797</c:v>
                </c:pt>
                <c:pt idx="10286">
                  <c:v>7.71901473995693</c:v>
                </c:pt>
                <c:pt idx="10287">
                  <c:v>7.7389091078434102</c:v>
                </c:pt>
                <c:pt idx="10288">
                  <c:v>7.7438826998150301</c:v>
                </c:pt>
                <c:pt idx="10289">
                  <c:v>7.7637770677015201</c:v>
                </c:pt>
                <c:pt idx="10290">
                  <c:v>7.7786978436163903</c:v>
                </c:pt>
                <c:pt idx="10291">
                  <c:v>7.8035658034744904</c:v>
                </c:pt>
                <c:pt idx="10292">
                  <c:v>7.8234601713609804</c:v>
                </c:pt>
                <c:pt idx="10293">
                  <c:v>7.8383809472758497</c:v>
                </c:pt>
                <c:pt idx="10294">
                  <c:v>7.8433545392474704</c:v>
                </c:pt>
                <c:pt idx="10295">
                  <c:v>7.8582753151623299</c:v>
                </c:pt>
                <c:pt idx="10296">
                  <c:v>7.8731960910772001</c:v>
                </c:pt>
                <c:pt idx="10297">
                  <c:v>7.8980640509353099</c:v>
                </c:pt>
                <c:pt idx="10298">
                  <c:v>7.9179584188217902</c:v>
                </c:pt>
                <c:pt idx="10299">
                  <c:v>7.9328791947366604</c:v>
                </c:pt>
                <c:pt idx="10300">
                  <c:v>7.9577471545947702</c:v>
                </c:pt>
                <c:pt idx="10301">
                  <c:v>7.9676943385380099</c:v>
                </c:pt>
                <c:pt idx="10302">
                  <c:v>7.9875887064244999</c:v>
                </c:pt>
                <c:pt idx="10303">
                  <c:v>8.0074830743109899</c:v>
                </c:pt>
                <c:pt idx="10304">
                  <c:v>8.0273774421974693</c:v>
                </c:pt>
                <c:pt idx="10305">
                  <c:v>8.0422982181123395</c:v>
                </c:pt>
                <c:pt idx="10306">
                  <c:v>8.0621925859988206</c:v>
                </c:pt>
                <c:pt idx="10307">
                  <c:v>8.0771133619136908</c:v>
                </c:pt>
                <c:pt idx="10308">
                  <c:v>8.0970077298001808</c:v>
                </c:pt>
                <c:pt idx="10309">
                  <c:v>8.1169020976866602</c:v>
                </c:pt>
                <c:pt idx="10310">
                  <c:v>8.1268492816299105</c:v>
                </c:pt>
                <c:pt idx="10311">
                  <c:v>8.14177005754477</c:v>
                </c:pt>
                <c:pt idx="10312">
                  <c:v>8.1467436495163899</c:v>
                </c:pt>
                <c:pt idx="10313">
                  <c:v>8.16166442543126</c:v>
                </c:pt>
                <c:pt idx="10314">
                  <c:v>8.18155879331775</c:v>
                </c:pt>
                <c:pt idx="10315">
                  <c:v>8.2014531612042294</c:v>
                </c:pt>
                <c:pt idx="10316">
                  <c:v>8.2163739371190996</c:v>
                </c:pt>
                <c:pt idx="10317">
                  <c:v>8.2312947130339609</c:v>
                </c:pt>
                <c:pt idx="10318">
                  <c:v>8.2511890809204491</c:v>
                </c:pt>
                <c:pt idx="10319">
                  <c:v>8.2710834488069391</c:v>
                </c:pt>
                <c:pt idx="10320">
                  <c:v>8.2860042247218004</c:v>
                </c:pt>
                <c:pt idx="10321">
                  <c:v>8.3009250006366706</c:v>
                </c:pt>
                <c:pt idx="10322">
                  <c:v>8.3208193685231606</c:v>
                </c:pt>
                <c:pt idx="10323">
                  <c:v>8.3307665524664003</c:v>
                </c:pt>
                <c:pt idx="10324">
                  <c:v>8.3456873283812598</c:v>
                </c:pt>
                <c:pt idx="10325">
                  <c:v>8.36060810429613</c:v>
                </c:pt>
                <c:pt idx="10326">
                  <c:v>8.3705552882393697</c:v>
                </c:pt>
                <c:pt idx="10327">
                  <c:v>8.3904496561258597</c:v>
                </c:pt>
                <c:pt idx="10328">
                  <c:v>8.4053704320407192</c:v>
                </c:pt>
                <c:pt idx="10329">
                  <c:v>8.4202912079555894</c:v>
                </c:pt>
                <c:pt idx="10330">
                  <c:v>8.4401855758420794</c:v>
                </c:pt>
                <c:pt idx="10331">
                  <c:v>8.4600799437285605</c:v>
                </c:pt>
                <c:pt idx="10332">
                  <c:v>8.4849479035866704</c:v>
                </c:pt>
                <c:pt idx="10333">
                  <c:v>8.5048422714731604</c:v>
                </c:pt>
                <c:pt idx="10334">
                  <c:v>8.5346838233028901</c:v>
                </c:pt>
                <c:pt idx="10335">
                  <c:v>8.5496045992177496</c:v>
                </c:pt>
                <c:pt idx="10336">
                  <c:v>8.5645253751326198</c:v>
                </c:pt>
                <c:pt idx="10337">
                  <c:v>8.5844197430190992</c:v>
                </c:pt>
                <c:pt idx="10338">
                  <c:v>8.5943669269623495</c:v>
                </c:pt>
                <c:pt idx="10339">
                  <c:v>8.5993405189339693</c:v>
                </c:pt>
                <c:pt idx="10340">
                  <c:v>8.6142612948488395</c:v>
                </c:pt>
                <c:pt idx="10341">
                  <c:v>8.6341556627353206</c:v>
                </c:pt>
                <c:pt idx="10342">
                  <c:v>8.6441028466785692</c:v>
                </c:pt>
                <c:pt idx="10343">
                  <c:v>8.6639972145650503</c:v>
                </c:pt>
                <c:pt idx="10344">
                  <c:v>8.6888651744231602</c:v>
                </c:pt>
                <c:pt idx="10345">
                  <c:v>8.7087595423096502</c:v>
                </c:pt>
                <c:pt idx="10346">
                  <c:v>8.7137331342812701</c:v>
                </c:pt>
                <c:pt idx="10347">
                  <c:v>8.7336275021677601</c:v>
                </c:pt>
                <c:pt idx="10348">
                  <c:v>8.7485482780826196</c:v>
                </c:pt>
                <c:pt idx="10349">
                  <c:v>8.7634690539974898</c:v>
                </c:pt>
                <c:pt idx="10350">
                  <c:v>8.7833634218839691</c:v>
                </c:pt>
                <c:pt idx="10351">
                  <c:v>8.7982841977988393</c:v>
                </c:pt>
                <c:pt idx="10352">
                  <c:v>8.8082313817420808</c:v>
                </c:pt>
                <c:pt idx="10353">
                  <c:v>8.8281257496285708</c:v>
                </c:pt>
                <c:pt idx="10354">
                  <c:v>8.8430465255434392</c:v>
                </c:pt>
                <c:pt idx="10355">
                  <c:v>8.8679144854015401</c:v>
                </c:pt>
                <c:pt idx="10356">
                  <c:v>8.8828352613164103</c:v>
                </c:pt>
                <c:pt idx="10357">
                  <c:v>8.9027296292029003</c:v>
                </c:pt>
                <c:pt idx="10358">
                  <c:v>8.9226239970893797</c:v>
                </c:pt>
                <c:pt idx="10359">
                  <c:v>8.9375447730042499</c:v>
                </c:pt>
                <c:pt idx="10360">
                  <c:v>8.9574391408907399</c:v>
                </c:pt>
                <c:pt idx="10361">
                  <c:v>8.9723599168055994</c:v>
                </c:pt>
                <c:pt idx="10362">
                  <c:v>8.9823071007488409</c:v>
                </c:pt>
                <c:pt idx="10363">
                  <c:v>8.9972278766637093</c:v>
                </c:pt>
                <c:pt idx="10364">
                  <c:v>9.0071750606069507</c:v>
                </c:pt>
                <c:pt idx="10365">
                  <c:v>9.0270694284934407</c:v>
                </c:pt>
                <c:pt idx="10366">
                  <c:v>9.0370166124366804</c:v>
                </c:pt>
                <c:pt idx="10367">
                  <c:v>9.0569109803231704</c:v>
                </c:pt>
                <c:pt idx="10368">
                  <c:v>9.0817789401812803</c:v>
                </c:pt>
                <c:pt idx="10369">
                  <c:v>9.1016733080677703</c:v>
                </c:pt>
                <c:pt idx="10370">
                  <c:v>9.1066469000393901</c:v>
                </c:pt>
                <c:pt idx="10371">
                  <c:v>9.1215676759542497</c:v>
                </c:pt>
                <c:pt idx="10372">
                  <c:v>9.1414620438407397</c:v>
                </c:pt>
                <c:pt idx="10373">
                  <c:v>9.1563828197556099</c:v>
                </c:pt>
                <c:pt idx="10374">
                  <c:v>9.1762771876420892</c:v>
                </c:pt>
                <c:pt idx="10375">
                  <c:v>9.2011451475002008</c:v>
                </c:pt>
                <c:pt idx="10376">
                  <c:v>9.2210395153866909</c:v>
                </c:pt>
                <c:pt idx="10377">
                  <c:v>9.2409338832731702</c:v>
                </c:pt>
                <c:pt idx="10378">
                  <c:v>9.2508810672164206</c:v>
                </c:pt>
                <c:pt idx="10379">
                  <c:v>9.2707754351029106</c:v>
                </c:pt>
                <c:pt idx="10380">
                  <c:v>9.2856962110177701</c:v>
                </c:pt>
                <c:pt idx="10381">
                  <c:v>9.2906698029893899</c:v>
                </c:pt>
                <c:pt idx="10382">
                  <c:v>9.31056417087588</c:v>
                </c:pt>
                <c:pt idx="10383">
                  <c:v>9.3254849467907395</c:v>
                </c:pt>
                <c:pt idx="10384">
                  <c:v>9.3354321307339898</c:v>
                </c:pt>
                <c:pt idx="10385">
                  <c:v>9.3553264986204692</c:v>
                </c:pt>
                <c:pt idx="10386">
                  <c:v>9.3702472745353393</c:v>
                </c:pt>
                <c:pt idx="10387">
                  <c:v>9.3851680504502006</c:v>
                </c:pt>
                <c:pt idx="10388">
                  <c:v>9.4050624183366907</c:v>
                </c:pt>
                <c:pt idx="10389">
                  <c:v>9.4249567862231807</c:v>
                </c:pt>
                <c:pt idx="10390">
                  <c:v>9.4498247460812905</c:v>
                </c:pt>
                <c:pt idx="10391">
                  <c:v>9.46474552199615</c:v>
                </c:pt>
                <c:pt idx="10392">
                  <c:v>9.4846398898826401</c:v>
                </c:pt>
                <c:pt idx="10393">
                  <c:v>9.5045342577691301</c:v>
                </c:pt>
                <c:pt idx="10394">
                  <c:v>9.5045342577691301</c:v>
                </c:pt>
                <c:pt idx="10395">
                  <c:v>9.5144814417123698</c:v>
                </c:pt>
                <c:pt idx="10396">
                  <c:v>9.5244286256556094</c:v>
                </c:pt>
                <c:pt idx="10397">
                  <c:v>9.5492965855137193</c:v>
                </c:pt>
                <c:pt idx="10398">
                  <c:v>9.5642173614285895</c:v>
                </c:pt>
                <c:pt idx="10399">
                  <c:v>9.5940589132583192</c:v>
                </c:pt>
                <c:pt idx="10400">
                  <c:v>9.6089796891731805</c:v>
                </c:pt>
                <c:pt idx="10401">
                  <c:v>9.6139532811448003</c:v>
                </c:pt>
                <c:pt idx="10402">
                  <c:v>9.6288740570596705</c:v>
                </c:pt>
                <c:pt idx="10403">
                  <c:v>9.64379483297453</c:v>
                </c:pt>
                <c:pt idx="10404">
                  <c:v>9.6537420169177803</c:v>
                </c:pt>
                <c:pt idx="10405">
                  <c:v>9.6686627928326399</c:v>
                </c:pt>
                <c:pt idx="10406">
                  <c:v>9.6736363848042703</c:v>
                </c:pt>
                <c:pt idx="10407">
                  <c:v>9.6935307526907497</c:v>
                </c:pt>
                <c:pt idx="10408">
                  <c:v>9.7134251205772397</c:v>
                </c:pt>
                <c:pt idx="10409">
                  <c:v>9.7382930804353496</c:v>
                </c:pt>
                <c:pt idx="10410">
                  <c:v>9.7432666724069694</c:v>
                </c:pt>
                <c:pt idx="10411">
                  <c:v>9.7631610402934594</c:v>
                </c:pt>
                <c:pt idx="10412">
                  <c:v>9.7880290001515604</c:v>
                </c:pt>
                <c:pt idx="10413">
                  <c:v>9.8079233680380504</c:v>
                </c:pt>
                <c:pt idx="10414">
                  <c:v>9.8278177359245404</c:v>
                </c:pt>
                <c:pt idx="10415">
                  <c:v>9.8377649198677801</c:v>
                </c:pt>
                <c:pt idx="10416">
                  <c:v>9.8526856957826503</c:v>
                </c:pt>
                <c:pt idx="10417">
                  <c:v>9.8576592877542701</c:v>
                </c:pt>
                <c:pt idx="10418">
                  <c:v>9.8725800636691403</c:v>
                </c:pt>
                <c:pt idx="10419">
                  <c:v>9.8924744315556197</c:v>
                </c:pt>
                <c:pt idx="10420">
                  <c:v>9.8974480235272395</c:v>
                </c:pt>
                <c:pt idx="10421">
                  <c:v>9.9123687994421097</c:v>
                </c:pt>
                <c:pt idx="10422">
                  <c:v>9.9372367593002195</c:v>
                </c:pt>
                <c:pt idx="10423">
                  <c:v>9.9571311271867007</c:v>
                </c:pt>
                <c:pt idx="10424">
                  <c:v>9.9770254950731907</c:v>
                </c:pt>
                <c:pt idx="10425">
                  <c:v>9.9969198629596807</c:v>
                </c:pt>
                <c:pt idx="10426">
                  <c:v>10.006867046902901</c:v>
                </c:pt>
                <c:pt idx="10427">
                  <c:v>10.021787822817799</c:v>
                </c:pt>
                <c:pt idx="10428">
                  <c:v>10.0466557826759</c:v>
                </c:pt>
                <c:pt idx="10429">
                  <c:v>10.061576558590801</c:v>
                </c:pt>
                <c:pt idx="10430">
                  <c:v>10.0814709264772</c:v>
                </c:pt>
                <c:pt idx="10431">
                  <c:v>10.101365294363699</c:v>
                </c:pt>
                <c:pt idx="10432">
                  <c:v>10.1212596622502</c:v>
                </c:pt>
                <c:pt idx="10433">
                  <c:v>10.1411540301367</c:v>
                </c:pt>
                <c:pt idx="10434">
                  <c:v>10.156074806051601</c:v>
                </c:pt>
                <c:pt idx="10435">
                  <c:v>10.1759691739381</c:v>
                </c:pt>
                <c:pt idx="10436">
                  <c:v>10.200837133796201</c:v>
                </c:pt>
                <c:pt idx="10437">
                  <c:v>10.2207315016827</c:v>
                </c:pt>
                <c:pt idx="10438">
                  <c:v>10.2306786856259</c:v>
                </c:pt>
                <c:pt idx="10439">
                  <c:v>10.245599461540801</c:v>
                </c:pt>
                <c:pt idx="10440">
                  <c:v>10.265493829427299</c:v>
                </c:pt>
                <c:pt idx="10441">
                  <c:v>10.2754410133705</c:v>
                </c:pt>
                <c:pt idx="10442">
                  <c:v>10.2903617892854</c:v>
                </c:pt>
                <c:pt idx="10443">
                  <c:v>10.3052825652002</c:v>
                </c:pt>
                <c:pt idx="10444">
                  <c:v>10.3251769330867</c:v>
                </c:pt>
                <c:pt idx="10445">
                  <c:v>10.340097709001601</c:v>
                </c:pt>
                <c:pt idx="10446">
                  <c:v>10.3599920768881</c:v>
                </c:pt>
                <c:pt idx="10447">
                  <c:v>10.3798864447746</c:v>
                </c:pt>
                <c:pt idx="10448">
                  <c:v>10.394807220689399</c:v>
                </c:pt>
                <c:pt idx="10449">
                  <c:v>10.404754404632699</c:v>
                </c:pt>
                <c:pt idx="10450">
                  <c:v>10.4147015885759</c:v>
                </c:pt>
                <c:pt idx="10451">
                  <c:v>10.424648772519101</c:v>
                </c:pt>
                <c:pt idx="10452">
                  <c:v>10.4445431404056</c:v>
                </c:pt>
                <c:pt idx="10453">
                  <c:v>10.449516732377299</c:v>
                </c:pt>
                <c:pt idx="10454">
                  <c:v>10.4644375082921</c:v>
                </c:pt>
                <c:pt idx="10455">
                  <c:v>10.4694111002637</c:v>
                </c:pt>
                <c:pt idx="10456">
                  <c:v>10.484331876178601</c:v>
                </c:pt>
                <c:pt idx="10457">
                  <c:v>10.499252652093499</c:v>
                </c:pt>
                <c:pt idx="10458">
                  <c:v>10.5141734280083</c:v>
                </c:pt>
                <c:pt idx="10459">
                  <c:v>10.534067795894799</c:v>
                </c:pt>
                <c:pt idx="10460">
                  <c:v>10.544014979838099</c:v>
                </c:pt>
                <c:pt idx="10461">
                  <c:v>10.5539621637813</c:v>
                </c:pt>
                <c:pt idx="10462">
                  <c:v>10.5688829396962</c:v>
                </c:pt>
                <c:pt idx="10463">
                  <c:v>10.588777307582699</c:v>
                </c:pt>
                <c:pt idx="10464">
                  <c:v>10.6036980834975</c:v>
                </c:pt>
                <c:pt idx="10465">
                  <c:v>10.6186188594124</c:v>
                </c:pt>
                <c:pt idx="10466">
                  <c:v>10.628566043355599</c:v>
                </c:pt>
                <c:pt idx="10467">
                  <c:v>10.6434868192705</c:v>
                </c:pt>
                <c:pt idx="10468">
                  <c:v>10.6534340032137</c:v>
                </c:pt>
                <c:pt idx="10469">
                  <c:v>10.668354779128601</c:v>
                </c:pt>
                <c:pt idx="10470">
                  <c:v>10.683275555043499</c:v>
                </c:pt>
                <c:pt idx="10471">
                  <c:v>10.6981963309583</c:v>
                </c:pt>
                <c:pt idx="10472">
                  <c:v>10.723064290816501</c:v>
                </c:pt>
                <c:pt idx="10473">
                  <c:v>10.7379850667313</c:v>
                </c:pt>
                <c:pt idx="10474">
                  <c:v>10.7529058426462</c:v>
                </c:pt>
                <c:pt idx="10475">
                  <c:v>10.7578794346178</c:v>
                </c:pt>
                <c:pt idx="10476">
                  <c:v>10.767826618560999</c:v>
                </c:pt>
                <c:pt idx="10477">
                  <c:v>10.777773802504299</c:v>
                </c:pt>
                <c:pt idx="10478">
                  <c:v>10.7976681703908</c:v>
                </c:pt>
                <c:pt idx="10479">
                  <c:v>10.817562538277301</c:v>
                </c:pt>
                <c:pt idx="10480">
                  <c:v>10.8324833141921</c:v>
                </c:pt>
                <c:pt idx="10481">
                  <c:v>10.847404090107</c:v>
                </c:pt>
                <c:pt idx="10482">
                  <c:v>10.867298457993501</c:v>
                </c:pt>
                <c:pt idx="10483">
                  <c:v>10.8822192339083</c:v>
                </c:pt>
                <c:pt idx="10484">
                  <c:v>10.9070871937665</c:v>
                </c:pt>
                <c:pt idx="10485">
                  <c:v>10.922007969681299</c:v>
                </c:pt>
                <c:pt idx="10486">
                  <c:v>10.9319551536246</c:v>
                </c:pt>
                <c:pt idx="10487">
                  <c:v>10.951849521511001</c:v>
                </c:pt>
                <c:pt idx="10488">
                  <c:v>10.9717438893975</c:v>
                </c:pt>
                <c:pt idx="10489">
                  <c:v>10.9866646653124</c:v>
                </c:pt>
                <c:pt idx="10490">
                  <c:v>11.0015854412273</c:v>
                </c:pt>
                <c:pt idx="10491">
                  <c:v>11.0165062171421</c:v>
                </c:pt>
                <c:pt idx="10492">
                  <c:v>11.021479809113799</c:v>
                </c:pt>
                <c:pt idx="10493">
                  <c:v>11.0364005850286</c:v>
                </c:pt>
                <c:pt idx="10494">
                  <c:v>11.0463477689719</c:v>
                </c:pt>
                <c:pt idx="10495">
                  <c:v>11.066242136858399</c:v>
                </c:pt>
                <c:pt idx="10496">
                  <c:v>11.0911100967165</c:v>
                </c:pt>
                <c:pt idx="10497">
                  <c:v>11.1110044646029</c:v>
                </c:pt>
                <c:pt idx="10498">
                  <c:v>11.1209516485462</c:v>
                </c:pt>
                <c:pt idx="10499">
                  <c:v>11.1308988324894</c:v>
                </c:pt>
                <c:pt idx="10500">
                  <c:v>11.145819608404301</c:v>
                </c:pt>
                <c:pt idx="10501">
                  <c:v>11.160740384319199</c:v>
                </c:pt>
                <c:pt idx="10502">
                  <c:v>11.1806347522057</c:v>
                </c:pt>
                <c:pt idx="10503">
                  <c:v>11.195555528120501</c:v>
                </c:pt>
                <c:pt idx="10504">
                  <c:v>11.200529120092099</c:v>
                </c:pt>
                <c:pt idx="10505">
                  <c:v>11.210476304035399</c:v>
                </c:pt>
                <c:pt idx="10506">
                  <c:v>11.2204234879786</c:v>
                </c:pt>
                <c:pt idx="10507">
                  <c:v>11.2353442638935</c:v>
                </c:pt>
                <c:pt idx="10508">
                  <c:v>11.250265039808401</c:v>
                </c:pt>
                <c:pt idx="10509">
                  <c:v>11.2801065916381</c:v>
                </c:pt>
                <c:pt idx="10510">
                  <c:v>11.295027367552899</c:v>
                </c:pt>
                <c:pt idx="10511">
                  <c:v>11.3099481434678</c:v>
                </c:pt>
                <c:pt idx="10512">
                  <c:v>11.3198953274111</c:v>
                </c:pt>
                <c:pt idx="10513">
                  <c:v>11.3298425113543</c:v>
                </c:pt>
                <c:pt idx="10514">
                  <c:v>11.344763287269201</c:v>
                </c:pt>
                <c:pt idx="10515">
                  <c:v>11.359684063184</c:v>
                </c:pt>
                <c:pt idx="10516">
                  <c:v>11.3696312471273</c:v>
                </c:pt>
                <c:pt idx="10517">
                  <c:v>11.384552023042099</c:v>
                </c:pt>
                <c:pt idx="10518">
                  <c:v>11.399472798956999</c:v>
                </c:pt>
                <c:pt idx="10519">
                  <c:v>11.4044463909286</c:v>
                </c:pt>
                <c:pt idx="10520">
                  <c:v>11.429314350786701</c:v>
                </c:pt>
                <c:pt idx="10521">
                  <c:v>11.434287942758401</c:v>
                </c:pt>
                <c:pt idx="10522">
                  <c:v>11.4541823106448</c:v>
                </c:pt>
                <c:pt idx="10523">
                  <c:v>11.4691030865597</c:v>
                </c:pt>
                <c:pt idx="10524">
                  <c:v>11.4939710464178</c:v>
                </c:pt>
                <c:pt idx="10525">
                  <c:v>11.5039182303611</c:v>
                </c:pt>
                <c:pt idx="10526">
                  <c:v>11.5138654143043</c:v>
                </c:pt>
                <c:pt idx="10527">
                  <c:v>11.523812598247501</c:v>
                </c:pt>
                <c:pt idx="10528">
                  <c:v>11.543706966134</c:v>
                </c:pt>
                <c:pt idx="10529">
                  <c:v>11.5536541500773</c:v>
                </c:pt>
                <c:pt idx="10530">
                  <c:v>11.5735485179638</c:v>
                </c:pt>
                <c:pt idx="10531">
                  <c:v>11.5884692938786</c:v>
                </c:pt>
                <c:pt idx="10532">
                  <c:v>11.613337253736701</c:v>
                </c:pt>
                <c:pt idx="10533">
                  <c:v>11.628258029651599</c:v>
                </c:pt>
                <c:pt idx="10534">
                  <c:v>11.6382052135948</c:v>
                </c:pt>
                <c:pt idx="10535">
                  <c:v>11.6481523975381</c:v>
                </c:pt>
                <c:pt idx="10536">
                  <c:v>11.663073173453</c:v>
                </c:pt>
                <c:pt idx="10537">
                  <c:v>11.673020357396201</c:v>
                </c:pt>
                <c:pt idx="10538">
                  <c:v>11.687941133311099</c:v>
                </c:pt>
                <c:pt idx="10539">
                  <c:v>11.7078355011976</c:v>
                </c:pt>
                <c:pt idx="10540">
                  <c:v>11.722756277112399</c:v>
                </c:pt>
                <c:pt idx="10541">
                  <c:v>11.732703461055699</c:v>
                </c:pt>
                <c:pt idx="10542">
                  <c:v>11.7426506449989</c:v>
                </c:pt>
                <c:pt idx="10543">
                  <c:v>11.762545012885401</c:v>
                </c:pt>
                <c:pt idx="10544">
                  <c:v>11.777465788800299</c:v>
                </c:pt>
                <c:pt idx="10545">
                  <c:v>11.7923865647151</c:v>
                </c:pt>
                <c:pt idx="10546">
                  <c:v>11.7973601566867</c:v>
                </c:pt>
                <c:pt idx="10547">
                  <c:v>11.80730734063</c:v>
                </c:pt>
                <c:pt idx="10548">
                  <c:v>11.8321753004881</c:v>
                </c:pt>
                <c:pt idx="10549">
                  <c:v>11.8421224844313</c:v>
                </c:pt>
                <c:pt idx="10550">
                  <c:v>11.866990444289399</c:v>
                </c:pt>
                <c:pt idx="10551">
                  <c:v>11.8819112202043</c:v>
                </c:pt>
                <c:pt idx="10552">
                  <c:v>11.8819112202043</c:v>
                </c:pt>
                <c:pt idx="10553">
                  <c:v>11.8918584041476</c:v>
                </c:pt>
                <c:pt idx="10554">
                  <c:v>11.916726364005701</c:v>
                </c:pt>
                <c:pt idx="10555">
                  <c:v>11.9316471399205</c:v>
                </c:pt>
                <c:pt idx="10556">
                  <c:v>11.9366207318922</c:v>
                </c:pt>
                <c:pt idx="10557">
                  <c:v>11.951541507807001</c:v>
                </c:pt>
                <c:pt idx="10558">
                  <c:v>11.9764094676651</c:v>
                </c:pt>
                <c:pt idx="10559">
                  <c:v>11.9863566516084</c:v>
                </c:pt>
                <c:pt idx="10560">
                  <c:v>12.001277427523201</c:v>
                </c:pt>
                <c:pt idx="10561">
                  <c:v>12.016198203438099</c:v>
                </c:pt>
                <c:pt idx="10562">
                  <c:v>12.0360925713246</c:v>
                </c:pt>
                <c:pt idx="10563">
                  <c:v>12.0410661632962</c:v>
                </c:pt>
                <c:pt idx="10564">
                  <c:v>12.055986939211101</c:v>
                </c:pt>
                <c:pt idx="10565">
                  <c:v>12.0659341231543</c:v>
                </c:pt>
                <c:pt idx="10566">
                  <c:v>12.0858284910408</c:v>
                </c:pt>
                <c:pt idx="10567">
                  <c:v>12.100749266955701</c:v>
                </c:pt>
                <c:pt idx="10568">
                  <c:v>12.110696450898899</c:v>
                </c:pt>
                <c:pt idx="10569">
                  <c:v>12.1256172268138</c:v>
                </c:pt>
                <c:pt idx="10570">
                  <c:v>12.135564410757</c:v>
                </c:pt>
                <c:pt idx="10571">
                  <c:v>12.140538002728601</c:v>
                </c:pt>
                <c:pt idx="10572">
                  <c:v>12.155458778643499</c:v>
                </c:pt>
                <c:pt idx="10573">
                  <c:v>12.17535314653</c:v>
                </c:pt>
                <c:pt idx="10574">
                  <c:v>12.195247514416501</c:v>
                </c:pt>
                <c:pt idx="10575">
                  <c:v>12.2051946983597</c:v>
                </c:pt>
                <c:pt idx="10576">
                  <c:v>12.2201154742746</c:v>
                </c:pt>
                <c:pt idx="10577">
                  <c:v>12.2350362501895</c:v>
                </c:pt>
                <c:pt idx="10578">
                  <c:v>12.249957026104299</c:v>
                </c:pt>
                <c:pt idx="10579">
                  <c:v>12.2648778020192</c:v>
                </c:pt>
                <c:pt idx="10580">
                  <c:v>12.2797985779341</c:v>
                </c:pt>
                <c:pt idx="10581">
                  <c:v>12.289745761877301</c:v>
                </c:pt>
                <c:pt idx="10582">
                  <c:v>12.2996929458205</c:v>
                </c:pt>
                <c:pt idx="10583">
                  <c:v>12.3146137217354</c:v>
                </c:pt>
                <c:pt idx="10584">
                  <c:v>12.334508089621901</c:v>
                </c:pt>
                <c:pt idx="10585">
                  <c:v>12.344455273565099</c:v>
                </c:pt>
                <c:pt idx="10586">
                  <c:v>12.349428865536799</c:v>
                </c:pt>
                <c:pt idx="10587">
                  <c:v>12.3693232334232</c:v>
                </c:pt>
                <c:pt idx="10588">
                  <c:v>12.389217601309699</c:v>
                </c:pt>
                <c:pt idx="10589">
                  <c:v>12.4041383772246</c:v>
                </c:pt>
                <c:pt idx="10590">
                  <c:v>12.4140855611678</c:v>
                </c:pt>
                <c:pt idx="10591">
                  <c:v>12.429006337082701</c:v>
                </c:pt>
                <c:pt idx="10592">
                  <c:v>12.4489007049692</c:v>
                </c:pt>
                <c:pt idx="10593">
                  <c:v>12.4588478889124</c:v>
                </c:pt>
                <c:pt idx="10594">
                  <c:v>12.473768664827301</c:v>
                </c:pt>
                <c:pt idx="10595">
                  <c:v>12.488689440742201</c:v>
                </c:pt>
                <c:pt idx="10596">
                  <c:v>12.4986366246854</c:v>
                </c:pt>
                <c:pt idx="10597">
                  <c:v>12.503610216657</c:v>
                </c:pt>
                <c:pt idx="10598">
                  <c:v>12.5135574006003</c:v>
                </c:pt>
                <c:pt idx="10599">
                  <c:v>12.5185309925719</c:v>
                </c:pt>
                <c:pt idx="10600">
                  <c:v>12.533451768486801</c:v>
                </c:pt>
                <c:pt idx="10601">
                  <c:v>12.5533461363732</c:v>
                </c:pt>
                <c:pt idx="10602">
                  <c:v>12.568266912288101</c:v>
                </c:pt>
                <c:pt idx="10603">
                  <c:v>12.573240504259701</c:v>
                </c:pt>
                <c:pt idx="10604">
                  <c:v>12.5931348721462</c:v>
                </c:pt>
                <c:pt idx="10605">
                  <c:v>12.6130292400327</c:v>
                </c:pt>
                <c:pt idx="10606">
                  <c:v>12.627950015947601</c:v>
                </c:pt>
                <c:pt idx="10607">
                  <c:v>12.6378971998908</c:v>
                </c:pt>
                <c:pt idx="10608">
                  <c:v>12.6528179758057</c:v>
                </c:pt>
                <c:pt idx="10609">
                  <c:v>12.667738751720499</c:v>
                </c:pt>
                <c:pt idx="10610">
                  <c:v>12.687633119607</c:v>
                </c:pt>
                <c:pt idx="10611">
                  <c:v>12.7025538955219</c:v>
                </c:pt>
                <c:pt idx="10612">
                  <c:v>12.722448263408401</c:v>
                </c:pt>
                <c:pt idx="10613">
                  <c:v>12.727421855379999</c:v>
                </c:pt>
                <c:pt idx="10614">
                  <c:v>12.7473162232665</c:v>
                </c:pt>
                <c:pt idx="10615">
                  <c:v>12.757263407209701</c:v>
                </c:pt>
                <c:pt idx="10616">
                  <c:v>12.767210591153001</c:v>
                </c:pt>
                <c:pt idx="10617">
                  <c:v>12.7771577750962</c:v>
                </c:pt>
                <c:pt idx="10618">
                  <c:v>12.7871049590395</c:v>
                </c:pt>
                <c:pt idx="10619">
                  <c:v>12.7970521429827</c:v>
                </c:pt>
                <c:pt idx="10620">
                  <c:v>12.821920102840799</c:v>
                </c:pt>
                <c:pt idx="10621">
                  <c:v>12.8368408787557</c:v>
                </c:pt>
                <c:pt idx="10622">
                  <c:v>12.8467880626989</c:v>
                </c:pt>
                <c:pt idx="10623">
                  <c:v>12.866682430585399</c:v>
                </c:pt>
                <c:pt idx="10624">
                  <c:v>12.8915503904435</c:v>
                </c:pt>
                <c:pt idx="10625">
                  <c:v>12.9014975743868</c:v>
                </c:pt>
                <c:pt idx="10626">
                  <c:v>12.916418350301599</c:v>
                </c:pt>
                <c:pt idx="10627">
                  <c:v>12.9263655342449</c:v>
                </c:pt>
                <c:pt idx="10628">
                  <c:v>12.9412863101597</c:v>
                </c:pt>
                <c:pt idx="10629">
                  <c:v>12.951233494103001</c:v>
                </c:pt>
                <c:pt idx="10630">
                  <c:v>12.971127861989499</c:v>
                </c:pt>
                <c:pt idx="10631">
                  <c:v>12.9761014539611</c:v>
                </c:pt>
                <c:pt idx="10632">
                  <c:v>12.9860486379043</c:v>
                </c:pt>
                <c:pt idx="10633">
                  <c:v>12.991022229876</c:v>
                </c:pt>
                <c:pt idx="10634">
                  <c:v>13.000969413819201</c:v>
                </c:pt>
                <c:pt idx="10635">
                  <c:v>13.0109165977624</c:v>
                </c:pt>
                <c:pt idx="10636">
                  <c:v>13.0357845576206</c:v>
                </c:pt>
                <c:pt idx="10637">
                  <c:v>13.055678925506999</c:v>
                </c:pt>
                <c:pt idx="10638">
                  <c:v>13.0705997014219</c:v>
                </c:pt>
                <c:pt idx="10639">
                  <c:v>13.0904940693084</c:v>
                </c:pt>
                <c:pt idx="10640">
                  <c:v>13.110388437194899</c:v>
                </c:pt>
                <c:pt idx="10641">
                  <c:v>13.1302828050814</c:v>
                </c:pt>
                <c:pt idx="10642">
                  <c:v>13.140229989024601</c:v>
                </c:pt>
                <c:pt idx="10643">
                  <c:v>13.140229989024601</c:v>
                </c:pt>
                <c:pt idx="10644">
                  <c:v>13.145203580996199</c:v>
                </c:pt>
                <c:pt idx="10645">
                  <c:v>13.155150764939499</c:v>
                </c:pt>
                <c:pt idx="10646">
                  <c:v>13.160124356911099</c:v>
                </c:pt>
                <c:pt idx="10647">
                  <c:v>13.1650979488827</c:v>
                </c:pt>
                <c:pt idx="10648">
                  <c:v>13.175045132826</c:v>
                </c:pt>
                <c:pt idx="10649">
                  <c:v>13.1800187247976</c:v>
                </c:pt>
                <c:pt idx="10650">
                  <c:v>13.194939500712399</c:v>
                </c:pt>
                <c:pt idx="10651">
                  <c:v>13.2148338685989</c:v>
                </c:pt>
                <c:pt idx="10652">
                  <c:v>13.2297546445138</c:v>
                </c:pt>
                <c:pt idx="10653">
                  <c:v>13.2546226043719</c:v>
                </c:pt>
                <c:pt idx="10654">
                  <c:v>13.2645697883152</c:v>
                </c:pt>
                <c:pt idx="10655">
                  <c:v>13.279490564230001</c:v>
                </c:pt>
                <c:pt idx="10656">
                  <c:v>13.294411340144899</c:v>
                </c:pt>
                <c:pt idx="10657">
                  <c:v>13.309332116059799</c:v>
                </c:pt>
                <c:pt idx="10658">
                  <c:v>13.3143057080314</c:v>
                </c:pt>
                <c:pt idx="10659">
                  <c:v>13.329226483946201</c:v>
                </c:pt>
                <c:pt idx="10660">
                  <c:v>13.329226483946201</c:v>
                </c:pt>
                <c:pt idx="10661">
                  <c:v>13.3342000759179</c:v>
                </c:pt>
                <c:pt idx="10662">
                  <c:v>13.3491208518327</c:v>
                </c:pt>
                <c:pt idx="10663">
                  <c:v>13.359068035776</c:v>
                </c:pt>
                <c:pt idx="10664">
                  <c:v>13.373988811690801</c:v>
                </c:pt>
                <c:pt idx="10665">
                  <c:v>13.383935995634101</c:v>
                </c:pt>
                <c:pt idx="10666">
                  <c:v>13.4038303635206</c:v>
                </c:pt>
                <c:pt idx="10667">
                  <c:v>13.4187511394354</c:v>
                </c:pt>
                <c:pt idx="10668">
                  <c:v>13.423724731407001</c:v>
                </c:pt>
                <c:pt idx="10669">
                  <c:v>13.438645507321899</c:v>
                </c:pt>
                <c:pt idx="10670">
                  <c:v>13.4436190992935</c:v>
                </c:pt>
                <c:pt idx="10671">
                  <c:v>13.4585398752084</c:v>
                </c:pt>
                <c:pt idx="10672">
                  <c:v>13.478434243094901</c:v>
                </c:pt>
                <c:pt idx="10673">
                  <c:v>13.4883814270381</c:v>
                </c:pt>
                <c:pt idx="10674">
                  <c:v>13.4983286109814</c:v>
                </c:pt>
                <c:pt idx="10675">
                  <c:v>13.5082757949246</c:v>
                </c:pt>
                <c:pt idx="10676">
                  <c:v>13.533143754782699</c:v>
                </c:pt>
                <c:pt idx="10677">
                  <c:v>13.543090938725999</c:v>
                </c:pt>
                <c:pt idx="10678">
                  <c:v>13.5530381226692</c:v>
                </c:pt>
                <c:pt idx="10679">
                  <c:v>13.5629853066125</c:v>
                </c:pt>
                <c:pt idx="10680">
                  <c:v>13.572932490555701</c:v>
                </c:pt>
                <c:pt idx="10681">
                  <c:v>13.577906082527299</c:v>
                </c:pt>
                <c:pt idx="10682">
                  <c:v>13.577906082527299</c:v>
                </c:pt>
                <c:pt idx="10683">
                  <c:v>13.5978004504138</c:v>
                </c:pt>
                <c:pt idx="10684">
                  <c:v>13.6077476343571</c:v>
                </c:pt>
                <c:pt idx="10685">
                  <c:v>13.622668410271899</c:v>
                </c:pt>
                <c:pt idx="10686">
                  <c:v>13.637589186186799</c:v>
                </c:pt>
                <c:pt idx="10687">
                  <c:v>13.64753637013</c:v>
                </c:pt>
                <c:pt idx="10688">
                  <c:v>13.667430738016501</c:v>
                </c:pt>
                <c:pt idx="10689">
                  <c:v>13.677377921959801</c:v>
                </c:pt>
                <c:pt idx="10690">
                  <c:v>13.6972722898462</c:v>
                </c:pt>
                <c:pt idx="10691">
                  <c:v>13.7022458818179</c:v>
                </c:pt>
                <c:pt idx="10692">
                  <c:v>13.722140249704401</c:v>
                </c:pt>
                <c:pt idx="10693">
                  <c:v>13.7370610256192</c:v>
                </c:pt>
                <c:pt idx="10694">
                  <c:v>13.7470082095625</c:v>
                </c:pt>
                <c:pt idx="10695">
                  <c:v>13.7519818015341</c:v>
                </c:pt>
                <c:pt idx="10696">
                  <c:v>13.761928985477301</c:v>
                </c:pt>
                <c:pt idx="10697">
                  <c:v>13.776849761392199</c:v>
                </c:pt>
                <c:pt idx="10698">
                  <c:v>13.7967441292787</c:v>
                </c:pt>
                <c:pt idx="10699">
                  <c:v>13.811664905193499</c:v>
                </c:pt>
                <c:pt idx="10700">
                  <c:v>13.8265856811084</c:v>
                </c:pt>
                <c:pt idx="10701">
                  <c:v>13.83155927308</c:v>
                </c:pt>
                <c:pt idx="10702">
                  <c:v>13.8464800489949</c:v>
                </c:pt>
                <c:pt idx="10703">
                  <c:v>13.861400824909801</c:v>
                </c:pt>
                <c:pt idx="10704">
                  <c:v>13.866374416881399</c:v>
                </c:pt>
                <c:pt idx="10705">
                  <c:v>13.8763216008246</c:v>
                </c:pt>
                <c:pt idx="10706">
                  <c:v>13.8862687847679</c:v>
                </c:pt>
                <c:pt idx="10707">
                  <c:v>13.8962159687111</c:v>
                </c:pt>
                <c:pt idx="10708">
                  <c:v>13.916110336597599</c:v>
                </c:pt>
                <c:pt idx="10709">
                  <c:v>13.9310311125125</c:v>
                </c:pt>
                <c:pt idx="10710">
                  <c:v>13.9310311125125</c:v>
                </c:pt>
                <c:pt idx="10711">
                  <c:v>13.9360047044841</c:v>
                </c:pt>
                <c:pt idx="10712">
                  <c:v>13.950925480399</c:v>
                </c:pt>
                <c:pt idx="10713">
                  <c:v>13.9658462563138</c:v>
                </c:pt>
                <c:pt idx="10714">
                  <c:v>13.9757934402571</c:v>
                </c:pt>
                <c:pt idx="10715">
                  <c:v>13.9907142161719</c:v>
                </c:pt>
                <c:pt idx="10716">
                  <c:v>14.000661400115201</c:v>
                </c:pt>
                <c:pt idx="10717">
                  <c:v>14.010608584058399</c:v>
                </c:pt>
                <c:pt idx="10718">
                  <c:v>14.020555768001699</c:v>
                </c:pt>
                <c:pt idx="10719">
                  <c:v>14.0255293599733</c:v>
                </c:pt>
                <c:pt idx="10720">
                  <c:v>14.040450135888101</c:v>
                </c:pt>
                <c:pt idx="10721">
                  <c:v>14.050397319831401</c:v>
                </c:pt>
                <c:pt idx="10722">
                  <c:v>14.0603445037746</c:v>
                </c:pt>
                <c:pt idx="10723">
                  <c:v>14.0752652796895</c:v>
                </c:pt>
                <c:pt idx="10724">
                  <c:v>14.085212463632701</c:v>
                </c:pt>
                <c:pt idx="10725">
                  <c:v>14.100133239547599</c:v>
                </c:pt>
                <c:pt idx="10726">
                  <c:v>14.105106831519199</c:v>
                </c:pt>
                <c:pt idx="10727">
                  <c:v>14.1299747913773</c:v>
                </c:pt>
                <c:pt idx="10728">
                  <c:v>14.1399219753206</c:v>
                </c:pt>
                <c:pt idx="10729">
                  <c:v>14.149869159263799</c:v>
                </c:pt>
                <c:pt idx="10730">
                  <c:v>14.1548427512354</c:v>
                </c:pt>
                <c:pt idx="10731">
                  <c:v>14.1797107110936</c:v>
                </c:pt>
                <c:pt idx="10732">
                  <c:v>14.194631487008399</c:v>
                </c:pt>
                <c:pt idx="10733">
                  <c:v>14.204578670951699</c:v>
                </c:pt>
                <c:pt idx="10734">
                  <c:v>14.2095522629233</c:v>
                </c:pt>
                <c:pt idx="10735">
                  <c:v>14.2145258548949</c:v>
                </c:pt>
                <c:pt idx="10736">
                  <c:v>14.2244730388381</c:v>
                </c:pt>
                <c:pt idx="10737">
                  <c:v>14.239393814753001</c:v>
                </c:pt>
                <c:pt idx="10738">
                  <c:v>14.254314590667899</c:v>
                </c:pt>
                <c:pt idx="10739">
                  <c:v>14.2692353665827</c:v>
                </c:pt>
                <c:pt idx="10740">
                  <c:v>14.2742089585544</c:v>
                </c:pt>
                <c:pt idx="10741">
                  <c:v>14.284156142497601</c:v>
                </c:pt>
                <c:pt idx="10742">
                  <c:v>14.299076918412499</c:v>
                </c:pt>
                <c:pt idx="10743">
                  <c:v>14.3139976943273</c:v>
                </c:pt>
                <c:pt idx="10744">
                  <c:v>14.318971286299</c:v>
                </c:pt>
                <c:pt idx="10745">
                  <c:v>14.328918470242201</c:v>
                </c:pt>
                <c:pt idx="10746">
                  <c:v>14.338865654185399</c:v>
                </c:pt>
                <c:pt idx="10747">
                  <c:v>14.343839246157099</c:v>
                </c:pt>
                <c:pt idx="10748">
                  <c:v>14.3537864301003</c:v>
                </c:pt>
                <c:pt idx="10749">
                  <c:v>14.3637336140436</c:v>
                </c:pt>
                <c:pt idx="10750">
                  <c:v>14.378654389958401</c:v>
                </c:pt>
                <c:pt idx="10751">
                  <c:v>14.393575165873299</c:v>
                </c:pt>
                <c:pt idx="10752">
                  <c:v>14.4084959417882</c:v>
                </c:pt>
                <c:pt idx="10753">
                  <c:v>14.4084959417882</c:v>
                </c:pt>
                <c:pt idx="10754">
                  <c:v>14.423416717703001</c:v>
                </c:pt>
                <c:pt idx="10755">
                  <c:v>14.438337493617899</c:v>
                </c:pt>
                <c:pt idx="10756">
                  <c:v>14.4532582695327</c:v>
                </c:pt>
                <c:pt idx="10757">
                  <c:v>14.463205453476</c:v>
                </c:pt>
                <c:pt idx="10758">
                  <c:v>14.4681790454476</c:v>
                </c:pt>
                <c:pt idx="10759">
                  <c:v>14.478126229390901</c:v>
                </c:pt>
                <c:pt idx="10760">
                  <c:v>14.488073413334099</c:v>
                </c:pt>
                <c:pt idx="10761">
                  <c:v>14.502994189249</c:v>
                </c:pt>
                <c:pt idx="10762">
                  <c:v>14.517914965163801</c:v>
                </c:pt>
                <c:pt idx="10763">
                  <c:v>14.532835741078699</c:v>
                </c:pt>
                <c:pt idx="10764">
                  <c:v>14.5477565169936</c:v>
                </c:pt>
                <c:pt idx="10765">
                  <c:v>14.5427829250219</c:v>
                </c:pt>
                <c:pt idx="10766">
                  <c:v>14.5577037009368</c:v>
                </c:pt>
                <c:pt idx="10767">
                  <c:v>14.567650884880001</c:v>
                </c:pt>
                <c:pt idx="10768">
                  <c:v>14.572624476851701</c:v>
                </c:pt>
                <c:pt idx="10769">
                  <c:v>14.582571660794899</c:v>
                </c:pt>
                <c:pt idx="10770">
                  <c:v>14.5974924367098</c:v>
                </c:pt>
                <c:pt idx="10771">
                  <c:v>14.612413212624601</c:v>
                </c:pt>
                <c:pt idx="10772">
                  <c:v>14.6323075805111</c:v>
                </c:pt>
                <c:pt idx="10773">
                  <c:v>14.6422547644544</c:v>
                </c:pt>
                <c:pt idx="10774">
                  <c:v>14.647228356426</c:v>
                </c:pt>
                <c:pt idx="10775">
                  <c:v>14.6522019483976</c:v>
                </c:pt>
                <c:pt idx="10776">
                  <c:v>14.6621491323409</c:v>
                </c:pt>
                <c:pt idx="10777">
                  <c:v>14.667122724312501</c:v>
                </c:pt>
                <c:pt idx="10778">
                  <c:v>14.672096316284099</c:v>
                </c:pt>
                <c:pt idx="10779">
                  <c:v>14.687017092199</c:v>
                </c:pt>
                <c:pt idx="10780">
                  <c:v>14.7069114600855</c:v>
                </c:pt>
                <c:pt idx="10781">
                  <c:v>14.721832236000299</c:v>
                </c:pt>
                <c:pt idx="10782">
                  <c:v>14.731779419943599</c:v>
                </c:pt>
                <c:pt idx="10783">
                  <c:v>14.7417266038868</c:v>
                </c:pt>
                <c:pt idx="10784">
                  <c:v>14.7467001958584</c:v>
                </c:pt>
                <c:pt idx="10785">
                  <c:v>14.7566473798017</c:v>
                </c:pt>
                <c:pt idx="10786">
                  <c:v>14.7715681557165</c:v>
                </c:pt>
                <c:pt idx="10787">
                  <c:v>14.791462523603</c:v>
                </c:pt>
                <c:pt idx="10788">
                  <c:v>14.7964361155746</c:v>
                </c:pt>
                <c:pt idx="10789">
                  <c:v>14.806383299517901</c:v>
                </c:pt>
                <c:pt idx="10790">
                  <c:v>14.811356891489501</c:v>
                </c:pt>
                <c:pt idx="10791">
                  <c:v>14.826277667404399</c:v>
                </c:pt>
                <c:pt idx="10792">
                  <c:v>14.831251259376</c:v>
                </c:pt>
                <c:pt idx="10793">
                  <c:v>14.8411984433192</c:v>
                </c:pt>
                <c:pt idx="10794">
                  <c:v>14.8511456272625</c:v>
                </c:pt>
                <c:pt idx="10795">
                  <c:v>14.8760135871206</c:v>
                </c:pt>
                <c:pt idx="10796">
                  <c:v>14.8909343630355</c:v>
                </c:pt>
                <c:pt idx="10797">
                  <c:v>14.900881546978701</c:v>
                </c:pt>
                <c:pt idx="10798">
                  <c:v>14.900881546978701</c:v>
                </c:pt>
                <c:pt idx="10799">
                  <c:v>14.910828730921899</c:v>
                </c:pt>
                <c:pt idx="10800">
                  <c:v>14.9257495068368</c:v>
                </c:pt>
                <c:pt idx="10801">
                  <c:v>14.9406702827517</c:v>
                </c:pt>
                <c:pt idx="10802">
                  <c:v>14.950617466694901</c:v>
                </c:pt>
                <c:pt idx="10803">
                  <c:v>14.965538242609799</c:v>
                </c:pt>
                <c:pt idx="10804">
                  <c:v>14.9804590185247</c:v>
                </c:pt>
                <c:pt idx="10805">
                  <c:v>15.000353386411099</c:v>
                </c:pt>
                <c:pt idx="10806">
                  <c:v>15.010300570354399</c:v>
                </c:pt>
                <c:pt idx="10807">
                  <c:v>15.015274162326</c:v>
                </c:pt>
                <c:pt idx="10808">
                  <c:v>15.0252213462692</c:v>
                </c:pt>
                <c:pt idx="10809">
                  <c:v>15.0351685302125</c:v>
                </c:pt>
                <c:pt idx="10810">
                  <c:v>15.045115714155701</c:v>
                </c:pt>
                <c:pt idx="10811">
                  <c:v>15.055062898098999</c:v>
                </c:pt>
                <c:pt idx="10812">
                  <c:v>15.0650100820422</c:v>
                </c:pt>
                <c:pt idx="10813">
                  <c:v>15.0749572659855</c:v>
                </c:pt>
                <c:pt idx="10814">
                  <c:v>15.0849044499287</c:v>
                </c:pt>
                <c:pt idx="10815">
                  <c:v>15.094851633872</c:v>
                </c:pt>
                <c:pt idx="10816">
                  <c:v>15.1147460017584</c:v>
                </c:pt>
                <c:pt idx="10817">
                  <c:v>15.1246931857017</c:v>
                </c:pt>
                <c:pt idx="10818">
                  <c:v>15.134640369644901</c:v>
                </c:pt>
                <c:pt idx="10819">
                  <c:v>15.149561145559799</c:v>
                </c:pt>
                <c:pt idx="10820">
                  <c:v>15.1794026973895</c:v>
                </c:pt>
                <c:pt idx="10821">
                  <c:v>15.1794026973895</c:v>
                </c:pt>
                <c:pt idx="10822">
                  <c:v>15.189349881332801</c:v>
                </c:pt>
                <c:pt idx="10823">
                  <c:v>15.2042706572476</c:v>
                </c:pt>
                <c:pt idx="10824">
                  <c:v>15.2191914331625</c:v>
                </c:pt>
                <c:pt idx="10825">
                  <c:v>15.2241650251341</c:v>
                </c:pt>
                <c:pt idx="10826">
                  <c:v>15.229138617105701</c:v>
                </c:pt>
                <c:pt idx="10827">
                  <c:v>15.2341122090774</c:v>
                </c:pt>
                <c:pt idx="10828">
                  <c:v>15.239085801049001</c:v>
                </c:pt>
                <c:pt idx="10829">
                  <c:v>15.2490329849922</c:v>
                </c:pt>
                <c:pt idx="10830">
                  <c:v>15.2589801689355</c:v>
                </c:pt>
                <c:pt idx="10831">
                  <c:v>15.2689273528787</c:v>
                </c:pt>
                <c:pt idx="10832">
                  <c:v>15.283848128793601</c:v>
                </c:pt>
                <c:pt idx="10833">
                  <c:v>15.2987689047084</c:v>
                </c:pt>
                <c:pt idx="10834">
                  <c:v>15.3136896806233</c:v>
                </c:pt>
                <c:pt idx="10835">
                  <c:v>15.3136896806233</c:v>
                </c:pt>
                <c:pt idx="10836">
                  <c:v>15.3136896806233</c:v>
                </c:pt>
                <c:pt idx="10837">
                  <c:v>15.3286104565382</c:v>
                </c:pt>
                <c:pt idx="10838">
                  <c:v>15.338557640481399</c:v>
                </c:pt>
                <c:pt idx="10839">
                  <c:v>15.343531232453</c:v>
                </c:pt>
                <c:pt idx="10840">
                  <c:v>15.3584520083679</c:v>
                </c:pt>
                <c:pt idx="10841">
                  <c:v>15.368399192311101</c:v>
                </c:pt>
                <c:pt idx="10842">
                  <c:v>15.3733727842828</c:v>
                </c:pt>
                <c:pt idx="10843">
                  <c:v>15.388293560197599</c:v>
                </c:pt>
                <c:pt idx="10844">
                  <c:v>15.4032143361125</c:v>
                </c:pt>
                <c:pt idx="10845">
                  <c:v>15.4081879280841</c:v>
                </c:pt>
                <c:pt idx="10846">
                  <c:v>15.4081879280841</c:v>
                </c:pt>
                <c:pt idx="10847">
                  <c:v>15.423108703999</c:v>
                </c:pt>
                <c:pt idx="10848">
                  <c:v>15.438029479913901</c:v>
                </c:pt>
                <c:pt idx="10849">
                  <c:v>15.4579238478003</c:v>
                </c:pt>
                <c:pt idx="10850">
                  <c:v>15.4678710317436</c:v>
                </c:pt>
                <c:pt idx="10851">
                  <c:v>15.482791807658399</c:v>
                </c:pt>
                <c:pt idx="10852">
                  <c:v>15.4927389916017</c:v>
                </c:pt>
                <c:pt idx="10853">
                  <c:v>15.5026861755449</c:v>
                </c:pt>
                <c:pt idx="10854">
                  <c:v>15.517606951459801</c:v>
                </c:pt>
                <c:pt idx="10855">
                  <c:v>15.522580543431401</c:v>
                </c:pt>
                <c:pt idx="10856">
                  <c:v>15.527554135402999</c:v>
                </c:pt>
                <c:pt idx="10857">
                  <c:v>15.5424749113179</c:v>
                </c:pt>
                <c:pt idx="10858">
                  <c:v>15.5524220952611</c:v>
                </c:pt>
                <c:pt idx="10859">
                  <c:v>15.567342871176001</c:v>
                </c:pt>
                <c:pt idx="10860">
                  <c:v>15.572316463147599</c:v>
                </c:pt>
                <c:pt idx="10861">
                  <c:v>15.577290055119301</c:v>
                </c:pt>
                <c:pt idx="10862">
                  <c:v>15.5922108310341</c:v>
                </c:pt>
                <c:pt idx="10863">
                  <c:v>15.607131606949</c:v>
                </c:pt>
                <c:pt idx="10864">
                  <c:v>15.622052382863901</c:v>
                </c:pt>
                <c:pt idx="10865">
                  <c:v>15.627025974835499</c:v>
                </c:pt>
                <c:pt idx="10866">
                  <c:v>15.6369731587787</c:v>
                </c:pt>
                <c:pt idx="10867">
                  <c:v>15.646920342722</c:v>
                </c:pt>
                <c:pt idx="10868">
                  <c:v>15.646920342722</c:v>
                </c:pt>
                <c:pt idx="10869">
                  <c:v>15.661841118636801</c:v>
                </c:pt>
                <c:pt idx="10870">
                  <c:v>15.676761894551699</c:v>
                </c:pt>
                <c:pt idx="10871">
                  <c:v>15.6916826704666</c:v>
                </c:pt>
                <c:pt idx="10872">
                  <c:v>15.706603446381401</c:v>
                </c:pt>
                <c:pt idx="10873">
                  <c:v>15.716550630324701</c:v>
                </c:pt>
                <c:pt idx="10874">
                  <c:v>15.726497814267899</c:v>
                </c:pt>
                <c:pt idx="10875">
                  <c:v>15.7314714062395</c:v>
                </c:pt>
                <c:pt idx="10876">
                  <c:v>15.756339366097601</c:v>
                </c:pt>
                <c:pt idx="10877">
                  <c:v>15.771260142012499</c:v>
                </c:pt>
                <c:pt idx="10878">
                  <c:v>15.7861809179274</c:v>
                </c:pt>
                <c:pt idx="10879">
                  <c:v>15.7861809179274</c:v>
                </c:pt>
                <c:pt idx="10880">
                  <c:v>15.791154509899</c:v>
                </c:pt>
                <c:pt idx="10881">
                  <c:v>15.8060752858139</c:v>
                </c:pt>
                <c:pt idx="10882">
                  <c:v>15.8259696537003</c:v>
                </c:pt>
                <c:pt idx="10883">
                  <c:v>15.8359168376436</c:v>
                </c:pt>
                <c:pt idx="10884">
                  <c:v>15.845864021586801</c:v>
                </c:pt>
                <c:pt idx="10885">
                  <c:v>15.865758389473299</c:v>
                </c:pt>
                <c:pt idx="10886">
                  <c:v>15.8806791653882</c:v>
                </c:pt>
                <c:pt idx="10887">
                  <c:v>15.8906263493314</c:v>
                </c:pt>
                <c:pt idx="10888">
                  <c:v>15.895599941303001</c:v>
                </c:pt>
                <c:pt idx="10889">
                  <c:v>15.9005735332747</c:v>
                </c:pt>
                <c:pt idx="10890">
                  <c:v>15.905547125246301</c:v>
                </c:pt>
                <c:pt idx="10891">
                  <c:v>15.910520717217899</c:v>
                </c:pt>
                <c:pt idx="10892">
                  <c:v>15.920467901161199</c:v>
                </c:pt>
                <c:pt idx="10893">
                  <c:v>15.920467901161199</c:v>
                </c:pt>
                <c:pt idx="10894">
                  <c:v>15.9304150851044</c:v>
                </c:pt>
                <c:pt idx="10895">
                  <c:v>15.940362269047601</c:v>
                </c:pt>
                <c:pt idx="10896">
                  <c:v>15.960256636934099</c:v>
                </c:pt>
                <c:pt idx="10897">
                  <c:v>15.960256636934099</c:v>
                </c:pt>
                <c:pt idx="10898">
                  <c:v>15.975177412849</c:v>
                </c:pt>
                <c:pt idx="10899">
                  <c:v>15.9900981887639</c:v>
                </c:pt>
                <c:pt idx="10900">
                  <c:v>16.005018964678701</c:v>
                </c:pt>
                <c:pt idx="10901">
                  <c:v>16.014966148622001</c:v>
                </c:pt>
                <c:pt idx="10902">
                  <c:v>16.0199397405936</c:v>
                </c:pt>
                <c:pt idx="10903">
                  <c:v>16.034860516508498</c:v>
                </c:pt>
                <c:pt idx="10904">
                  <c:v>16.0547548843949</c:v>
                </c:pt>
                <c:pt idx="10905">
                  <c:v>16.059728476366601</c:v>
                </c:pt>
                <c:pt idx="10906">
                  <c:v>16.0547548843949</c:v>
                </c:pt>
                <c:pt idx="10907">
                  <c:v>16.069675660309802</c:v>
                </c:pt>
                <c:pt idx="10908">
                  <c:v>16.0845964362247</c:v>
                </c:pt>
                <c:pt idx="10909">
                  <c:v>16.099517212139499</c:v>
                </c:pt>
                <c:pt idx="10910">
                  <c:v>16.104490804111201</c:v>
                </c:pt>
                <c:pt idx="10911">
                  <c:v>16.114437988054402</c:v>
                </c:pt>
                <c:pt idx="10912">
                  <c:v>16.119411580026</c:v>
                </c:pt>
                <c:pt idx="10913">
                  <c:v>16.134332355940899</c:v>
                </c:pt>
                <c:pt idx="10914">
                  <c:v>16.144279539884099</c:v>
                </c:pt>
                <c:pt idx="10915">
                  <c:v>16.149253131855801</c:v>
                </c:pt>
                <c:pt idx="10916">
                  <c:v>16.149253131855801</c:v>
                </c:pt>
                <c:pt idx="10917">
                  <c:v>16.154226723827399</c:v>
                </c:pt>
                <c:pt idx="10918">
                  <c:v>16.1741210917139</c:v>
                </c:pt>
                <c:pt idx="10919">
                  <c:v>16.198989051571999</c:v>
                </c:pt>
                <c:pt idx="10920">
                  <c:v>16.213909827486798</c:v>
                </c:pt>
                <c:pt idx="10921">
                  <c:v>16.223857011430098</c:v>
                </c:pt>
                <c:pt idx="10922">
                  <c:v>16.233804195373299</c:v>
                </c:pt>
                <c:pt idx="10923">
                  <c:v>16.233804195373299</c:v>
                </c:pt>
                <c:pt idx="10924">
                  <c:v>16.238777787344901</c:v>
                </c:pt>
                <c:pt idx="10925">
                  <c:v>16.248724971288201</c:v>
                </c:pt>
                <c:pt idx="10926">
                  <c:v>16.258672155231402</c:v>
                </c:pt>
                <c:pt idx="10927">
                  <c:v>16.2735929311463</c:v>
                </c:pt>
                <c:pt idx="10928">
                  <c:v>16.278566523117899</c:v>
                </c:pt>
                <c:pt idx="10929">
                  <c:v>16.283540115089501</c:v>
                </c:pt>
                <c:pt idx="10930">
                  <c:v>16.3084080749477</c:v>
                </c:pt>
                <c:pt idx="10931">
                  <c:v>16.323328850862499</c:v>
                </c:pt>
                <c:pt idx="10932">
                  <c:v>16.333276034805799</c:v>
                </c:pt>
                <c:pt idx="10933">
                  <c:v>16.343223218748999</c:v>
                </c:pt>
                <c:pt idx="10934">
                  <c:v>16.3531704026922</c:v>
                </c:pt>
                <c:pt idx="10935">
                  <c:v>16.368091178607099</c:v>
                </c:pt>
                <c:pt idx="10936">
                  <c:v>16.378038362550399</c:v>
                </c:pt>
                <c:pt idx="10937">
                  <c:v>16.378038362550399</c:v>
                </c:pt>
                <c:pt idx="10938">
                  <c:v>16.387985546493599</c:v>
                </c:pt>
                <c:pt idx="10939">
                  <c:v>16.3979327304368</c:v>
                </c:pt>
                <c:pt idx="10940">
                  <c:v>16.412853506351698</c:v>
                </c:pt>
                <c:pt idx="10941">
                  <c:v>16.427774282266601</c:v>
                </c:pt>
                <c:pt idx="10942">
                  <c:v>16.427774282266601</c:v>
                </c:pt>
                <c:pt idx="10943">
                  <c:v>16.427774282266601</c:v>
                </c:pt>
                <c:pt idx="10944">
                  <c:v>16.4426950581814</c:v>
                </c:pt>
                <c:pt idx="10945">
                  <c:v>16.4526422421247</c:v>
                </c:pt>
                <c:pt idx="10946">
                  <c:v>16.4625894260679</c:v>
                </c:pt>
                <c:pt idx="10947">
                  <c:v>16.477510201982799</c:v>
                </c:pt>
                <c:pt idx="10948">
                  <c:v>16.487457385926</c:v>
                </c:pt>
                <c:pt idx="10949">
                  <c:v>16.482483793954401</c:v>
                </c:pt>
                <c:pt idx="10950">
                  <c:v>16.487457385926</c:v>
                </c:pt>
                <c:pt idx="10951">
                  <c:v>16.502378161840898</c:v>
                </c:pt>
                <c:pt idx="10952">
                  <c:v>16.527246121699001</c:v>
                </c:pt>
                <c:pt idx="10953">
                  <c:v>16.537193305642301</c:v>
                </c:pt>
                <c:pt idx="10954">
                  <c:v>16.557087673528699</c:v>
                </c:pt>
                <c:pt idx="10955">
                  <c:v>16.5620612655004</c:v>
                </c:pt>
                <c:pt idx="10956">
                  <c:v>16.576982041415199</c:v>
                </c:pt>
                <c:pt idx="10957">
                  <c:v>16.586929225358499</c:v>
                </c:pt>
                <c:pt idx="10958">
                  <c:v>16.5968764093017</c:v>
                </c:pt>
                <c:pt idx="10959">
                  <c:v>16.5968764093017</c:v>
                </c:pt>
                <c:pt idx="10960">
                  <c:v>16.611797185216599</c:v>
                </c:pt>
                <c:pt idx="10961">
                  <c:v>16.616770777188201</c:v>
                </c:pt>
                <c:pt idx="10962">
                  <c:v>16.616770777188201</c:v>
                </c:pt>
                <c:pt idx="10963">
                  <c:v>16.621744369159799</c:v>
                </c:pt>
                <c:pt idx="10964">
                  <c:v>16.631691553103099</c:v>
                </c:pt>
                <c:pt idx="10965">
                  <c:v>16.6416387370463</c:v>
                </c:pt>
                <c:pt idx="10966">
                  <c:v>16.656559512961199</c:v>
                </c:pt>
                <c:pt idx="10967">
                  <c:v>16.666506696904399</c:v>
                </c:pt>
                <c:pt idx="10968">
                  <c:v>16.671480288876001</c:v>
                </c:pt>
                <c:pt idx="10969">
                  <c:v>16.681427472819301</c:v>
                </c:pt>
                <c:pt idx="10970">
                  <c:v>16.6963482487341</c:v>
                </c:pt>
                <c:pt idx="10971">
                  <c:v>16.716242616620601</c:v>
                </c:pt>
                <c:pt idx="10972">
                  <c:v>16.7311633925355</c:v>
                </c:pt>
                <c:pt idx="10973">
                  <c:v>16.751057760422</c:v>
                </c:pt>
                <c:pt idx="10974">
                  <c:v>16.761004944365201</c:v>
                </c:pt>
                <c:pt idx="10975">
                  <c:v>16.770952128308501</c:v>
                </c:pt>
                <c:pt idx="10976">
                  <c:v>16.770952128308501</c:v>
                </c:pt>
                <c:pt idx="10977">
                  <c:v>16.770952128308501</c:v>
                </c:pt>
                <c:pt idx="10978">
                  <c:v>16.780899312251702</c:v>
                </c:pt>
                <c:pt idx="10979">
                  <c:v>16.7958200881666</c:v>
                </c:pt>
                <c:pt idx="10980">
                  <c:v>16.810740864081399</c:v>
                </c:pt>
                <c:pt idx="10981">
                  <c:v>16.815714456053101</c:v>
                </c:pt>
                <c:pt idx="10982">
                  <c:v>16.825661639996301</c:v>
                </c:pt>
                <c:pt idx="10983">
                  <c:v>16.8306352319679</c:v>
                </c:pt>
                <c:pt idx="10984">
                  <c:v>16.850529599854401</c:v>
                </c:pt>
                <c:pt idx="10985">
                  <c:v>16.850529599854401</c:v>
                </c:pt>
                <c:pt idx="10986">
                  <c:v>16.865450375769299</c:v>
                </c:pt>
                <c:pt idx="10987">
                  <c:v>16.870423967740901</c:v>
                </c:pt>
                <c:pt idx="10988">
                  <c:v>16.8853447436558</c:v>
                </c:pt>
                <c:pt idx="10989">
                  <c:v>16.895291927599001</c:v>
                </c:pt>
                <c:pt idx="10990">
                  <c:v>16.905239111542301</c:v>
                </c:pt>
                <c:pt idx="10991">
                  <c:v>16.910212703513899</c:v>
                </c:pt>
                <c:pt idx="10992">
                  <c:v>16.9201598874571</c:v>
                </c:pt>
                <c:pt idx="10993">
                  <c:v>16.9301070714004</c:v>
                </c:pt>
                <c:pt idx="10994">
                  <c:v>16.9301070714004</c:v>
                </c:pt>
                <c:pt idx="10995">
                  <c:v>16.950001439286901</c:v>
                </c:pt>
                <c:pt idx="10996">
                  <c:v>16.954975031258499</c:v>
                </c:pt>
                <c:pt idx="10997">
                  <c:v>16.959948623230101</c:v>
                </c:pt>
                <c:pt idx="10998">
                  <c:v>16.954975031258499</c:v>
                </c:pt>
                <c:pt idx="10999">
                  <c:v>16.959948623230101</c:v>
                </c:pt>
                <c:pt idx="11000">
                  <c:v>16.969895807173302</c:v>
                </c:pt>
                <c:pt idx="11001">
                  <c:v>16.9848165830882</c:v>
                </c:pt>
                <c:pt idx="11002">
                  <c:v>16.999737359003099</c:v>
                </c:pt>
                <c:pt idx="11003">
                  <c:v>17.014658134917902</c:v>
                </c:pt>
                <c:pt idx="11004">
                  <c:v>17.0295789108328</c:v>
                </c:pt>
                <c:pt idx="11005">
                  <c:v>17.039526094776001</c:v>
                </c:pt>
                <c:pt idx="11006">
                  <c:v>17.059420462662501</c:v>
                </c:pt>
                <c:pt idx="11007">
                  <c:v>17.064394054634199</c:v>
                </c:pt>
                <c:pt idx="11008">
                  <c:v>17.0743412385774</c:v>
                </c:pt>
                <c:pt idx="11009">
                  <c:v>17.0743412385774</c:v>
                </c:pt>
                <c:pt idx="11010">
                  <c:v>17.094235606463901</c:v>
                </c:pt>
                <c:pt idx="11011">
                  <c:v>17.114129974350401</c:v>
                </c:pt>
                <c:pt idx="11012">
                  <c:v>17.124077158293598</c:v>
                </c:pt>
                <c:pt idx="11013">
                  <c:v>17.134024342236899</c:v>
                </c:pt>
                <c:pt idx="11014">
                  <c:v>17.134024342236899</c:v>
                </c:pt>
                <c:pt idx="11015">
                  <c:v>17.143971526180099</c:v>
                </c:pt>
                <c:pt idx="11016">
                  <c:v>17.158892302095001</c:v>
                </c:pt>
                <c:pt idx="11017">
                  <c:v>17.158892302095001</c:v>
                </c:pt>
                <c:pt idx="11018">
                  <c:v>17.1638658940666</c:v>
                </c:pt>
                <c:pt idx="11019">
                  <c:v>17.1738130780098</c:v>
                </c:pt>
                <c:pt idx="11020">
                  <c:v>17.193707445896301</c:v>
                </c:pt>
                <c:pt idx="11021">
                  <c:v>17.213601813782802</c:v>
                </c:pt>
                <c:pt idx="11022">
                  <c:v>17.223548997726098</c:v>
                </c:pt>
                <c:pt idx="11023">
                  <c:v>17.223548997726098</c:v>
                </c:pt>
                <c:pt idx="11024">
                  <c:v>17.233496181669299</c:v>
                </c:pt>
                <c:pt idx="11025">
                  <c:v>17.223548997726098</c:v>
                </c:pt>
                <c:pt idx="11026">
                  <c:v>17.233496181669299</c:v>
                </c:pt>
                <c:pt idx="11027">
                  <c:v>17.258364141527402</c:v>
                </c:pt>
                <c:pt idx="11028">
                  <c:v>17.278258509413899</c:v>
                </c:pt>
                <c:pt idx="11029">
                  <c:v>17.278258509413899</c:v>
                </c:pt>
                <c:pt idx="11030">
                  <c:v>17.283232101385501</c:v>
                </c:pt>
                <c:pt idx="11031">
                  <c:v>17.293179285328801</c:v>
                </c:pt>
                <c:pt idx="11032">
                  <c:v>17.313073653215199</c:v>
                </c:pt>
                <c:pt idx="11033">
                  <c:v>17.313073653215199</c:v>
                </c:pt>
                <c:pt idx="11034">
                  <c:v>17.323020837158499</c:v>
                </c:pt>
                <c:pt idx="11035">
                  <c:v>17.342915205044999</c:v>
                </c:pt>
                <c:pt idx="11036">
                  <c:v>17.3528623889882</c:v>
                </c:pt>
                <c:pt idx="11037">
                  <c:v>17.3528623889882</c:v>
                </c:pt>
                <c:pt idx="11038">
                  <c:v>17.3628095729315</c:v>
                </c:pt>
                <c:pt idx="11039">
                  <c:v>17.372756756874701</c:v>
                </c:pt>
                <c:pt idx="11040">
                  <c:v>17.392651124761201</c:v>
                </c:pt>
                <c:pt idx="11041">
                  <c:v>17.3976247167328</c:v>
                </c:pt>
                <c:pt idx="11042">
                  <c:v>17.4075719006761</c:v>
                </c:pt>
                <c:pt idx="11043">
                  <c:v>17.4175190846193</c:v>
                </c:pt>
                <c:pt idx="11044">
                  <c:v>17.4175190846193</c:v>
                </c:pt>
                <c:pt idx="11045">
                  <c:v>17.427466268562501</c:v>
                </c:pt>
                <c:pt idx="11046">
                  <c:v>17.437413452505801</c:v>
                </c:pt>
                <c:pt idx="11047">
                  <c:v>17.447360636449002</c:v>
                </c:pt>
                <c:pt idx="11048">
                  <c:v>17.4523342284207</c:v>
                </c:pt>
                <c:pt idx="11049">
                  <c:v>17.4523342284207</c:v>
                </c:pt>
                <c:pt idx="11050">
                  <c:v>17.467255004335499</c:v>
                </c:pt>
                <c:pt idx="11051">
                  <c:v>17.467255004335499</c:v>
                </c:pt>
                <c:pt idx="11052">
                  <c:v>17.472228596307101</c:v>
                </c:pt>
                <c:pt idx="11053">
                  <c:v>17.482175780250401</c:v>
                </c:pt>
                <c:pt idx="11054">
                  <c:v>17.482175780250401</c:v>
                </c:pt>
                <c:pt idx="11055">
                  <c:v>17.492122964193602</c:v>
                </c:pt>
                <c:pt idx="11056">
                  <c:v>17.502070148136902</c:v>
                </c:pt>
                <c:pt idx="11057">
                  <c:v>17.516990924051701</c:v>
                </c:pt>
                <c:pt idx="11058">
                  <c:v>17.536885291938201</c:v>
                </c:pt>
                <c:pt idx="11059">
                  <c:v>17.5518060678531</c:v>
                </c:pt>
                <c:pt idx="11060">
                  <c:v>17.561753251796301</c:v>
                </c:pt>
                <c:pt idx="11061">
                  <c:v>17.581647619682801</c:v>
                </c:pt>
                <c:pt idx="11062">
                  <c:v>17.591594803626101</c:v>
                </c:pt>
                <c:pt idx="11063">
                  <c:v>17.5965683955977</c:v>
                </c:pt>
                <c:pt idx="11064">
                  <c:v>17.5965683955977</c:v>
                </c:pt>
                <c:pt idx="11065">
                  <c:v>17.606515579540901</c:v>
                </c:pt>
                <c:pt idx="11066">
                  <c:v>17.616462763484201</c:v>
                </c:pt>
                <c:pt idx="11067">
                  <c:v>17.631383539399</c:v>
                </c:pt>
                <c:pt idx="11068">
                  <c:v>17.636357131370701</c:v>
                </c:pt>
                <c:pt idx="11069">
                  <c:v>17.646304315313898</c:v>
                </c:pt>
                <c:pt idx="11070">
                  <c:v>17.6612250912288</c:v>
                </c:pt>
                <c:pt idx="11071">
                  <c:v>17.6761458671436</c:v>
                </c:pt>
                <c:pt idx="11072">
                  <c:v>17.691066643058502</c:v>
                </c:pt>
                <c:pt idx="11073">
                  <c:v>17.701013827001699</c:v>
                </c:pt>
                <c:pt idx="11074">
                  <c:v>17.701013827001699</c:v>
                </c:pt>
                <c:pt idx="11075">
                  <c:v>17.701013827001699</c:v>
                </c:pt>
                <c:pt idx="11076">
                  <c:v>17.720908194888199</c:v>
                </c:pt>
                <c:pt idx="11077">
                  <c:v>17.745776154746299</c:v>
                </c:pt>
                <c:pt idx="11078">
                  <c:v>17.745776154746299</c:v>
                </c:pt>
                <c:pt idx="11079">
                  <c:v>17.750749746718</c:v>
                </c:pt>
                <c:pt idx="11080">
                  <c:v>17.760696930661201</c:v>
                </c:pt>
                <c:pt idx="11081">
                  <c:v>17.780591298547701</c:v>
                </c:pt>
                <c:pt idx="11082">
                  <c:v>17.7855648905193</c:v>
                </c:pt>
                <c:pt idx="11083">
                  <c:v>17.7855648905193</c:v>
                </c:pt>
                <c:pt idx="11084">
                  <c:v>17.790538482490899</c:v>
                </c:pt>
                <c:pt idx="11085">
                  <c:v>17.800485666434199</c:v>
                </c:pt>
                <c:pt idx="11086">
                  <c:v>17.815406442349001</c:v>
                </c:pt>
                <c:pt idx="11087">
                  <c:v>17.825353626292301</c:v>
                </c:pt>
                <c:pt idx="11088">
                  <c:v>17.835300810235498</c:v>
                </c:pt>
                <c:pt idx="11089">
                  <c:v>17.850221586150401</c:v>
                </c:pt>
                <c:pt idx="11090">
                  <c:v>17.855195178121999</c:v>
                </c:pt>
                <c:pt idx="11091">
                  <c:v>17.865142362065299</c:v>
                </c:pt>
                <c:pt idx="11092">
                  <c:v>17.880063137980098</c:v>
                </c:pt>
                <c:pt idx="11093">
                  <c:v>17.890010321923398</c:v>
                </c:pt>
                <c:pt idx="11094">
                  <c:v>17.904931097838201</c:v>
                </c:pt>
                <c:pt idx="11095">
                  <c:v>17.914878281781501</c:v>
                </c:pt>
                <c:pt idx="11096">
                  <c:v>17.924825465724702</c:v>
                </c:pt>
                <c:pt idx="11097">
                  <c:v>17.9198518737531</c:v>
                </c:pt>
                <c:pt idx="11098">
                  <c:v>17.934772649667998</c:v>
                </c:pt>
                <c:pt idx="11099">
                  <c:v>17.9397462416396</c:v>
                </c:pt>
                <c:pt idx="11100">
                  <c:v>17.959640609526101</c:v>
                </c:pt>
                <c:pt idx="11101">
                  <c:v>17.964614201497699</c:v>
                </c:pt>
                <c:pt idx="11102">
                  <c:v>17.979534977412602</c:v>
                </c:pt>
                <c:pt idx="11103">
                  <c:v>17.989482161355799</c:v>
                </c:pt>
                <c:pt idx="11104">
                  <c:v>17.989482161355799</c:v>
                </c:pt>
                <c:pt idx="11105">
                  <c:v>17.994455753327401</c:v>
                </c:pt>
                <c:pt idx="11106">
                  <c:v>18.009376529242299</c:v>
                </c:pt>
                <c:pt idx="11107">
                  <c:v>18.034244489100399</c:v>
                </c:pt>
                <c:pt idx="11108">
                  <c:v>18.049165265015301</c:v>
                </c:pt>
                <c:pt idx="11109">
                  <c:v>18.054138856986899</c:v>
                </c:pt>
                <c:pt idx="11110">
                  <c:v>18.054138856986899</c:v>
                </c:pt>
                <c:pt idx="11111">
                  <c:v>18.049165265015301</c:v>
                </c:pt>
                <c:pt idx="11112">
                  <c:v>18.054138856986899</c:v>
                </c:pt>
                <c:pt idx="11113">
                  <c:v>18.069059632901698</c:v>
                </c:pt>
                <c:pt idx="11114">
                  <c:v>18.083980408816601</c:v>
                </c:pt>
                <c:pt idx="11115">
                  <c:v>18.088954000788199</c:v>
                </c:pt>
                <c:pt idx="11116">
                  <c:v>18.093927592759901</c:v>
                </c:pt>
                <c:pt idx="11117">
                  <c:v>18.098901184731499</c:v>
                </c:pt>
                <c:pt idx="11118">
                  <c:v>18.1088483686747</c:v>
                </c:pt>
                <c:pt idx="11119">
                  <c:v>18.1088483686747</c:v>
                </c:pt>
                <c:pt idx="11120">
                  <c:v>18.1088483686747</c:v>
                </c:pt>
                <c:pt idx="11121">
                  <c:v>18.1088483686747</c:v>
                </c:pt>
                <c:pt idx="11122">
                  <c:v>18.118795552618</c:v>
                </c:pt>
                <c:pt idx="11123">
                  <c:v>18.133716328532799</c:v>
                </c:pt>
                <c:pt idx="11124">
                  <c:v>18.1536106964193</c:v>
                </c:pt>
                <c:pt idx="11125">
                  <c:v>18.158584288390902</c:v>
                </c:pt>
                <c:pt idx="11126">
                  <c:v>18.158584288390902</c:v>
                </c:pt>
                <c:pt idx="11127">
                  <c:v>18.168531472334202</c:v>
                </c:pt>
                <c:pt idx="11128">
                  <c:v>18.178478656277399</c:v>
                </c:pt>
                <c:pt idx="11129">
                  <c:v>18.188425840220699</c:v>
                </c:pt>
                <c:pt idx="11130">
                  <c:v>18.213293800078802</c:v>
                </c:pt>
                <c:pt idx="11131">
                  <c:v>18.2083202081072</c:v>
                </c:pt>
                <c:pt idx="11132">
                  <c:v>18.213293800078802</c:v>
                </c:pt>
                <c:pt idx="11133">
                  <c:v>18.213293800078802</c:v>
                </c:pt>
                <c:pt idx="11134">
                  <c:v>18.213293800078802</c:v>
                </c:pt>
                <c:pt idx="11135">
                  <c:v>18.223240984021999</c:v>
                </c:pt>
                <c:pt idx="11136">
                  <c:v>18.243135351908499</c:v>
                </c:pt>
                <c:pt idx="11137">
                  <c:v>18.248108943880101</c:v>
                </c:pt>
                <c:pt idx="11138">
                  <c:v>18.2530825358517</c:v>
                </c:pt>
                <c:pt idx="11139">
                  <c:v>18.268003311766599</c:v>
                </c:pt>
                <c:pt idx="11140">
                  <c:v>18.287897679653099</c:v>
                </c:pt>
                <c:pt idx="11141">
                  <c:v>18.2978448635963</c:v>
                </c:pt>
                <c:pt idx="11142">
                  <c:v>18.292871271624701</c:v>
                </c:pt>
                <c:pt idx="11143">
                  <c:v>18.2978448635963</c:v>
                </c:pt>
                <c:pt idx="11144">
                  <c:v>18.292871271624701</c:v>
                </c:pt>
                <c:pt idx="11145">
                  <c:v>18.2978448635963</c:v>
                </c:pt>
                <c:pt idx="11146">
                  <c:v>18.312765639511198</c:v>
                </c:pt>
                <c:pt idx="11147">
                  <c:v>18.3177392314828</c:v>
                </c:pt>
                <c:pt idx="11148">
                  <c:v>18.337633599369301</c:v>
                </c:pt>
                <c:pt idx="11149">
                  <c:v>18.357527967255798</c:v>
                </c:pt>
                <c:pt idx="11150">
                  <c:v>18.367475151199098</c:v>
                </c:pt>
                <c:pt idx="11151">
                  <c:v>18.3724487431707</c:v>
                </c:pt>
                <c:pt idx="11152">
                  <c:v>18.3724487431707</c:v>
                </c:pt>
                <c:pt idx="11153">
                  <c:v>18.377422335142299</c:v>
                </c:pt>
                <c:pt idx="11154">
                  <c:v>18.392343111057201</c:v>
                </c:pt>
                <c:pt idx="11155">
                  <c:v>18.407263886972</c:v>
                </c:pt>
                <c:pt idx="11156">
                  <c:v>18.4172110709153</c:v>
                </c:pt>
                <c:pt idx="11157">
                  <c:v>18.422184662886899</c:v>
                </c:pt>
                <c:pt idx="11158">
                  <c:v>18.432131846830099</c:v>
                </c:pt>
                <c:pt idx="11159">
                  <c:v>18.4520262147166</c:v>
                </c:pt>
                <c:pt idx="11160">
                  <c:v>18.466946990631499</c:v>
                </c:pt>
                <c:pt idx="11161">
                  <c:v>18.481867766546301</c:v>
                </c:pt>
                <c:pt idx="11162">
                  <c:v>18.481867766546301</c:v>
                </c:pt>
                <c:pt idx="11163">
                  <c:v>18.481867766546301</c:v>
                </c:pt>
                <c:pt idx="11164">
                  <c:v>18.491814950489601</c:v>
                </c:pt>
                <c:pt idx="11165">
                  <c:v>18.4967885424612</c:v>
                </c:pt>
                <c:pt idx="11166">
                  <c:v>18.501762134432798</c:v>
                </c:pt>
                <c:pt idx="11167">
                  <c:v>18.516682910347701</c:v>
                </c:pt>
                <c:pt idx="11168">
                  <c:v>18.536577278234201</c:v>
                </c:pt>
                <c:pt idx="11169">
                  <c:v>18.536577278234201</c:v>
                </c:pt>
                <c:pt idx="11170">
                  <c:v>18.546524462177398</c:v>
                </c:pt>
                <c:pt idx="11171">
                  <c:v>18.556471646120698</c:v>
                </c:pt>
                <c:pt idx="11172">
                  <c:v>18.561445238092301</c:v>
                </c:pt>
                <c:pt idx="11173">
                  <c:v>18.556471646120698</c:v>
                </c:pt>
                <c:pt idx="11174">
                  <c:v>18.556471646120698</c:v>
                </c:pt>
                <c:pt idx="11175">
                  <c:v>18.571392422035501</c:v>
                </c:pt>
                <c:pt idx="11176">
                  <c:v>18.576366014007199</c:v>
                </c:pt>
                <c:pt idx="11177">
                  <c:v>18.5863131979504</c:v>
                </c:pt>
                <c:pt idx="11178">
                  <c:v>18.591286789921998</c:v>
                </c:pt>
                <c:pt idx="11179">
                  <c:v>18.5962603818936</c:v>
                </c:pt>
                <c:pt idx="11180">
                  <c:v>18.601233973865298</c:v>
                </c:pt>
                <c:pt idx="11181">
                  <c:v>18.611181157808499</c:v>
                </c:pt>
                <c:pt idx="11182">
                  <c:v>18.631075525695</c:v>
                </c:pt>
                <c:pt idx="11183">
                  <c:v>18.6410227096382</c:v>
                </c:pt>
                <c:pt idx="11184">
                  <c:v>18.645996301609902</c:v>
                </c:pt>
                <c:pt idx="11185">
                  <c:v>18.6410227096382</c:v>
                </c:pt>
                <c:pt idx="11186">
                  <c:v>18.6509698935815</c:v>
                </c:pt>
                <c:pt idx="11187">
                  <c:v>18.660917077524701</c:v>
                </c:pt>
                <c:pt idx="11188">
                  <c:v>18.675837853439599</c:v>
                </c:pt>
                <c:pt idx="11189">
                  <c:v>18.690758629354502</c:v>
                </c:pt>
                <c:pt idx="11190">
                  <c:v>18.6957322213261</c:v>
                </c:pt>
                <c:pt idx="11191">
                  <c:v>18.700705813297699</c:v>
                </c:pt>
                <c:pt idx="11192">
                  <c:v>18.710652997240999</c:v>
                </c:pt>
                <c:pt idx="11193">
                  <c:v>18.715626589212601</c:v>
                </c:pt>
                <c:pt idx="11194">
                  <c:v>18.725573773155801</c:v>
                </c:pt>
                <c:pt idx="11195">
                  <c:v>18.7404945490707</c:v>
                </c:pt>
                <c:pt idx="11196">
                  <c:v>18.745468141042299</c:v>
                </c:pt>
                <c:pt idx="11197">
                  <c:v>18.750441733013901</c:v>
                </c:pt>
                <c:pt idx="11198">
                  <c:v>18.765362508928799</c:v>
                </c:pt>
                <c:pt idx="11199">
                  <c:v>18.770336100900401</c:v>
                </c:pt>
                <c:pt idx="11200">
                  <c:v>18.775309692872</c:v>
                </c:pt>
                <c:pt idx="11201">
                  <c:v>18.780283284843701</c:v>
                </c:pt>
                <c:pt idx="11202">
                  <c:v>18.7952040607585</c:v>
                </c:pt>
                <c:pt idx="11203">
                  <c:v>18.805151244701801</c:v>
                </c:pt>
                <c:pt idx="11204">
                  <c:v>18.825045612588202</c:v>
                </c:pt>
                <c:pt idx="11205">
                  <c:v>18.8300192045599</c:v>
                </c:pt>
                <c:pt idx="11206">
                  <c:v>18.8399663885031</c:v>
                </c:pt>
                <c:pt idx="11207">
                  <c:v>18.844939980474699</c:v>
                </c:pt>
                <c:pt idx="11208">
                  <c:v>18.8499135724464</c:v>
                </c:pt>
                <c:pt idx="11209">
                  <c:v>18.859860756389601</c:v>
                </c:pt>
                <c:pt idx="11210">
                  <c:v>18.8648343483612</c:v>
                </c:pt>
                <c:pt idx="11211">
                  <c:v>18.8747815323045</c:v>
                </c:pt>
                <c:pt idx="11212">
                  <c:v>18.8847287162477</c:v>
                </c:pt>
                <c:pt idx="11213">
                  <c:v>18.889702308219299</c:v>
                </c:pt>
                <c:pt idx="11214">
                  <c:v>18.904623084134201</c:v>
                </c:pt>
                <c:pt idx="11215">
                  <c:v>18.919543860049099</c:v>
                </c:pt>
                <c:pt idx="11216">
                  <c:v>18.9294910439923</c:v>
                </c:pt>
                <c:pt idx="11217">
                  <c:v>18.934464635963899</c:v>
                </c:pt>
                <c:pt idx="11218">
                  <c:v>18.934464635963899</c:v>
                </c:pt>
                <c:pt idx="11219">
                  <c:v>18.939438227935501</c:v>
                </c:pt>
                <c:pt idx="11220">
                  <c:v>18.954359003850399</c:v>
                </c:pt>
                <c:pt idx="11221">
                  <c:v>18.954359003850399</c:v>
                </c:pt>
                <c:pt idx="11222">
                  <c:v>18.954359003850399</c:v>
                </c:pt>
                <c:pt idx="11223">
                  <c:v>18.949385411878801</c:v>
                </c:pt>
                <c:pt idx="11224">
                  <c:v>18.954359003850399</c:v>
                </c:pt>
                <c:pt idx="11225">
                  <c:v>18.964306187793699</c:v>
                </c:pt>
                <c:pt idx="11226">
                  <c:v>18.969279779765301</c:v>
                </c:pt>
                <c:pt idx="11227">
                  <c:v>18.979226963708498</c:v>
                </c:pt>
                <c:pt idx="11228">
                  <c:v>18.999121331594999</c:v>
                </c:pt>
                <c:pt idx="11229">
                  <c:v>19.014042107509901</c:v>
                </c:pt>
                <c:pt idx="11230">
                  <c:v>19.014042107509901</c:v>
                </c:pt>
                <c:pt idx="11231">
                  <c:v>19.0289628834247</c:v>
                </c:pt>
                <c:pt idx="11232">
                  <c:v>19.038910067368001</c:v>
                </c:pt>
                <c:pt idx="11233">
                  <c:v>19.048857251311201</c:v>
                </c:pt>
                <c:pt idx="11234">
                  <c:v>19.048857251311201</c:v>
                </c:pt>
                <c:pt idx="11235">
                  <c:v>19.048857251311201</c:v>
                </c:pt>
                <c:pt idx="11236">
                  <c:v>19.058804435254501</c:v>
                </c:pt>
                <c:pt idx="11237">
                  <c:v>19.068751619197698</c:v>
                </c:pt>
                <c:pt idx="11238">
                  <c:v>19.0737252111693</c:v>
                </c:pt>
                <c:pt idx="11239">
                  <c:v>19.078698803140998</c:v>
                </c:pt>
                <c:pt idx="11240">
                  <c:v>19.088645987084199</c:v>
                </c:pt>
                <c:pt idx="11241">
                  <c:v>19.093619579055801</c:v>
                </c:pt>
                <c:pt idx="11242">
                  <c:v>19.103566762999101</c:v>
                </c:pt>
                <c:pt idx="11243">
                  <c:v>19.1085403549707</c:v>
                </c:pt>
                <c:pt idx="11244">
                  <c:v>19.123461130885602</c:v>
                </c:pt>
                <c:pt idx="11245">
                  <c:v>19.133408314828799</c:v>
                </c:pt>
                <c:pt idx="11246">
                  <c:v>19.143355498771999</c:v>
                </c:pt>
                <c:pt idx="11247">
                  <c:v>19.148329090743701</c:v>
                </c:pt>
                <c:pt idx="11248">
                  <c:v>19.1632498666585</c:v>
                </c:pt>
                <c:pt idx="11249">
                  <c:v>19.178170642573399</c:v>
                </c:pt>
                <c:pt idx="11250">
                  <c:v>19.188117826516599</c:v>
                </c:pt>
                <c:pt idx="11251">
                  <c:v>19.203038602431501</c:v>
                </c:pt>
                <c:pt idx="11252">
                  <c:v>19.198065010459899</c:v>
                </c:pt>
                <c:pt idx="11253">
                  <c:v>19.198065010459899</c:v>
                </c:pt>
                <c:pt idx="11254">
                  <c:v>19.203038602431501</c:v>
                </c:pt>
                <c:pt idx="11255">
                  <c:v>19.2080121944031</c:v>
                </c:pt>
                <c:pt idx="11256">
                  <c:v>19.2179593783464</c:v>
                </c:pt>
                <c:pt idx="11257">
                  <c:v>19.232880154261199</c:v>
                </c:pt>
                <c:pt idx="11258">
                  <c:v>19.237853746232901</c:v>
                </c:pt>
                <c:pt idx="11259">
                  <c:v>19.247800930176101</c:v>
                </c:pt>
                <c:pt idx="11260">
                  <c:v>19.247800930176101</c:v>
                </c:pt>
                <c:pt idx="11261">
                  <c:v>19.2527745221477</c:v>
                </c:pt>
                <c:pt idx="11262">
                  <c:v>19.2527745221477</c:v>
                </c:pt>
                <c:pt idx="11263">
                  <c:v>19.262721706091</c:v>
                </c:pt>
                <c:pt idx="11264">
                  <c:v>19.2726688900342</c:v>
                </c:pt>
                <c:pt idx="11265">
                  <c:v>19.287589665949099</c:v>
                </c:pt>
                <c:pt idx="11266">
                  <c:v>19.287589665949099</c:v>
                </c:pt>
                <c:pt idx="11267">
                  <c:v>19.292563257920701</c:v>
                </c:pt>
                <c:pt idx="11268">
                  <c:v>19.282616073977401</c:v>
                </c:pt>
                <c:pt idx="11269">
                  <c:v>19.292563257920701</c:v>
                </c:pt>
                <c:pt idx="11270">
                  <c:v>19.2975368498923</c:v>
                </c:pt>
                <c:pt idx="11271">
                  <c:v>19.3074840338356</c:v>
                </c:pt>
                <c:pt idx="11272">
                  <c:v>19.3074840338356</c:v>
                </c:pt>
                <c:pt idx="11273">
                  <c:v>19.312457625807198</c:v>
                </c:pt>
                <c:pt idx="11274">
                  <c:v>19.322404809750399</c:v>
                </c:pt>
                <c:pt idx="11275">
                  <c:v>19.332351993693699</c:v>
                </c:pt>
                <c:pt idx="11276">
                  <c:v>19.3522463615802</c:v>
                </c:pt>
                <c:pt idx="11277">
                  <c:v>19.3621935455234</c:v>
                </c:pt>
                <c:pt idx="11278">
                  <c:v>19.3621935455234</c:v>
                </c:pt>
                <c:pt idx="11279">
                  <c:v>19.372140729466601</c:v>
                </c:pt>
                <c:pt idx="11280">
                  <c:v>19.377114321438299</c:v>
                </c:pt>
                <c:pt idx="11281">
                  <c:v>19.387061505381499</c:v>
                </c:pt>
                <c:pt idx="11282">
                  <c:v>19.3970086893247</c:v>
                </c:pt>
                <c:pt idx="11283">
                  <c:v>19.411929465239599</c:v>
                </c:pt>
                <c:pt idx="11284">
                  <c:v>19.421876649182899</c:v>
                </c:pt>
                <c:pt idx="11285">
                  <c:v>19.426850241154501</c:v>
                </c:pt>
                <c:pt idx="11286">
                  <c:v>19.426850241154501</c:v>
                </c:pt>
                <c:pt idx="11287">
                  <c:v>19.426850241154501</c:v>
                </c:pt>
                <c:pt idx="11288">
                  <c:v>19.431823833126099</c:v>
                </c:pt>
                <c:pt idx="11289">
                  <c:v>19.4417710170693</c:v>
                </c:pt>
                <c:pt idx="11290">
                  <c:v>19.4517182010126</c:v>
                </c:pt>
                <c:pt idx="11291">
                  <c:v>19.461665384955801</c:v>
                </c:pt>
                <c:pt idx="11292">
                  <c:v>19.466638976927499</c:v>
                </c:pt>
                <c:pt idx="11293">
                  <c:v>19.466638976927499</c:v>
                </c:pt>
                <c:pt idx="11294">
                  <c:v>19.481559752842301</c:v>
                </c:pt>
                <c:pt idx="11295">
                  <c:v>19.491506936785601</c:v>
                </c:pt>
                <c:pt idx="11296">
                  <c:v>19.501454120728798</c:v>
                </c:pt>
                <c:pt idx="11297">
                  <c:v>19.5064277127004</c:v>
                </c:pt>
                <c:pt idx="11298">
                  <c:v>19.516374896643701</c:v>
                </c:pt>
                <c:pt idx="11299">
                  <c:v>19.516374896643701</c:v>
                </c:pt>
                <c:pt idx="11300">
                  <c:v>19.5312956725585</c:v>
                </c:pt>
                <c:pt idx="11301">
                  <c:v>19.5412428565018</c:v>
                </c:pt>
                <c:pt idx="11302">
                  <c:v>19.546216448473398</c:v>
                </c:pt>
                <c:pt idx="11303">
                  <c:v>19.5611372243883</c:v>
                </c:pt>
                <c:pt idx="11304">
                  <c:v>19.566110816359899</c:v>
                </c:pt>
                <c:pt idx="11305">
                  <c:v>19.5611372243883</c:v>
                </c:pt>
                <c:pt idx="11306">
                  <c:v>19.566110816359899</c:v>
                </c:pt>
                <c:pt idx="11307">
                  <c:v>19.5760580003031</c:v>
                </c:pt>
                <c:pt idx="11308">
                  <c:v>19.5760580003031</c:v>
                </c:pt>
                <c:pt idx="11309">
                  <c:v>19.5860051842464</c:v>
                </c:pt>
                <c:pt idx="11310">
                  <c:v>19.5860051842464</c:v>
                </c:pt>
                <c:pt idx="11311">
                  <c:v>19.590978776218002</c:v>
                </c:pt>
                <c:pt idx="11312">
                  <c:v>19.5959523681896</c:v>
                </c:pt>
                <c:pt idx="11313">
                  <c:v>19.615846736076101</c:v>
                </c:pt>
                <c:pt idx="11314">
                  <c:v>19.635741103962602</c:v>
                </c:pt>
                <c:pt idx="11315">
                  <c:v>19.630767511990999</c:v>
                </c:pt>
                <c:pt idx="11316">
                  <c:v>19.630767511990999</c:v>
                </c:pt>
                <c:pt idx="11317">
                  <c:v>19.6407146959342</c:v>
                </c:pt>
                <c:pt idx="11318">
                  <c:v>19.6506618798775</c:v>
                </c:pt>
                <c:pt idx="11319">
                  <c:v>19.665582655792299</c:v>
                </c:pt>
                <c:pt idx="11320">
                  <c:v>19.665582655792299</c:v>
                </c:pt>
                <c:pt idx="11321">
                  <c:v>19.660609063820701</c:v>
                </c:pt>
                <c:pt idx="11322">
                  <c:v>19.655635471849099</c:v>
                </c:pt>
                <c:pt idx="11323">
                  <c:v>19.660609063820701</c:v>
                </c:pt>
                <c:pt idx="11324">
                  <c:v>19.6854770236788</c:v>
                </c:pt>
                <c:pt idx="11325">
                  <c:v>19.6954242076221</c:v>
                </c:pt>
                <c:pt idx="11326">
                  <c:v>19.705371391565301</c:v>
                </c:pt>
                <c:pt idx="11327">
                  <c:v>19.715318575508501</c:v>
                </c:pt>
                <c:pt idx="11328">
                  <c:v>19.715318575508501</c:v>
                </c:pt>
                <c:pt idx="11329">
                  <c:v>19.725265759451801</c:v>
                </c:pt>
                <c:pt idx="11330">
                  <c:v>19.735212943394998</c:v>
                </c:pt>
                <c:pt idx="11331">
                  <c:v>19.735212943394998</c:v>
                </c:pt>
                <c:pt idx="11332">
                  <c:v>19.735212943394998</c:v>
                </c:pt>
                <c:pt idx="11333">
                  <c:v>19.735212943394998</c:v>
                </c:pt>
                <c:pt idx="11334">
                  <c:v>19.7401865353666</c:v>
                </c:pt>
                <c:pt idx="11335">
                  <c:v>19.7501337193099</c:v>
                </c:pt>
                <c:pt idx="11336">
                  <c:v>19.755107311281499</c:v>
                </c:pt>
                <c:pt idx="11337">
                  <c:v>19.765054495224799</c:v>
                </c:pt>
                <c:pt idx="11338">
                  <c:v>19.765054495224799</c:v>
                </c:pt>
                <c:pt idx="11339">
                  <c:v>19.765054495224799</c:v>
                </c:pt>
                <c:pt idx="11340">
                  <c:v>19.765054495224799</c:v>
                </c:pt>
                <c:pt idx="11341">
                  <c:v>19.775001679168</c:v>
                </c:pt>
                <c:pt idx="11342">
                  <c:v>19.779975271139602</c:v>
                </c:pt>
                <c:pt idx="11343">
                  <c:v>19.779975271139602</c:v>
                </c:pt>
                <c:pt idx="11344">
                  <c:v>19.789922455082898</c:v>
                </c:pt>
                <c:pt idx="11345">
                  <c:v>19.799869639026099</c:v>
                </c:pt>
                <c:pt idx="11346">
                  <c:v>19.804843230997701</c:v>
                </c:pt>
                <c:pt idx="11347">
                  <c:v>19.814790414941001</c:v>
                </c:pt>
                <c:pt idx="11348">
                  <c:v>19.8197640069126</c:v>
                </c:pt>
                <c:pt idx="11349">
                  <c:v>19.8297111908558</c:v>
                </c:pt>
                <c:pt idx="11350">
                  <c:v>19.834684782827502</c:v>
                </c:pt>
                <c:pt idx="11351">
                  <c:v>19.834684782827502</c:v>
                </c:pt>
                <c:pt idx="11352">
                  <c:v>19.849605558742301</c:v>
                </c:pt>
                <c:pt idx="11353">
                  <c:v>19.859552742685601</c:v>
                </c:pt>
                <c:pt idx="11354">
                  <c:v>19.864526334657199</c:v>
                </c:pt>
                <c:pt idx="11355">
                  <c:v>19.864526334657199</c:v>
                </c:pt>
                <c:pt idx="11356">
                  <c:v>19.869499926628801</c:v>
                </c:pt>
                <c:pt idx="11357">
                  <c:v>19.879447110572102</c:v>
                </c:pt>
                <c:pt idx="11358">
                  <c:v>19.894367886486901</c:v>
                </c:pt>
                <c:pt idx="11359">
                  <c:v>19.904315070430201</c:v>
                </c:pt>
                <c:pt idx="11360">
                  <c:v>19.904315070430201</c:v>
                </c:pt>
                <c:pt idx="11361">
                  <c:v>19.904315070430201</c:v>
                </c:pt>
                <c:pt idx="11362">
                  <c:v>19.909288662401799</c:v>
                </c:pt>
                <c:pt idx="11363">
                  <c:v>19.924209438316701</c:v>
                </c:pt>
                <c:pt idx="11364">
                  <c:v>19.934156622259898</c:v>
                </c:pt>
                <c:pt idx="11365">
                  <c:v>19.934156622259898</c:v>
                </c:pt>
                <c:pt idx="11366">
                  <c:v>19.944103806203099</c:v>
                </c:pt>
                <c:pt idx="11367">
                  <c:v>19.954050990146399</c:v>
                </c:pt>
                <c:pt idx="11368">
                  <c:v>19.9639981740896</c:v>
                </c:pt>
                <c:pt idx="11369">
                  <c:v>19.959024582118001</c:v>
                </c:pt>
                <c:pt idx="11370">
                  <c:v>19.968971766061198</c:v>
                </c:pt>
                <c:pt idx="11371">
                  <c:v>19.968971766061198</c:v>
                </c:pt>
                <c:pt idx="11372">
                  <c:v>19.9739453580329</c:v>
                </c:pt>
                <c:pt idx="11373">
                  <c:v>19.988866133947699</c:v>
                </c:pt>
                <c:pt idx="11374">
                  <c:v>19.998813317890999</c:v>
                </c:pt>
                <c:pt idx="11375">
                  <c:v>20.003786909862601</c:v>
                </c:pt>
                <c:pt idx="11376">
                  <c:v>20.0187076857775</c:v>
                </c:pt>
                <c:pt idx="11377">
                  <c:v>20.023681277749098</c:v>
                </c:pt>
                <c:pt idx="11378">
                  <c:v>20.0187076857775</c:v>
                </c:pt>
                <c:pt idx="11379">
                  <c:v>20.023681277749098</c:v>
                </c:pt>
                <c:pt idx="11380">
                  <c:v>20.023681277749098</c:v>
                </c:pt>
                <c:pt idx="11381">
                  <c:v>20.0286548697207</c:v>
                </c:pt>
                <c:pt idx="11382">
                  <c:v>20.033628461692299</c:v>
                </c:pt>
                <c:pt idx="11383">
                  <c:v>20.033628461692299</c:v>
                </c:pt>
                <c:pt idx="11384">
                  <c:v>20.043575645635599</c:v>
                </c:pt>
                <c:pt idx="11385">
                  <c:v>20.048549237607201</c:v>
                </c:pt>
                <c:pt idx="11386">
                  <c:v>20.068443605493702</c:v>
                </c:pt>
                <c:pt idx="11387">
                  <c:v>20.078390789436899</c:v>
                </c:pt>
                <c:pt idx="11388">
                  <c:v>20.0734171974653</c:v>
                </c:pt>
                <c:pt idx="11389">
                  <c:v>20.0734171974653</c:v>
                </c:pt>
                <c:pt idx="11390">
                  <c:v>20.0734171974653</c:v>
                </c:pt>
                <c:pt idx="11391">
                  <c:v>20.083364381408501</c:v>
                </c:pt>
                <c:pt idx="11392">
                  <c:v>20.093311565351801</c:v>
                </c:pt>
                <c:pt idx="11393">
                  <c:v>20.098285157323399</c:v>
                </c:pt>
                <c:pt idx="11394">
                  <c:v>20.093311565351801</c:v>
                </c:pt>
                <c:pt idx="11395">
                  <c:v>20.108232341266699</c:v>
                </c:pt>
                <c:pt idx="11396">
                  <c:v>20.1181795252099</c:v>
                </c:pt>
                <c:pt idx="11397">
                  <c:v>20.128126709153101</c:v>
                </c:pt>
                <c:pt idx="11398">
                  <c:v>20.123153117181499</c:v>
                </c:pt>
                <c:pt idx="11399">
                  <c:v>20.123153117181499</c:v>
                </c:pt>
                <c:pt idx="11400">
                  <c:v>20.128126709153101</c:v>
                </c:pt>
                <c:pt idx="11401">
                  <c:v>20.138073893096401</c:v>
                </c:pt>
                <c:pt idx="11402">
                  <c:v>20.143047485067999</c:v>
                </c:pt>
                <c:pt idx="11403">
                  <c:v>20.148021077039601</c:v>
                </c:pt>
                <c:pt idx="11404">
                  <c:v>20.148021077039601</c:v>
                </c:pt>
                <c:pt idx="11405">
                  <c:v>20.157968260982901</c:v>
                </c:pt>
                <c:pt idx="11406">
                  <c:v>20.167915444926098</c:v>
                </c:pt>
                <c:pt idx="11407">
                  <c:v>20.182836220841001</c:v>
                </c:pt>
                <c:pt idx="11408">
                  <c:v>20.182836220841001</c:v>
                </c:pt>
                <c:pt idx="11409">
                  <c:v>20.182836220841001</c:v>
                </c:pt>
                <c:pt idx="11410">
                  <c:v>20.187809812812599</c:v>
                </c:pt>
                <c:pt idx="11411">
                  <c:v>20.192783404784201</c:v>
                </c:pt>
                <c:pt idx="11412">
                  <c:v>20.1977569967558</c:v>
                </c:pt>
                <c:pt idx="11413">
                  <c:v>20.2077041806991</c:v>
                </c:pt>
                <c:pt idx="11414">
                  <c:v>20.2176513646423</c:v>
                </c:pt>
                <c:pt idx="11415">
                  <c:v>20.222624956613998</c:v>
                </c:pt>
                <c:pt idx="11416">
                  <c:v>20.2275985485856</c:v>
                </c:pt>
                <c:pt idx="11417">
                  <c:v>20.232572140557199</c:v>
                </c:pt>
                <c:pt idx="11418">
                  <c:v>20.232572140557199</c:v>
                </c:pt>
                <c:pt idx="11419">
                  <c:v>20.2425193245004</c:v>
                </c:pt>
                <c:pt idx="11420">
                  <c:v>20.2425193245004</c:v>
                </c:pt>
                <c:pt idx="11421">
                  <c:v>20.237545732528801</c:v>
                </c:pt>
                <c:pt idx="11422">
                  <c:v>20.2425193245004</c:v>
                </c:pt>
                <c:pt idx="11423">
                  <c:v>20.2524665084437</c:v>
                </c:pt>
                <c:pt idx="11424">
                  <c:v>20.2524665084437</c:v>
                </c:pt>
                <c:pt idx="11425">
                  <c:v>20.2624136923869</c:v>
                </c:pt>
                <c:pt idx="11426">
                  <c:v>20.277334468301799</c:v>
                </c:pt>
                <c:pt idx="11427">
                  <c:v>20.282308060273401</c:v>
                </c:pt>
                <c:pt idx="11428">
                  <c:v>20.292255244216701</c:v>
                </c:pt>
                <c:pt idx="11429">
                  <c:v>20.2972288361883</c:v>
                </c:pt>
                <c:pt idx="11430">
                  <c:v>20.287281652244999</c:v>
                </c:pt>
                <c:pt idx="11431">
                  <c:v>20.2972288361883</c:v>
                </c:pt>
                <c:pt idx="11432">
                  <c:v>20.3071760201315</c:v>
                </c:pt>
                <c:pt idx="11433">
                  <c:v>20.312149612103099</c:v>
                </c:pt>
                <c:pt idx="11434">
                  <c:v>20.312149612103099</c:v>
                </c:pt>
                <c:pt idx="11435">
                  <c:v>20.312149612103099</c:v>
                </c:pt>
                <c:pt idx="11436">
                  <c:v>20.322096796046399</c:v>
                </c:pt>
                <c:pt idx="11437">
                  <c:v>20.327070388018001</c:v>
                </c:pt>
                <c:pt idx="11438">
                  <c:v>20.332043979989599</c:v>
                </c:pt>
                <c:pt idx="11439">
                  <c:v>20.332043979989599</c:v>
                </c:pt>
                <c:pt idx="11440">
                  <c:v>20.337017571961301</c:v>
                </c:pt>
                <c:pt idx="11441">
                  <c:v>20.337017571961301</c:v>
                </c:pt>
                <c:pt idx="11442">
                  <c:v>20.337017571961301</c:v>
                </c:pt>
                <c:pt idx="11443">
                  <c:v>20.341991163932899</c:v>
                </c:pt>
                <c:pt idx="11444">
                  <c:v>20.3519383478761</c:v>
                </c:pt>
                <c:pt idx="11445">
                  <c:v>20.3618855318194</c:v>
                </c:pt>
                <c:pt idx="11446">
                  <c:v>20.366859123790999</c:v>
                </c:pt>
                <c:pt idx="11447">
                  <c:v>20.371832715762601</c:v>
                </c:pt>
                <c:pt idx="11448">
                  <c:v>20.381779899705801</c:v>
                </c:pt>
                <c:pt idx="11449">
                  <c:v>20.391727083649101</c:v>
                </c:pt>
                <c:pt idx="11450">
                  <c:v>20.386753491677499</c:v>
                </c:pt>
                <c:pt idx="11451">
                  <c:v>20.386753491677499</c:v>
                </c:pt>
                <c:pt idx="11452">
                  <c:v>20.391727083649101</c:v>
                </c:pt>
                <c:pt idx="11453">
                  <c:v>20.3967006756207</c:v>
                </c:pt>
                <c:pt idx="11454">
                  <c:v>20.3967006756207</c:v>
                </c:pt>
                <c:pt idx="11455">
                  <c:v>20.401674267592298</c:v>
                </c:pt>
                <c:pt idx="11456">
                  <c:v>20.416595043507201</c:v>
                </c:pt>
                <c:pt idx="11457">
                  <c:v>20.411621451535598</c:v>
                </c:pt>
                <c:pt idx="11458">
                  <c:v>20.416595043507201</c:v>
                </c:pt>
                <c:pt idx="11459">
                  <c:v>20.421568635478799</c:v>
                </c:pt>
                <c:pt idx="11460">
                  <c:v>20.426542227450401</c:v>
                </c:pt>
                <c:pt idx="11461">
                  <c:v>20.431515819422099</c:v>
                </c:pt>
                <c:pt idx="11462">
                  <c:v>20.431515819422099</c:v>
                </c:pt>
                <c:pt idx="11463">
                  <c:v>20.426542227450401</c:v>
                </c:pt>
                <c:pt idx="11464">
                  <c:v>20.426542227450401</c:v>
                </c:pt>
                <c:pt idx="11465">
                  <c:v>20.436489411393701</c:v>
                </c:pt>
                <c:pt idx="11466">
                  <c:v>20.446436595336898</c:v>
                </c:pt>
                <c:pt idx="11467">
                  <c:v>20.4514101873086</c:v>
                </c:pt>
                <c:pt idx="11468">
                  <c:v>20.456383779280198</c:v>
                </c:pt>
                <c:pt idx="11469">
                  <c:v>20.456383779280198</c:v>
                </c:pt>
                <c:pt idx="11470">
                  <c:v>20.4613573712518</c:v>
                </c:pt>
                <c:pt idx="11471">
                  <c:v>20.471304555195001</c:v>
                </c:pt>
                <c:pt idx="11472">
                  <c:v>20.4862253311099</c:v>
                </c:pt>
                <c:pt idx="11473">
                  <c:v>20.4862253311099</c:v>
                </c:pt>
                <c:pt idx="11474">
                  <c:v>20.481251739138301</c:v>
                </c:pt>
                <c:pt idx="11475">
                  <c:v>20.4862253311099</c:v>
                </c:pt>
                <c:pt idx="11476">
                  <c:v>20.491198923081502</c:v>
                </c:pt>
                <c:pt idx="11477">
                  <c:v>20.501146107024798</c:v>
                </c:pt>
                <c:pt idx="11478">
                  <c:v>20.491198923081502</c:v>
                </c:pt>
                <c:pt idx="11479">
                  <c:v>20.501146107024798</c:v>
                </c:pt>
                <c:pt idx="11480">
                  <c:v>20.511093290967999</c:v>
                </c:pt>
                <c:pt idx="11481">
                  <c:v>20.521040474911299</c:v>
                </c:pt>
                <c:pt idx="11482">
                  <c:v>20.535961250826102</c:v>
                </c:pt>
                <c:pt idx="11483">
                  <c:v>20.5309876588545</c:v>
                </c:pt>
                <c:pt idx="11484">
                  <c:v>20.535961250826102</c:v>
                </c:pt>
                <c:pt idx="11485">
                  <c:v>20.545908434769402</c:v>
                </c:pt>
                <c:pt idx="11486">
                  <c:v>20.550882026741</c:v>
                </c:pt>
                <c:pt idx="11487">
                  <c:v>20.555855618712599</c:v>
                </c:pt>
                <c:pt idx="11488">
                  <c:v>20.550882026741</c:v>
                </c:pt>
                <c:pt idx="11489">
                  <c:v>20.555855618712599</c:v>
                </c:pt>
                <c:pt idx="11490">
                  <c:v>20.560829210684201</c:v>
                </c:pt>
                <c:pt idx="11491">
                  <c:v>20.565802802655899</c:v>
                </c:pt>
                <c:pt idx="11492">
                  <c:v>20.565802802655899</c:v>
                </c:pt>
                <c:pt idx="11493">
                  <c:v>20.565802802655899</c:v>
                </c:pt>
                <c:pt idx="11494">
                  <c:v>20.570776394627501</c:v>
                </c:pt>
                <c:pt idx="11495">
                  <c:v>20.575749986599099</c:v>
                </c:pt>
                <c:pt idx="11496">
                  <c:v>20.575749986599099</c:v>
                </c:pt>
                <c:pt idx="11497">
                  <c:v>20.565802802655899</c:v>
                </c:pt>
                <c:pt idx="11498">
                  <c:v>20.575749986599099</c:v>
                </c:pt>
                <c:pt idx="11499">
                  <c:v>20.575749986599099</c:v>
                </c:pt>
                <c:pt idx="11500">
                  <c:v>20.580723578570701</c:v>
                </c:pt>
                <c:pt idx="11501">
                  <c:v>20.590670762514002</c:v>
                </c:pt>
                <c:pt idx="11502">
                  <c:v>20.5956443544856</c:v>
                </c:pt>
                <c:pt idx="11503">
                  <c:v>20.610565130400499</c:v>
                </c:pt>
                <c:pt idx="11504">
                  <c:v>20.610565130400499</c:v>
                </c:pt>
                <c:pt idx="11505">
                  <c:v>20.615538722372101</c:v>
                </c:pt>
                <c:pt idx="11506">
                  <c:v>20.625485906315301</c:v>
                </c:pt>
                <c:pt idx="11507">
                  <c:v>20.625485906315301</c:v>
                </c:pt>
                <c:pt idx="11508">
                  <c:v>20.635433090258601</c:v>
                </c:pt>
                <c:pt idx="11509">
                  <c:v>20.645380274201798</c:v>
                </c:pt>
                <c:pt idx="11510">
                  <c:v>20.645380274201798</c:v>
                </c:pt>
                <c:pt idx="11511">
                  <c:v>20.645380274201798</c:v>
                </c:pt>
                <c:pt idx="11512">
                  <c:v>20.645380274201798</c:v>
                </c:pt>
                <c:pt idx="11513">
                  <c:v>20.645380274201798</c:v>
                </c:pt>
                <c:pt idx="11514">
                  <c:v>20.650353866173401</c:v>
                </c:pt>
                <c:pt idx="11515">
                  <c:v>20.650353866173401</c:v>
                </c:pt>
                <c:pt idx="11516">
                  <c:v>20.665274642088299</c:v>
                </c:pt>
                <c:pt idx="11517">
                  <c:v>20.670248234059901</c:v>
                </c:pt>
                <c:pt idx="11518">
                  <c:v>20.670248234059901</c:v>
                </c:pt>
                <c:pt idx="11519">
                  <c:v>20.6752218260315</c:v>
                </c:pt>
                <c:pt idx="11520">
                  <c:v>20.6851690099748</c:v>
                </c:pt>
                <c:pt idx="11521">
                  <c:v>20.6851690099748</c:v>
                </c:pt>
                <c:pt idx="11522">
                  <c:v>20.690142601946398</c:v>
                </c:pt>
                <c:pt idx="11523">
                  <c:v>20.700089785889599</c:v>
                </c:pt>
                <c:pt idx="11524">
                  <c:v>20.7050633778613</c:v>
                </c:pt>
                <c:pt idx="11525">
                  <c:v>20.695116193918</c:v>
                </c:pt>
                <c:pt idx="11526">
                  <c:v>20.700089785889599</c:v>
                </c:pt>
                <c:pt idx="11527">
                  <c:v>20.7050633778613</c:v>
                </c:pt>
                <c:pt idx="11528">
                  <c:v>20.715010561804501</c:v>
                </c:pt>
                <c:pt idx="11529">
                  <c:v>20.715010561804501</c:v>
                </c:pt>
                <c:pt idx="11530">
                  <c:v>20.7199841537761</c:v>
                </c:pt>
                <c:pt idx="11531">
                  <c:v>20.7299313377194</c:v>
                </c:pt>
                <c:pt idx="11532">
                  <c:v>20.734904929691002</c:v>
                </c:pt>
                <c:pt idx="11533">
                  <c:v>20.734904929691002</c:v>
                </c:pt>
                <c:pt idx="11534">
                  <c:v>20.744852113634199</c:v>
                </c:pt>
                <c:pt idx="11535">
                  <c:v>20.734904929691002</c:v>
                </c:pt>
                <c:pt idx="11536">
                  <c:v>20.734904929691002</c:v>
                </c:pt>
                <c:pt idx="11537">
                  <c:v>20.7398785216626</c:v>
                </c:pt>
                <c:pt idx="11538">
                  <c:v>20.7398785216626</c:v>
                </c:pt>
                <c:pt idx="11539">
                  <c:v>20.7398785216626</c:v>
                </c:pt>
                <c:pt idx="11540">
                  <c:v>20.744852113634199</c:v>
                </c:pt>
                <c:pt idx="11541">
                  <c:v>20.744852113634199</c:v>
                </c:pt>
                <c:pt idx="11542">
                  <c:v>20.744852113634199</c:v>
                </c:pt>
                <c:pt idx="11543">
                  <c:v>20.754799297577499</c:v>
                </c:pt>
                <c:pt idx="11544">
                  <c:v>20.764746481520699</c:v>
                </c:pt>
                <c:pt idx="11545">
                  <c:v>20.769720073492302</c:v>
                </c:pt>
                <c:pt idx="11546">
                  <c:v>20.779667257435602</c:v>
                </c:pt>
                <c:pt idx="11547">
                  <c:v>20.789614441378799</c:v>
                </c:pt>
                <c:pt idx="11548">
                  <c:v>20.7846408494072</c:v>
                </c:pt>
                <c:pt idx="11549">
                  <c:v>20.779667257435602</c:v>
                </c:pt>
                <c:pt idx="11550">
                  <c:v>20.779667257435602</c:v>
                </c:pt>
                <c:pt idx="11551">
                  <c:v>20.7945880333505</c:v>
                </c:pt>
                <c:pt idx="11552">
                  <c:v>20.7945880333505</c:v>
                </c:pt>
                <c:pt idx="11553">
                  <c:v>20.799561625322099</c:v>
                </c:pt>
                <c:pt idx="11554">
                  <c:v>20.7945880333505</c:v>
                </c:pt>
                <c:pt idx="11555">
                  <c:v>20.799561625322099</c:v>
                </c:pt>
                <c:pt idx="11556">
                  <c:v>20.7945880333505</c:v>
                </c:pt>
                <c:pt idx="11557">
                  <c:v>20.7945880333505</c:v>
                </c:pt>
                <c:pt idx="11558">
                  <c:v>20.804535217293701</c:v>
                </c:pt>
                <c:pt idx="11559">
                  <c:v>20.814482401236901</c:v>
                </c:pt>
                <c:pt idx="11560">
                  <c:v>20.819455993208599</c:v>
                </c:pt>
                <c:pt idx="11561">
                  <c:v>20.819455993208599</c:v>
                </c:pt>
                <c:pt idx="11562">
                  <c:v>20.814482401236901</c:v>
                </c:pt>
                <c:pt idx="11563">
                  <c:v>20.824429585180201</c:v>
                </c:pt>
                <c:pt idx="11564">
                  <c:v>20.8294031771518</c:v>
                </c:pt>
                <c:pt idx="11565">
                  <c:v>20.834376769123399</c:v>
                </c:pt>
                <c:pt idx="11566">
                  <c:v>20.8393503610951</c:v>
                </c:pt>
                <c:pt idx="11567">
                  <c:v>20.8393503610951</c:v>
                </c:pt>
                <c:pt idx="11568">
                  <c:v>20.844323953066699</c:v>
                </c:pt>
                <c:pt idx="11569">
                  <c:v>20.864218320953199</c:v>
                </c:pt>
                <c:pt idx="11570">
                  <c:v>20.869191912924801</c:v>
                </c:pt>
                <c:pt idx="11571">
                  <c:v>20.8741655048964</c:v>
                </c:pt>
                <c:pt idx="11572">
                  <c:v>20.8741655048964</c:v>
                </c:pt>
                <c:pt idx="11573">
                  <c:v>20.8741655048964</c:v>
                </c:pt>
                <c:pt idx="11574">
                  <c:v>20.879139096867998</c:v>
                </c:pt>
                <c:pt idx="11575">
                  <c:v>20.8841126888396</c:v>
                </c:pt>
                <c:pt idx="11576">
                  <c:v>20.894059872782901</c:v>
                </c:pt>
                <c:pt idx="11577">
                  <c:v>20.894059872782901</c:v>
                </c:pt>
                <c:pt idx="11578">
                  <c:v>20.894059872782901</c:v>
                </c:pt>
                <c:pt idx="11579">
                  <c:v>20.889086280811298</c:v>
                </c:pt>
                <c:pt idx="11580">
                  <c:v>20.899033464754499</c:v>
                </c:pt>
                <c:pt idx="11581">
                  <c:v>20.904007056726101</c:v>
                </c:pt>
                <c:pt idx="11582">
                  <c:v>20.918927832641</c:v>
                </c:pt>
                <c:pt idx="11583">
                  <c:v>20.9388222005275</c:v>
                </c:pt>
                <c:pt idx="11584">
                  <c:v>20.9288750165842</c:v>
                </c:pt>
                <c:pt idx="11585">
                  <c:v>20.923901424612598</c:v>
                </c:pt>
                <c:pt idx="11586">
                  <c:v>20.9288750165842</c:v>
                </c:pt>
                <c:pt idx="11587">
                  <c:v>20.923901424612598</c:v>
                </c:pt>
                <c:pt idx="11588">
                  <c:v>20.9288750165842</c:v>
                </c:pt>
                <c:pt idx="11589">
                  <c:v>20.933848608555898</c:v>
                </c:pt>
                <c:pt idx="11590">
                  <c:v>20.948769384470701</c:v>
                </c:pt>
                <c:pt idx="11591">
                  <c:v>20.943795792499099</c:v>
                </c:pt>
                <c:pt idx="11592">
                  <c:v>20.9388222005275</c:v>
                </c:pt>
                <c:pt idx="11593">
                  <c:v>20.9388222005275</c:v>
                </c:pt>
                <c:pt idx="11594">
                  <c:v>20.933848608555898</c:v>
                </c:pt>
                <c:pt idx="11595">
                  <c:v>20.943795792499099</c:v>
                </c:pt>
                <c:pt idx="11596">
                  <c:v>20.958716568414001</c:v>
                </c:pt>
                <c:pt idx="11597">
                  <c:v>20.9736373443288</c:v>
                </c:pt>
                <c:pt idx="11598">
                  <c:v>20.968663752357202</c:v>
                </c:pt>
                <c:pt idx="11599">
                  <c:v>20.978610936300498</c:v>
                </c:pt>
                <c:pt idx="11600">
                  <c:v>20.978610936300498</c:v>
                </c:pt>
                <c:pt idx="11601">
                  <c:v>20.9736373443288</c:v>
                </c:pt>
                <c:pt idx="11602">
                  <c:v>20.978610936300498</c:v>
                </c:pt>
                <c:pt idx="11603">
                  <c:v>20.9835845282721</c:v>
                </c:pt>
                <c:pt idx="11604">
                  <c:v>20.9835845282721</c:v>
                </c:pt>
                <c:pt idx="11605">
                  <c:v>20.988558120243699</c:v>
                </c:pt>
                <c:pt idx="11606">
                  <c:v>20.9835845282721</c:v>
                </c:pt>
                <c:pt idx="11607">
                  <c:v>20.993531712215301</c:v>
                </c:pt>
                <c:pt idx="11608">
                  <c:v>20.998505304186899</c:v>
                </c:pt>
                <c:pt idx="11609">
                  <c:v>20.988558120243699</c:v>
                </c:pt>
                <c:pt idx="11610">
                  <c:v>20.993531712215301</c:v>
                </c:pt>
                <c:pt idx="11611">
                  <c:v>21.003478896158601</c:v>
                </c:pt>
                <c:pt idx="11612">
                  <c:v>21.008452488130199</c:v>
                </c:pt>
                <c:pt idx="11613">
                  <c:v>21.013426080101802</c:v>
                </c:pt>
                <c:pt idx="11614">
                  <c:v>21.0183996720734</c:v>
                </c:pt>
                <c:pt idx="11615">
                  <c:v>21.023373264045102</c:v>
                </c:pt>
                <c:pt idx="11616">
                  <c:v>21.023373264045102</c:v>
                </c:pt>
                <c:pt idx="11617">
                  <c:v>21.0283468560167</c:v>
                </c:pt>
                <c:pt idx="11618">
                  <c:v>21.023373264045102</c:v>
                </c:pt>
                <c:pt idx="11619">
                  <c:v>21.0183996720734</c:v>
                </c:pt>
                <c:pt idx="11620">
                  <c:v>21.023373264045102</c:v>
                </c:pt>
                <c:pt idx="11621">
                  <c:v>21.033320447988299</c:v>
                </c:pt>
                <c:pt idx="11622">
                  <c:v>21.033320447988299</c:v>
                </c:pt>
                <c:pt idx="11623">
                  <c:v>21.033320447988299</c:v>
                </c:pt>
                <c:pt idx="11624">
                  <c:v>21.038294039959901</c:v>
                </c:pt>
                <c:pt idx="11625">
                  <c:v>21.043267631931499</c:v>
                </c:pt>
                <c:pt idx="11626">
                  <c:v>21.048241223903201</c:v>
                </c:pt>
                <c:pt idx="11627">
                  <c:v>21.058188407846401</c:v>
                </c:pt>
                <c:pt idx="11628">
                  <c:v>21.053214815874799</c:v>
                </c:pt>
                <c:pt idx="11629">
                  <c:v>21.053214815874799</c:v>
                </c:pt>
                <c:pt idx="11630">
                  <c:v>21.058188407846401</c:v>
                </c:pt>
                <c:pt idx="11631">
                  <c:v>21.068135591789702</c:v>
                </c:pt>
                <c:pt idx="11632">
                  <c:v>21.068135591789702</c:v>
                </c:pt>
                <c:pt idx="11633">
                  <c:v>21.078082775732899</c:v>
                </c:pt>
                <c:pt idx="11634">
                  <c:v>21.0731091837613</c:v>
                </c:pt>
                <c:pt idx="11635">
                  <c:v>21.068135591789702</c:v>
                </c:pt>
                <c:pt idx="11636">
                  <c:v>21.083056367704501</c:v>
                </c:pt>
                <c:pt idx="11637">
                  <c:v>21.093003551647801</c:v>
                </c:pt>
                <c:pt idx="11638">
                  <c:v>21.097977143619399</c:v>
                </c:pt>
                <c:pt idx="11639">
                  <c:v>21.097977143619399</c:v>
                </c:pt>
                <c:pt idx="11640">
                  <c:v>21.093003551647801</c:v>
                </c:pt>
                <c:pt idx="11641">
                  <c:v>21.093003551647801</c:v>
                </c:pt>
                <c:pt idx="11642">
                  <c:v>21.097977143619399</c:v>
                </c:pt>
                <c:pt idx="11643">
                  <c:v>21.093003551647801</c:v>
                </c:pt>
                <c:pt idx="11644">
                  <c:v>21.093003551647801</c:v>
                </c:pt>
                <c:pt idx="11645">
                  <c:v>21.093003551647801</c:v>
                </c:pt>
                <c:pt idx="11646">
                  <c:v>21.097977143619399</c:v>
                </c:pt>
                <c:pt idx="11647">
                  <c:v>21.102950735591001</c:v>
                </c:pt>
                <c:pt idx="11648">
                  <c:v>21.112897919534198</c:v>
                </c:pt>
                <c:pt idx="11649">
                  <c:v>21.1178715115059</c:v>
                </c:pt>
                <c:pt idx="11650">
                  <c:v>21.1178715115059</c:v>
                </c:pt>
                <c:pt idx="11651">
                  <c:v>21.112897919534198</c:v>
                </c:pt>
                <c:pt idx="11652">
                  <c:v>21.1079243275626</c:v>
                </c:pt>
                <c:pt idx="11653">
                  <c:v>21.112897919534198</c:v>
                </c:pt>
                <c:pt idx="11654">
                  <c:v>21.122845103477498</c:v>
                </c:pt>
                <c:pt idx="11655">
                  <c:v>21.127818695449101</c:v>
                </c:pt>
                <c:pt idx="11656">
                  <c:v>21.122845103477498</c:v>
                </c:pt>
                <c:pt idx="11657">
                  <c:v>21.127818695449101</c:v>
                </c:pt>
                <c:pt idx="11658">
                  <c:v>21.132792287420699</c:v>
                </c:pt>
                <c:pt idx="11659">
                  <c:v>21.142739471363999</c:v>
                </c:pt>
                <c:pt idx="11660">
                  <c:v>21.157660247278798</c:v>
                </c:pt>
                <c:pt idx="11661">
                  <c:v>21.1626338392505</c:v>
                </c:pt>
                <c:pt idx="11662">
                  <c:v>21.1626338392505</c:v>
                </c:pt>
                <c:pt idx="11663">
                  <c:v>21.147713063335601</c:v>
                </c:pt>
                <c:pt idx="11664">
                  <c:v>21.147713063335601</c:v>
                </c:pt>
                <c:pt idx="11665">
                  <c:v>21.1626338392505</c:v>
                </c:pt>
                <c:pt idx="11666">
                  <c:v>21.167607431222098</c:v>
                </c:pt>
                <c:pt idx="11667">
                  <c:v>21.157660247278798</c:v>
                </c:pt>
                <c:pt idx="11668">
                  <c:v>21.142739471363999</c:v>
                </c:pt>
                <c:pt idx="11669">
                  <c:v>21.1526866553072</c:v>
                </c:pt>
                <c:pt idx="11670">
                  <c:v>21.1526866553072</c:v>
                </c:pt>
                <c:pt idx="11671">
                  <c:v>21.157660247278798</c:v>
                </c:pt>
                <c:pt idx="11672">
                  <c:v>21.167607431222098</c:v>
                </c:pt>
                <c:pt idx="11673">
                  <c:v>21.1725810231937</c:v>
                </c:pt>
                <c:pt idx="11674">
                  <c:v>21.1725810231937</c:v>
                </c:pt>
                <c:pt idx="11675">
                  <c:v>21.187501799108599</c:v>
                </c:pt>
                <c:pt idx="11676">
                  <c:v>21.192475391080201</c:v>
                </c:pt>
                <c:pt idx="11677">
                  <c:v>21.202422575023402</c:v>
                </c:pt>
                <c:pt idx="11678">
                  <c:v>21.2073961669951</c:v>
                </c:pt>
                <c:pt idx="11679">
                  <c:v>21.2073961669951</c:v>
                </c:pt>
                <c:pt idx="11680">
                  <c:v>21.212369758966702</c:v>
                </c:pt>
                <c:pt idx="11681">
                  <c:v>21.2073961669951</c:v>
                </c:pt>
                <c:pt idx="11682">
                  <c:v>21.1974489830518</c:v>
                </c:pt>
                <c:pt idx="11683">
                  <c:v>21.1974489830518</c:v>
                </c:pt>
                <c:pt idx="11684">
                  <c:v>21.212369758966702</c:v>
                </c:pt>
                <c:pt idx="11685">
                  <c:v>21.2073961669951</c:v>
                </c:pt>
                <c:pt idx="11686">
                  <c:v>21.2073961669951</c:v>
                </c:pt>
                <c:pt idx="11687">
                  <c:v>21.2073961669951</c:v>
                </c:pt>
                <c:pt idx="11688">
                  <c:v>21.212369758966702</c:v>
                </c:pt>
                <c:pt idx="11689">
                  <c:v>21.2173433509383</c:v>
                </c:pt>
                <c:pt idx="11690">
                  <c:v>21.222316942909899</c:v>
                </c:pt>
                <c:pt idx="11691">
                  <c:v>21.237237718824801</c:v>
                </c:pt>
                <c:pt idx="11692">
                  <c:v>21.232264126853199</c:v>
                </c:pt>
                <c:pt idx="11693">
                  <c:v>21.227290534881501</c:v>
                </c:pt>
                <c:pt idx="11694">
                  <c:v>21.232264126853199</c:v>
                </c:pt>
                <c:pt idx="11695">
                  <c:v>21.242211310796399</c:v>
                </c:pt>
                <c:pt idx="11696">
                  <c:v>21.257132086711302</c:v>
                </c:pt>
                <c:pt idx="11697">
                  <c:v>21.242211310796399</c:v>
                </c:pt>
                <c:pt idx="11698">
                  <c:v>21.242211310796399</c:v>
                </c:pt>
                <c:pt idx="11699">
                  <c:v>21.242211310796399</c:v>
                </c:pt>
                <c:pt idx="11700">
                  <c:v>21.242211310796399</c:v>
                </c:pt>
                <c:pt idx="11701">
                  <c:v>21.2521584947397</c:v>
                </c:pt>
                <c:pt idx="11702">
                  <c:v>21.2521584947397</c:v>
                </c:pt>
                <c:pt idx="11703">
                  <c:v>21.257132086711302</c:v>
                </c:pt>
                <c:pt idx="11704">
                  <c:v>21.257132086711302</c:v>
                </c:pt>
                <c:pt idx="11705">
                  <c:v>21.257132086711302</c:v>
                </c:pt>
                <c:pt idx="11706">
                  <c:v>21.257132086711302</c:v>
                </c:pt>
                <c:pt idx="11707">
                  <c:v>21.267079270654499</c:v>
                </c:pt>
                <c:pt idx="11708">
                  <c:v>21.267079270654499</c:v>
                </c:pt>
                <c:pt idx="11709">
                  <c:v>21.267079270654499</c:v>
                </c:pt>
                <c:pt idx="11710">
                  <c:v>21.282000046569401</c:v>
                </c:pt>
                <c:pt idx="11711">
                  <c:v>21.286973638540999</c:v>
                </c:pt>
                <c:pt idx="11712">
                  <c:v>21.286973638540999</c:v>
                </c:pt>
                <c:pt idx="11713">
                  <c:v>21.286973638540999</c:v>
                </c:pt>
                <c:pt idx="11714">
                  <c:v>21.282000046569401</c:v>
                </c:pt>
                <c:pt idx="11715">
                  <c:v>21.282000046569401</c:v>
                </c:pt>
                <c:pt idx="11716">
                  <c:v>21.282000046569401</c:v>
                </c:pt>
                <c:pt idx="11717">
                  <c:v>21.282000046569401</c:v>
                </c:pt>
                <c:pt idx="11718">
                  <c:v>21.282000046569401</c:v>
                </c:pt>
                <c:pt idx="11719">
                  <c:v>21.286973638540999</c:v>
                </c:pt>
                <c:pt idx="11720">
                  <c:v>21.282000046569401</c:v>
                </c:pt>
                <c:pt idx="11721">
                  <c:v>21.286973638540999</c:v>
                </c:pt>
                <c:pt idx="11722">
                  <c:v>21.286973638540999</c:v>
                </c:pt>
                <c:pt idx="11723">
                  <c:v>21.286973638540999</c:v>
                </c:pt>
                <c:pt idx="11724">
                  <c:v>21.291947230512601</c:v>
                </c:pt>
                <c:pt idx="11725">
                  <c:v>21.291947230512601</c:v>
                </c:pt>
                <c:pt idx="11726">
                  <c:v>21.2969208224842</c:v>
                </c:pt>
                <c:pt idx="11727">
                  <c:v>21.301894414455901</c:v>
                </c:pt>
                <c:pt idx="11728">
                  <c:v>21.301894414455901</c:v>
                </c:pt>
                <c:pt idx="11729">
                  <c:v>21.3068680064275</c:v>
                </c:pt>
                <c:pt idx="11730">
                  <c:v>21.311841598399099</c:v>
                </c:pt>
                <c:pt idx="11731">
                  <c:v>21.3068680064275</c:v>
                </c:pt>
                <c:pt idx="11732">
                  <c:v>21.3068680064275</c:v>
                </c:pt>
                <c:pt idx="11733">
                  <c:v>21.3068680064275</c:v>
                </c:pt>
                <c:pt idx="11734">
                  <c:v>21.3068680064275</c:v>
                </c:pt>
                <c:pt idx="11735">
                  <c:v>21.301894414455901</c:v>
                </c:pt>
                <c:pt idx="11736">
                  <c:v>21.3068680064275</c:v>
                </c:pt>
                <c:pt idx="11737">
                  <c:v>21.311841598399099</c:v>
                </c:pt>
                <c:pt idx="11738">
                  <c:v>21.331735966285599</c:v>
                </c:pt>
                <c:pt idx="11739">
                  <c:v>21.3416831502288</c:v>
                </c:pt>
                <c:pt idx="11740">
                  <c:v>21.346656742200501</c:v>
                </c:pt>
                <c:pt idx="11741">
                  <c:v>21.3416831502288</c:v>
                </c:pt>
                <c:pt idx="11742">
                  <c:v>21.336709558257201</c:v>
                </c:pt>
                <c:pt idx="11743">
                  <c:v>21.326762374314001</c:v>
                </c:pt>
                <c:pt idx="11744">
                  <c:v>21.326762374314001</c:v>
                </c:pt>
                <c:pt idx="11745">
                  <c:v>21.3416831502288</c:v>
                </c:pt>
                <c:pt idx="11746">
                  <c:v>21.331735966285599</c:v>
                </c:pt>
                <c:pt idx="11747">
                  <c:v>21.331735966285599</c:v>
                </c:pt>
                <c:pt idx="11748">
                  <c:v>21.321788782342399</c:v>
                </c:pt>
                <c:pt idx="11749">
                  <c:v>21.316815190370701</c:v>
                </c:pt>
                <c:pt idx="11750">
                  <c:v>21.336709558257201</c:v>
                </c:pt>
                <c:pt idx="11751">
                  <c:v>21.3416831502288</c:v>
                </c:pt>
                <c:pt idx="11752">
                  <c:v>21.3416831502288</c:v>
                </c:pt>
                <c:pt idx="11753">
                  <c:v>21.3516303341721</c:v>
                </c:pt>
                <c:pt idx="11754">
                  <c:v>21.3615775181153</c:v>
                </c:pt>
                <c:pt idx="11755">
                  <c:v>21.366551110086998</c:v>
                </c:pt>
                <c:pt idx="11756">
                  <c:v>21.371524702058601</c:v>
                </c:pt>
                <c:pt idx="11757">
                  <c:v>21.371524702058601</c:v>
                </c:pt>
                <c:pt idx="11758">
                  <c:v>21.371524702058601</c:v>
                </c:pt>
                <c:pt idx="11759">
                  <c:v>21.371524702058601</c:v>
                </c:pt>
                <c:pt idx="11760">
                  <c:v>21.371524702058601</c:v>
                </c:pt>
                <c:pt idx="11761">
                  <c:v>21.376498294030199</c:v>
                </c:pt>
                <c:pt idx="11762">
                  <c:v>21.381471886001801</c:v>
                </c:pt>
                <c:pt idx="11763">
                  <c:v>21.3864454779734</c:v>
                </c:pt>
                <c:pt idx="11764">
                  <c:v>21.3864454779734</c:v>
                </c:pt>
                <c:pt idx="11765">
                  <c:v>21.3864454779734</c:v>
                </c:pt>
                <c:pt idx="11766">
                  <c:v>21.3864454779734</c:v>
                </c:pt>
                <c:pt idx="11767">
                  <c:v>21.391419069945101</c:v>
                </c:pt>
                <c:pt idx="11768">
                  <c:v>21.401366253888298</c:v>
                </c:pt>
                <c:pt idx="11769">
                  <c:v>21.401366253888298</c:v>
                </c:pt>
                <c:pt idx="11770">
                  <c:v>21.3963926619167</c:v>
                </c:pt>
                <c:pt idx="11771">
                  <c:v>21.391419069945101</c:v>
                </c:pt>
                <c:pt idx="11772">
                  <c:v>21.3963926619167</c:v>
                </c:pt>
                <c:pt idx="11773">
                  <c:v>21.3963926619167</c:v>
                </c:pt>
                <c:pt idx="11774">
                  <c:v>21.3864454779734</c:v>
                </c:pt>
                <c:pt idx="11775">
                  <c:v>21.3864454779734</c:v>
                </c:pt>
                <c:pt idx="11776">
                  <c:v>21.3864454779734</c:v>
                </c:pt>
                <c:pt idx="11777">
                  <c:v>21.391419069945101</c:v>
                </c:pt>
                <c:pt idx="11778">
                  <c:v>21.3864454779734</c:v>
                </c:pt>
                <c:pt idx="11779">
                  <c:v>21.391419069945101</c:v>
                </c:pt>
                <c:pt idx="11780">
                  <c:v>21.3963926619167</c:v>
                </c:pt>
                <c:pt idx="11781">
                  <c:v>21.3963926619167</c:v>
                </c:pt>
                <c:pt idx="11782">
                  <c:v>21.3963926619167</c:v>
                </c:pt>
                <c:pt idx="11783">
                  <c:v>21.401366253888298</c:v>
                </c:pt>
                <c:pt idx="11784">
                  <c:v>21.401366253888298</c:v>
                </c:pt>
                <c:pt idx="11785">
                  <c:v>21.401366253888298</c:v>
                </c:pt>
                <c:pt idx="11786">
                  <c:v>21.3963926619167</c:v>
                </c:pt>
                <c:pt idx="11787">
                  <c:v>21.3963926619167</c:v>
                </c:pt>
                <c:pt idx="11788">
                  <c:v>21.401366253888298</c:v>
                </c:pt>
                <c:pt idx="11789">
                  <c:v>21.4063398458599</c:v>
                </c:pt>
                <c:pt idx="11790">
                  <c:v>21.4063398458599</c:v>
                </c:pt>
                <c:pt idx="11791">
                  <c:v>21.411313437831499</c:v>
                </c:pt>
                <c:pt idx="11792">
                  <c:v>21.411313437831499</c:v>
                </c:pt>
                <c:pt idx="11793">
                  <c:v>21.411313437831499</c:v>
                </c:pt>
                <c:pt idx="11794">
                  <c:v>21.411313437831499</c:v>
                </c:pt>
                <c:pt idx="11795">
                  <c:v>21.401366253888298</c:v>
                </c:pt>
                <c:pt idx="11796">
                  <c:v>21.411313437831499</c:v>
                </c:pt>
                <c:pt idx="11797">
                  <c:v>21.411313437831499</c:v>
                </c:pt>
                <c:pt idx="11798">
                  <c:v>21.4162870298032</c:v>
                </c:pt>
                <c:pt idx="11799">
                  <c:v>21.4162870298032</c:v>
                </c:pt>
                <c:pt idx="11800">
                  <c:v>21.421260621774799</c:v>
                </c:pt>
                <c:pt idx="11801">
                  <c:v>21.421260621774799</c:v>
                </c:pt>
                <c:pt idx="11802">
                  <c:v>21.421260621774799</c:v>
                </c:pt>
                <c:pt idx="11803">
                  <c:v>21.421260621774799</c:v>
                </c:pt>
                <c:pt idx="11804">
                  <c:v>21.4162870298032</c:v>
                </c:pt>
                <c:pt idx="11805">
                  <c:v>21.421260621774799</c:v>
                </c:pt>
                <c:pt idx="11806">
                  <c:v>21.426234213746401</c:v>
                </c:pt>
                <c:pt idx="11807">
                  <c:v>21.436181397689701</c:v>
                </c:pt>
                <c:pt idx="11808">
                  <c:v>21.4511021736045</c:v>
                </c:pt>
                <c:pt idx="11809">
                  <c:v>21.446128581632902</c:v>
                </c:pt>
                <c:pt idx="11810">
                  <c:v>21.446128581632902</c:v>
                </c:pt>
                <c:pt idx="11811">
                  <c:v>21.446128581632902</c:v>
                </c:pt>
                <c:pt idx="11812">
                  <c:v>21.456075765576099</c:v>
                </c:pt>
                <c:pt idx="11813">
                  <c:v>21.4610493575478</c:v>
                </c:pt>
                <c:pt idx="11814">
                  <c:v>21.4610493575478</c:v>
                </c:pt>
                <c:pt idx="11815">
                  <c:v>21.470996541491001</c:v>
                </c:pt>
                <c:pt idx="11816">
                  <c:v>21.470996541491001</c:v>
                </c:pt>
                <c:pt idx="11817">
                  <c:v>21.4610493575478</c:v>
                </c:pt>
                <c:pt idx="11818">
                  <c:v>21.4610493575478</c:v>
                </c:pt>
                <c:pt idx="11819">
                  <c:v>21.470996541491001</c:v>
                </c:pt>
                <c:pt idx="11820">
                  <c:v>21.466022949519399</c:v>
                </c:pt>
                <c:pt idx="11821">
                  <c:v>21.4610493575478</c:v>
                </c:pt>
                <c:pt idx="11822">
                  <c:v>21.470996541491001</c:v>
                </c:pt>
                <c:pt idx="11823">
                  <c:v>21.475970133462599</c:v>
                </c:pt>
                <c:pt idx="11824">
                  <c:v>21.500838093320699</c:v>
                </c:pt>
                <c:pt idx="11825">
                  <c:v>21.500838093320699</c:v>
                </c:pt>
                <c:pt idx="11826">
                  <c:v>21.4958645013491</c:v>
                </c:pt>
                <c:pt idx="11827">
                  <c:v>21.500838093320699</c:v>
                </c:pt>
                <c:pt idx="11828">
                  <c:v>21.5058116852924</c:v>
                </c:pt>
                <c:pt idx="11829">
                  <c:v>21.510785277263999</c:v>
                </c:pt>
                <c:pt idx="11830">
                  <c:v>21.510785277263999</c:v>
                </c:pt>
                <c:pt idx="11831">
                  <c:v>21.5058116852924</c:v>
                </c:pt>
                <c:pt idx="11832">
                  <c:v>21.510785277263999</c:v>
                </c:pt>
                <c:pt idx="11833">
                  <c:v>21.510785277263999</c:v>
                </c:pt>
                <c:pt idx="11834">
                  <c:v>21.4958645013491</c:v>
                </c:pt>
                <c:pt idx="11835">
                  <c:v>21.490890909377502</c:v>
                </c:pt>
                <c:pt idx="11836">
                  <c:v>21.500838093320699</c:v>
                </c:pt>
                <c:pt idx="11837">
                  <c:v>21.5058116852924</c:v>
                </c:pt>
                <c:pt idx="11838">
                  <c:v>21.510785277263999</c:v>
                </c:pt>
                <c:pt idx="11839">
                  <c:v>21.510785277263999</c:v>
                </c:pt>
                <c:pt idx="11840">
                  <c:v>21.510785277263999</c:v>
                </c:pt>
                <c:pt idx="11841">
                  <c:v>21.5058116852924</c:v>
                </c:pt>
                <c:pt idx="11842">
                  <c:v>21.4958645013491</c:v>
                </c:pt>
                <c:pt idx="11843">
                  <c:v>21.485917317405899</c:v>
                </c:pt>
                <c:pt idx="11844">
                  <c:v>21.480943725434301</c:v>
                </c:pt>
                <c:pt idx="11845">
                  <c:v>21.4958645013491</c:v>
                </c:pt>
                <c:pt idx="11846">
                  <c:v>21.510785277263999</c:v>
                </c:pt>
                <c:pt idx="11847">
                  <c:v>21.520732461207199</c:v>
                </c:pt>
                <c:pt idx="11848">
                  <c:v>21.525706053178801</c:v>
                </c:pt>
                <c:pt idx="11849">
                  <c:v>21.525706053178801</c:v>
                </c:pt>
                <c:pt idx="11850">
                  <c:v>21.525706053178801</c:v>
                </c:pt>
                <c:pt idx="11851">
                  <c:v>21.530679645150499</c:v>
                </c:pt>
                <c:pt idx="11852">
                  <c:v>21.535653237122101</c:v>
                </c:pt>
                <c:pt idx="11853">
                  <c:v>21.535653237122101</c:v>
                </c:pt>
                <c:pt idx="11854">
                  <c:v>21.535653237122101</c:v>
                </c:pt>
                <c:pt idx="11855">
                  <c:v>21.5406268290937</c:v>
                </c:pt>
                <c:pt idx="11856">
                  <c:v>21.545600421065298</c:v>
                </c:pt>
                <c:pt idx="11857">
                  <c:v>21.550574013037</c:v>
                </c:pt>
                <c:pt idx="11858">
                  <c:v>21.550574013037</c:v>
                </c:pt>
                <c:pt idx="11859">
                  <c:v>21.555547605008599</c:v>
                </c:pt>
                <c:pt idx="11860">
                  <c:v>21.550574013037</c:v>
                </c:pt>
                <c:pt idx="11861">
                  <c:v>21.5406268290937</c:v>
                </c:pt>
                <c:pt idx="11862">
                  <c:v>21.545600421065298</c:v>
                </c:pt>
                <c:pt idx="11863">
                  <c:v>21.550574013037</c:v>
                </c:pt>
                <c:pt idx="11864">
                  <c:v>21.555547605008599</c:v>
                </c:pt>
                <c:pt idx="11865">
                  <c:v>21.560521196980201</c:v>
                </c:pt>
                <c:pt idx="11866">
                  <c:v>21.550574013037</c:v>
                </c:pt>
                <c:pt idx="11867">
                  <c:v>21.550574013037</c:v>
                </c:pt>
                <c:pt idx="11868">
                  <c:v>21.5406268290937</c:v>
                </c:pt>
                <c:pt idx="11869">
                  <c:v>21.545600421065298</c:v>
                </c:pt>
                <c:pt idx="11870">
                  <c:v>21.550574013037</c:v>
                </c:pt>
                <c:pt idx="11871">
                  <c:v>21.565494788951799</c:v>
                </c:pt>
                <c:pt idx="11872">
                  <c:v>21.565494788951799</c:v>
                </c:pt>
                <c:pt idx="11873">
                  <c:v>21.560521196980201</c:v>
                </c:pt>
                <c:pt idx="11874">
                  <c:v>21.560521196980201</c:v>
                </c:pt>
                <c:pt idx="11875">
                  <c:v>21.565494788951799</c:v>
                </c:pt>
                <c:pt idx="11876">
                  <c:v>21.565494788951799</c:v>
                </c:pt>
                <c:pt idx="11877">
                  <c:v>21.575441972895099</c:v>
                </c:pt>
                <c:pt idx="11878">
                  <c:v>21.5853891568383</c:v>
                </c:pt>
                <c:pt idx="11879">
                  <c:v>21.5853891568383</c:v>
                </c:pt>
                <c:pt idx="11880">
                  <c:v>21.5953363407816</c:v>
                </c:pt>
                <c:pt idx="11881">
                  <c:v>21.5953363407816</c:v>
                </c:pt>
                <c:pt idx="11882">
                  <c:v>21.5853891568383</c:v>
                </c:pt>
                <c:pt idx="11883">
                  <c:v>21.590362748809898</c:v>
                </c:pt>
                <c:pt idx="11884">
                  <c:v>21.600309932753198</c:v>
                </c:pt>
                <c:pt idx="11885">
                  <c:v>21.5953363407816</c:v>
                </c:pt>
                <c:pt idx="11886">
                  <c:v>21.600309932753198</c:v>
                </c:pt>
                <c:pt idx="11887">
                  <c:v>21.605283524724801</c:v>
                </c:pt>
                <c:pt idx="11888">
                  <c:v>21.600309932753198</c:v>
                </c:pt>
                <c:pt idx="11889">
                  <c:v>21.5953363407816</c:v>
                </c:pt>
                <c:pt idx="11890">
                  <c:v>21.600309932753198</c:v>
                </c:pt>
                <c:pt idx="11891">
                  <c:v>21.600309932753198</c:v>
                </c:pt>
                <c:pt idx="11892">
                  <c:v>21.615230708668001</c:v>
                </c:pt>
                <c:pt idx="11893">
                  <c:v>21.620204300639699</c:v>
                </c:pt>
                <c:pt idx="11894">
                  <c:v>21.625177892611301</c:v>
                </c:pt>
                <c:pt idx="11895">
                  <c:v>21.625177892611301</c:v>
                </c:pt>
                <c:pt idx="11896">
                  <c:v>21.6301514845829</c:v>
                </c:pt>
                <c:pt idx="11897">
                  <c:v>21.6301514845829</c:v>
                </c:pt>
                <c:pt idx="11898">
                  <c:v>21.6301514845829</c:v>
                </c:pt>
                <c:pt idx="11899">
                  <c:v>21.6301514845829</c:v>
                </c:pt>
                <c:pt idx="11900">
                  <c:v>21.635125076554498</c:v>
                </c:pt>
                <c:pt idx="11901">
                  <c:v>21.635125076554498</c:v>
                </c:pt>
                <c:pt idx="11902">
                  <c:v>21.645072260497798</c:v>
                </c:pt>
                <c:pt idx="11903">
                  <c:v>21.6400986685261</c:v>
                </c:pt>
                <c:pt idx="11904">
                  <c:v>21.625177892611301</c:v>
                </c:pt>
                <c:pt idx="11905">
                  <c:v>21.620204300639699</c:v>
                </c:pt>
                <c:pt idx="11906">
                  <c:v>21.620204300639699</c:v>
                </c:pt>
                <c:pt idx="11907">
                  <c:v>21.635125076554498</c:v>
                </c:pt>
                <c:pt idx="11908">
                  <c:v>21.6301514845829</c:v>
                </c:pt>
                <c:pt idx="11909">
                  <c:v>21.6301514845829</c:v>
                </c:pt>
                <c:pt idx="11910">
                  <c:v>21.6301514845829</c:v>
                </c:pt>
                <c:pt idx="11911">
                  <c:v>21.635125076554498</c:v>
                </c:pt>
                <c:pt idx="11912">
                  <c:v>21.6400986685261</c:v>
                </c:pt>
                <c:pt idx="11913">
                  <c:v>21.655019444440999</c:v>
                </c:pt>
                <c:pt idx="11914">
                  <c:v>21.655019444440999</c:v>
                </c:pt>
                <c:pt idx="11915">
                  <c:v>21.655019444440999</c:v>
                </c:pt>
                <c:pt idx="11916">
                  <c:v>21.6500458524694</c:v>
                </c:pt>
                <c:pt idx="11917">
                  <c:v>21.655019444440999</c:v>
                </c:pt>
                <c:pt idx="11918">
                  <c:v>21.664966628384299</c:v>
                </c:pt>
                <c:pt idx="11919">
                  <c:v>21.669940220355901</c:v>
                </c:pt>
                <c:pt idx="11920">
                  <c:v>21.669940220355901</c:v>
                </c:pt>
                <c:pt idx="11921">
                  <c:v>21.6749138123275</c:v>
                </c:pt>
                <c:pt idx="11922">
                  <c:v>21.6749138123275</c:v>
                </c:pt>
                <c:pt idx="11923">
                  <c:v>21.679887404299102</c:v>
                </c:pt>
                <c:pt idx="11924">
                  <c:v>21.6749138123275</c:v>
                </c:pt>
                <c:pt idx="11925">
                  <c:v>21.6749138123275</c:v>
                </c:pt>
                <c:pt idx="11926">
                  <c:v>21.669940220355901</c:v>
                </c:pt>
                <c:pt idx="11927">
                  <c:v>21.679887404299102</c:v>
                </c:pt>
                <c:pt idx="11928">
                  <c:v>21.699781772185599</c:v>
                </c:pt>
                <c:pt idx="11929">
                  <c:v>21.694808180214</c:v>
                </c:pt>
                <c:pt idx="11930">
                  <c:v>21.689834588242402</c:v>
                </c:pt>
                <c:pt idx="11931">
                  <c:v>21.679887404299102</c:v>
                </c:pt>
                <c:pt idx="11932">
                  <c:v>21.6848609962707</c:v>
                </c:pt>
                <c:pt idx="11933">
                  <c:v>21.6749138123275</c:v>
                </c:pt>
                <c:pt idx="11934">
                  <c:v>21.6848609962707</c:v>
                </c:pt>
                <c:pt idx="11935">
                  <c:v>21.6749138123275</c:v>
                </c:pt>
                <c:pt idx="11936">
                  <c:v>21.669940220355901</c:v>
                </c:pt>
                <c:pt idx="11937">
                  <c:v>21.6749138123275</c:v>
                </c:pt>
                <c:pt idx="11938">
                  <c:v>21.679887404299102</c:v>
                </c:pt>
                <c:pt idx="11939">
                  <c:v>21.689834588242402</c:v>
                </c:pt>
                <c:pt idx="11940">
                  <c:v>21.699781772185599</c:v>
                </c:pt>
                <c:pt idx="11941">
                  <c:v>21.699781772185599</c:v>
                </c:pt>
                <c:pt idx="11942">
                  <c:v>21.694808180214</c:v>
                </c:pt>
                <c:pt idx="11943">
                  <c:v>21.699781772185599</c:v>
                </c:pt>
                <c:pt idx="11944">
                  <c:v>21.699781772185599</c:v>
                </c:pt>
                <c:pt idx="11945">
                  <c:v>21.704755364157201</c:v>
                </c:pt>
                <c:pt idx="11946">
                  <c:v>21.709728956128899</c:v>
                </c:pt>
                <c:pt idx="11947">
                  <c:v>21.709728956128899</c:v>
                </c:pt>
                <c:pt idx="11948">
                  <c:v>21.7296233240153</c:v>
                </c:pt>
                <c:pt idx="11949">
                  <c:v>21.734596915987002</c:v>
                </c:pt>
                <c:pt idx="11950">
                  <c:v>21.724649732043702</c:v>
                </c:pt>
                <c:pt idx="11951">
                  <c:v>21.7296233240153</c:v>
                </c:pt>
                <c:pt idx="11952">
                  <c:v>21.724649732043702</c:v>
                </c:pt>
                <c:pt idx="11953">
                  <c:v>21.724649732043702</c:v>
                </c:pt>
                <c:pt idx="11954">
                  <c:v>21.7296233240153</c:v>
                </c:pt>
                <c:pt idx="11955">
                  <c:v>21.7296233240153</c:v>
                </c:pt>
                <c:pt idx="11956">
                  <c:v>21.734596915987002</c:v>
                </c:pt>
                <c:pt idx="11957">
                  <c:v>21.7395705079586</c:v>
                </c:pt>
                <c:pt idx="11958">
                  <c:v>21.744544099930199</c:v>
                </c:pt>
                <c:pt idx="11959">
                  <c:v>21.749517691901801</c:v>
                </c:pt>
                <c:pt idx="11960">
                  <c:v>21.754491283873399</c:v>
                </c:pt>
                <c:pt idx="11961">
                  <c:v>21.754491283873399</c:v>
                </c:pt>
                <c:pt idx="11962">
                  <c:v>21.749517691901801</c:v>
                </c:pt>
                <c:pt idx="11963">
                  <c:v>21.754491283873399</c:v>
                </c:pt>
                <c:pt idx="11964">
                  <c:v>21.749517691901801</c:v>
                </c:pt>
                <c:pt idx="11965">
                  <c:v>21.744544099930199</c:v>
                </c:pt>
                <c:pt idx="11966">
                  <c:v>21.7395705079586</c:v>
                </c:pt>
                <c:pt idx="11967">
                  <c:v>21.759464875845101</c:v>
                </c:pt>
                <c:pt idx="11968">
                  <c:v>21.764438467816699</c:v>
                </c:pt>
                <c:pt idx="11969">
                  <c:v>21.759464875845101</c:v>
                </c:pt>
                <c:pt idx="11970">
                  <c:v>21.749517691901801</c:v>
                </c:pt>
                <c:pt idx="11971">
                  <c:v>21.754491283873399</c:v>
                </c:pt>
                <c:pt idx="11972">
                  <c:v>21.749517691901801</c:v>
                </c:pt>
                <c:pt idx="11973">
                  <c:v>21.754491283873399</c:v>
                </c:pt>
                <c:pt idx="11974">
                  <c:v>21.764438467816699</c:v>
                </c:pt>
                <c:pt idx="11975">
                  <c:v>21.764438467816699</c:v>
                </c:pt>
                <c:pt idx="11976">
                  <c:v>21.769412059788301</c:v>
                </c:pt>
                <c:pt idx="11977">
                  <c:v>21.764438467816699</c:v>
                </c:pt>
                <c:pt idx="11978">
                  <c:v>21.764438467816699</c:v>
                </c:pt>
                <c:pt idx="11979">
                  <c:v>21.759464875845101</c:v>
                </c:pt>
                <c:pt idx="11980">
                  <c:v>21.759464875845101</c:v>
                </c:pt>
                <c:pt idx="11981">
                  <c:v>21.764438467816699</c:v>
                </c:pt>
                <c:pt idx="11982">
                  <c:v>21.759464875845101</c:v>
                </c:pt>
                <c:pt idx="11983">
                  <c:v>21.769412059788301</c:v>
                </c:pt>
                <c:pt idx="11984">
                  <c:v>21.769412059788301</c:v>
                </c:pt>
                <c:pt idx="11985">
                  <c:v>21.764438467816699</c:v>
                </c:pt>
                <c:pt idx="11986">
                  <c:v>21.769412059788301</c:v>
                </c:pt>
                <c:pt idx="11987">
                  <c:v>21.769412059788301</c:v>
                </c:pt>
                <c:pt idx="11988">
                  <c:v>21.7743856517599</c:v>
                </c:pt>
                <c:pt idx="11989">
                  <c:v>21.7743856517599</c:v>
                </c:pt>
                <c:pt idx="11990">
                  <c:v>21.769412059788301</c:v>
                </c:pt>
                <c:pt idx="11991">
                  <c:v>21.779359243731601</c:v>
                </c:pt>
                <c:pt idx="11992">
                  <c:v>21.7843328357032</c:v>
                </c:pt>
                <c:pt idx="11993">
                  <c:v>21.794280019646401</c:v>
                </c:pt>
                <c:pt idx="11994">
                  <c:v>21.799253611617999</c:v>
                </c:pt>
                <c:pt idx="11995">
                  <c:v>21.799253611617999</c:v>
                </c:pt>
                <c:pt idx="11996">
                  <c:v>21.799253611617999</c:v>
                </c:pt>
                <c:pt idx="11997">
                  <c:v>21.804227203589701</c:v>
                </c:pt>
                <c:pt idx="11998">
                  <c:v>21.799253611617999</c:v>
                </c:pt>
                <c:pt idx="11999">
                  <c:v>21.814174387532901</c:v>
                </c:pt>
                <c:pt idx="12000">
                  <c:v>21.814174387532901</c:v>
                </c:pt>
                <c:pt idx="12001">
                  <c:v>21.814174387532901</c:v>
                </c:pt>
                <c:pt idx="12002">
                  <c:v>21.814174387532901</c:v>
                </c:pt>
                <c:pt idx="12003">
                  <c:v>21.8191479795045</c:v>
                </c:pt>
                <c:pt idx="12004">
                  <c:v>21.8191479795045</c:v>
                </c:pt>
                <c:pt idx="12005">
                  <c:v>21.8191479795045</c:v>
                </c:pt>
                <c:pt idx="12006">
                  <c:v>21.814174387532901</c:v>
                </c:pt>
                <c:pt idx="12007">
                  <c:v>21.814174387532901</c:v>
                </c:pt>
                <c:pt idx="12008">
                  <c:v>21.814174387532901</c:v>
                </c:pt>
                <c:pt idx="12009">
                  <c:v>21.814174387532901</c:v>
                </c:pt>
                <c:pt idx="12010">
                  <c:v>21.814174387532901</c:v>
                </c:pt>
                <c:pt idx="12011">
                  <c:v>21.8191479795045</c:v>
                </c:pt>
                <c:pt idx="12012">
                  <c:v>21.824121571476098</c:v>
                </c:pt>
                <c:pt idx="12013">
                  <c:v>21.834068755419398</c:v>
                </c:pt>
                <c:pt idx="12014">
                  <c:v>21.839042347391</c:v>
                </c:pt>
                <c:pt idx="12015">
                  <c:v>21.844015939362599</c:v>
                </c:pt>
                <c:pt idx="12016">
                  <c:v>21.834068755419398</c:v>
                </c:pt>
                <c:pt idx="12017">
                  <c:v>21.839042347391</c:v>
                </c:pt>
                <c:pt idx="12018">
                  <c:v>21.839042347391</c:v>
                </c:pt>
                <c:pt idx="12019">
                  <c:v>21.834068755419398</c:v>
                </c:pt>
                <c:pt idx="12020">
                  <c:v>21.839042347391</c:v>
                </c:pt>
                <c:pt idx="12021">
                  <c:v>21.844015939362599</c:v>
                </c:pt>
                <c:pt idx="12022">
                  <c:v>21.844015939362599</c:v>
                </c:pt>
                <c:pt idx="12023">
                  <c:v>21.848989531334301</c:v>
                </c:pt>
                <c:pt idx="12024">
                  <c:v>21.848989531334301</c:v>
                </c:pt>
                <c:pt idx="12025">
                  <c:v>21.839042347391</c:v>
                </c:pt>
                <c:pt idx="12026">
                  <c:v>21.839042347391</c:v>
                </c:pt>
                <c:pt idx="12027">
                  <c:v>21.848989531334301</c:v>
                </c:pt>
                <c:pt idx="12028">
                  <c:v>21.853963123305899</c:v>
                </c:pt>
                <c:pt idx="12029">
                  <c:v>21.853963123305899</c:v>
                </c:pt>
                <c:pt idx="12030">
                  <c:v>21.853963123305899</c:v>
                </c:pt>
                <c:pt idx="12031">
                  <c:v>21.848989531334301</c:v>
                </c:pt>
                <c:pt idx="12032">
                  <c:v>21.848989531334301</c:v>
                </c:pt>
                <c:pt idx="12033">
                  <c:v>21.844015939362599</c:v>
                </c:pt>
                <c:pt idx="12034">
                  <c:v>21.844015939362599</c:v>
                </c:pt>
                <c:pt idx="12035">
                  <c:v>21.844015939362599</c:v>
                </c:pt>
                <c:pt idx="12036">
                  <c:v>21.858936715277501</c:v>
                </c:pt>
                <c:pt idx="12037">
                  <c:v>21.858936715277501</c:v>
                </c:pt>
                <c:pt idx="12038">
                  <c:v>21.848989531334301</c:v>
                </c:pt>
                <c:pt idx="12039">
                  <c:v>21.848989531334301</c:v>
                </c:pt>
                <c:pt idx="12040">
                  <c:v>21.853963123305899</c:v>
                </c:pt>
                <c:pt idx="12041">
                  <c:v>21.853963123305899</c:v>
                </c:pt>
                <c:pt idx="12042">
                  <c:v>21.853963123305899</c:v>
                </c:pt>
                <c:pt idx="12043">
                  <c:v>21.853963123305899</c:v>
                </c:pt>
                <c:pt idx="12044">
                  <c:v>21.858936715277501</c:v>
                </c:pt>
                <c:pt idx="12045">
                  <c:v>21.868883899220702</c:v>
                </c:pt>
                <c:pt idx="12046">
                  <c:v>21.8738574911924</c:v>
                </c:pt>
                <c:pt idx="12047">
                  <c:v>21.878831083163998</c:v>
                </c:pt>
                <c:pt idx="12048">
                  <c:v>21.888778267107199</c:v>
                </c:pt>
                <c:pt idx="12049">
                  <c:v>21.888778267107199</c:v>
                </c:pt>
                <c:pt idx="12050">
                  <c:v>21.888778267107199</c:v>
                </c:pt>
                <c:pt idx="12051">
                  <c:v>21.888778267107199</c:v>
                </c:pt>
                <c:pt idx="12052">
                  <c:v>21.8937518590789</c:v>
                </c:pt>
                <c:pt idx="12053">
                  <c:v>21.898725451050499</c:v>
                </c:pt>
                <c:pt idx="12054">
                  <c:v>21.903699043022101</c:v>
                </c:pt>
                <c:pt idx="12055">
                  <c:v>21.9086726349937</c:v>
                </c:pt>
                <c:pt idx="12056">
                  <c:v>21.898725451050499</c:v>
                </c:pt>
                <c:pt idx="12057">
                  <c:v>21.898725451050499</c:v>
                </c:pt>
                <c:pt idx="12058">
                  <c:v>21.888778267107199</c:v>
                </c:pt>
                <c:pt idx="12059">
                  <c:v>21.888778267107199</c:v>
                </c:pt>
                <c:pt idx="12060">
                  <c:v>21.888778267107199</c:v>
                </c:pt>
                <c:pt idx="12061">
                  <c:v>21.8937518590789</c:v>
                </c:pt>
                <c:pt idx="12062">
                  <c:v>21.898725451050499</c:v>
                </c:pt>
                <c:pt idx="12063">
                  <c:v>21.903699043022101</c:v>
                </c:pt>
                <c:pt idx="12064">
                  <c:v>21.918619818937</c:v>
                </c:pt>
                <c:pt idx="12065">
                  <c:v>21.933540594851799</c:v>
                </c:pt>
                <c:pt idx="12066">
                  <c:v>21.933540594851799</c:v>
                </c:pt>
                <c:pt idx="12067">
                  <c:v>21.918619818937</c:v>
                </c:pt>
                <c:pt idx="12068">
                  <c:v>21.913646226965302</c:v>
                </c:pt>
                <c:pt idx="12069">
                  <c:v>21.923593410908602</c:v>
                </c:pt>
                <c:pt idx="12070">
                  <c:v>21.918619818937</c:v>
                </c:pt>
                <c:pt idx="12071">
                  <c:v>21.913646226965302</c:v>
                </c:pt>
                <c:pt idx="12072">
                  <c:v>21.918619818937</c:v>
                </c:pt>
                <c:pt idx="12073">
                  <c:v>21.923593410908602</c:v>
                </c:pt>
                <c:pt idx="12074">
                  <c:v>21.9385141868235</c:v>
                </c:pt>
                <c:pt idx="12075">
                  <c:v>21.9385141868235</c:v>
                </c:pt>
                <c:pt idx="12076">
                  <c:v>21.943487778795099</c:v>
                </c:pt>
                <c:pt idx="12077">
                  <c:v>21.943487778795099</c:v>
                </c:pt>
                <c:pt idx="12078">
                  <c:v>21.943487778795099</c:v>
                </c:pt>
                <c:pt idx="12079">
                  <c:v>21.948461370766701</c:v>
                </c:pt>
                <c:pt idx="12080">
                  <c:v>21.943487778795099</c:v>
                </c:pt>
                <c:pt idx="12081">
                  <c:v>21.948461370766701</c:v>
                </c:pt>
                <c:pt idx="12082">
                  <c:v>21.963382146681599</c:v>
                </c:pt>
                <c:pt idx="12083">
                  <c:v>21.963382146681599</c:v>
                </c:pt>
                <c:pt idx="12084">
                  <c:v>21.963382146681599</c:v>
                </c:pt>
                <c:pt idx="12085">
                  <c:v>21.963382146681599</c:v>
                </c:pt>
                <c:pt idx="12086">
                  <c:v>21.968355738653202</c:v>
                </c:pt>
                <c:pt idx="12087">
                  <c:v>21.9733293306248</c:v>
                </c:pt>
                <c:pt idx="12088">
                  <c:v>21.978302922596399</c:v>
                </c:pt>
                <c:pt idx="12089">
                  <c:v>21.968355738653202</c:v>
                </c:pt>
                <c:pt idx="12090">
                  <c:v>21.963382146681599</c:v>
                </c:pt>
                <c:pt idx="12091">
                  <c:v>21.963382146681599</c:v>
                </c:pt>
                <c:pt idx="12092">
                  <c:v>21.978302922596399</c:v>
                </c:pt>
                <c:pt idx="12093">
                  <c:v>21.998197290482899</c:v>
                </c:pt>
                <c:pt idx="12094">
                  <c:v>22.008144474426199</c:v>
                </c:pt>
                <c:pt idx="12095">
                  <c:v>22.0180916583694</c:v>
                </c:pt>
                <c:pt idx="12096">
                  <c:v>22.0180916583694</c:v>
                </c:pt>
                <c:pt idx="12097">
                  <c:v>22.0180916583694</c:v>
                </c:pt>
                <c:pt idx="12098">
                  <c:v>22.013118066397801</c:v>
                </c:pt>
                <c:pt idx="12099">
                  <c:v>22.0180916583694</c:v>
                </c:pt>
                <c:pt idx="12100">
                  <c:v>22.0180916583694</c:v>
                </c:pt>
                <c:pt idx="12101">
                  <c:v>22.0180916583694</c:v>
                </c:pt>
                <c:pt idx="12102">
                  <c:v>22.028038842312601</c:v>
                </c:pt>
                <c:pt idx="12103">
                  <c:v>22.033012434284299</c:v>
                </c:pt>
                <c:pt idx="12104">
                  <c:v>22.028038842312601</c:v>
                </c:pt>
                <c:pt idx="12105">
                  <c:v>22.028038842312601</c:v>
                </c:pt>
                <c:pt idx="12106">
                  <c:v>22.033012434284299</c:v>
                </c:pt>
                <c:pt idx="12107">
                  <c:v>22.037986026255901</c:v>
                </c:pt>
                <c:pt idx="12108">
                  <c:v>22.033012434284299</c:v>
                </c:pt>
                <c:pt idx="12109">
                  <c:v>22.033012434284299</c:v>
                </c:pt>
                <c:pt idx="12110">
                  <c:v>22.033012434284299</c:v>
                </c:pt>
                <c:pt idx="12111">
                  <c:v>22.033012434284299</c:v>
                </c:pt>
                <c:pt idx="12112">
                  <c:v>22.042959618227499</c:v>
                </c:pt>
                <c:pt idx="12113">
                  <c:v>22.037986026255901</c:v>
                </c:pt>
                <c:pt idx="12114">
                  <c:v>22.033012434284299</c:v>
                </c:pt>
                <c:pt idx="12115">
                  <c:v>22.037986026255901</c:v>
                </c:pt>
                <c:pt idx="12116">
                  <c:v>22.037986026255901</c:v>
                </c:pt>
                <c:pt idx="12117">
                  <c:v>22.037986026255901</c:v>
                </c:pt>
                <c:pt idx="12118">
                  <c:v>22.047933210199101</c:v>
                </c:pt>
                <c:pt idx="12119">
                  <c:v>22.047933210199101</c:v>
                </c:pt>
                <c:pt idx="12120">
                  <c:v>22.057880394142401</c:v>
                </c:pt>
                <c:pt idx="12121">
                  <c:v>22.057880394142401</c:v>
                </c:pt>
                <c:pt idx="12122">
                  <c:v>22.057880394142401</c:v>
                </c:pt>
                <c:pt idx="12123">
                  <c:v>22.052906802170799</c:v>
                </c:pt>
                <c:pt idx="12124">
                  <c:v>22.057880394142401</c:v>
                </c:pt>
                <c:pt idx="12125">
                  <c:v>22.042959618227499</c:v>
                </c:pt>
                <c:pt idx="12126">
                  <c:v>22.042959618227499</c:v>
                </c:pt>
                <c:pt idx="12127">
                  <c:v>22.057880394142401</c:v>
                </c:pt>
                <c:pt idx="12128">
                  <c:v>22.062853986114</c:v>
                </c:pt>
                <c:pt idx="12129">
                  <c:v>22.057880394142401</c:v>
                </c:pt>
                <c:pt idx="12130">
                  <c:v>22.062853986114</c:v>
                </c:pt>
                <c:pt idx="12131">
                  <c:v>22.067827578085598</c:v>
                </c:pt>
                <c:pt idx="12132">
                  <c:v>22.082748354000501</c:v>
                </c:pt>
                <c:pt idx="12133">
                  <c:v>22.077774762028898</c:v>
                </c:pt>
                <c:pt idx="12134">
                  <c:v>22.077774762028898</c:v>
                </c:pt>
                <c:pt idx="12135">
                  <c:v>22.082748354000501</c:v>
                </c:pt>
                <c:pt idx="12136">
                  <c:v>22.082748354000501</c:v>
                </c:pt>
                <c:pt idx="12137">
                  <c:v>22.087721945972099</c:v>
                </c:pt>
                <c:pt idx="12138">
                  <c:v>22.092695537943701</c:v>
                </c:pt>
                <c:pt idx="12139">
                  <c:v>22.092695537943701</c:v>
                </c:pt>
                <c:pt idx="12140">
                  <c:v>22.0976691299153</c:v>
                </c:pt>
                <c:pt idx="12141">
                  <c:v>22.092695537943701</c:v>
                </c:pt>
                <c:pt idx="12142">
                  <c:v>22.092695537943701</c:v>
                </c:pt>
                <c:pt idx="12143">
                  <c:v>22.0976691299153</c:v>
                </c:pt>
                <c:pt idx="12144">
                  <c:v>22.102642721887001</c:v>
                </c:pt>
                <c:pt idx="12145">
                  <c:v>22.1076163138586</c:v>
                </c:pt>
                <c:pt idx="12146">
                  <c:v>22.102642721887001</c:v>
                </c:pt>
                <c:pt idx="12147">
                  <c:v>22.112589905830198</c:v>
                </c:pt>
                <c:pt idx="12148">
                  <c:v>22.122537089773498</c:v>
                </c:pt>
                <c:pt idx="12149">
                  <c:v>22.132484273716699</c:v>
                </c:pt>
                <c:pt idx="12150">
                  <c:v>22.1275106817451</c:v>
                </c:pt>
                <c:pt idx="12151">
                  <c:v>22.1175634978018</c:v>
                </c:pt>
                <c:pt idx="12152">
                  <c:v>22.122537089773498</c:v>
                </c:pt>
                <c:pt idx="12153">
                  <c:v>22.122537089773498</c:v>
                </c:pt>
                <c:pt idx="12154">
                  <c:v>22.122537089773498</c:v>
                </c:pt>
                <c:pt idx="12155">
                  <c:v>22.122537089773498</c:v>
                </c:pt>
                <c:pt idx="12156">
                  <c:v>22.132484273716699</c:v>
                </c:pt>
                <c:pt idx="12157">
                  <c:v>22.1424314576599</c:v>
                </c:pt>
                <c:pt idx="12158">
                  <c:v>22.1424314576599</c:v>
                </c:pt>
                <c:pt idx="12159">
                  <c:v>22.1424314576599</c:v>
                </c:pt>
                <c:pt idx="12160">
                  <c:v>22.147405049631601</c:v>
                </c:pt>
                <c:pt idx="12161">
                  <c:v>22.137457865688301</c:v>
                </c:pt>
                <c:pt idx="12162">
                  <c:v>22.137457865688301</c:v>
                </c:pt>
                <c:pt idx="12163">
                  <c:v>22.1275106817451</c:v>
                </c:pt>
                <c:pt idx="12164">
                  <c:v>22.132484273716699</c:v>
                </c:pt>
                <c:pt idx="12165">
                  <c:v>22.137457865688301</c:v>
                </c:pt>
                <c:pt idx="12166">
                  <c:v>22.147405049631601</c:v>
                </c:pt>
                <c:pt idx="12167">
                  <c:v>22.1424314576599</c:v>
                </c:pt>
                <c:pt idx="12168">
                  <c:v>22.137457865688301</c:v>
                </c:pt>
                <c:pt idx="12169">
                  <c:v>22.147405049631601</c:v>
                </c:pt>
                <c:pt idx="12170">
                  <c:v>22.1424314576599</c:v>
                </c:pt>
                <c:pt idx="12171">
                  <c:v>22.147405049631601</c:v>
                </c:pt>
                <c:pt idx="12172">
                  <c:v>22.1424314576599</c:v>
                </c:pt>
                <c:pt idx="12173">
                  <c:v>22.1424314576599</c:v>
                </c:pt>
                <c:pt idx="12174">
                  <c:v>22.1424314576599</c:v>
                </c:pt>
                <c:pt idx="12175">
                  <c:v>22.1424314576599</c:v>
                </c:pt>
                <c:pt idx="12176">
                  <c:v>22.147405049631601</c:v>
                </c:pt>
                <c:pt idx="12177">
                  <c:v>22.1523786416032</c:v>
                </c:pt>
                <c:pt idx="12178">
                  <c:v>22.157352233574802</c:v>
                </c:pt>
                <c:pt idx="12179">
                  <c:v>22.1623258255464</c:v>
                </c:pt>
                <c:pt idx="12180">
                  <c:v>22.1623258255464</c:v>
                </c:pt>
                <c:pt idx="12181">
                  <c:v>22.167299417518102</c:v>
                </c:pt>
                <c:pt idx="12182">
                  <c:v>22.167299417518102</c:v>
                </c:pt>
                <c:pt idx="12183">
                  <c:v>22.1623258255464</c:v>
                </c:pt>
                <c:pt idx="12184">
                  <c:v>22.1623258255464</c:v>
                </c:pt>
                <c:pt idx="12185">
                  <c:v>22.1623258255464</c:v>
                </c:pt>
                <c:pt idx="12186">
                  <c:v>22.1722730094897</c:v>
                </c:pt>
                <c:pt idx="12187">
                  <c:v>22.177246601461299</c:v>
                </c:pt>
                <c:pt idx="12188">
                  <c:v>22.1722730094897</c:v>
                </c:pt>
                <c:pt idx="12189">
                  <c:v>22.182220193432901</c:v>
                </c:pt>
                <c:pt idx="12190">
                  <c:v>22.187193785404499</c:v>
                </c:pt>
                <c:pt idx="12191">
                  <c:v>22.192167377376201</c:v>
                </c:pt>
                <c:pt idx="12192">
                  <c:v>22.197140969347799</c:v>
                </c:pt>
                <c:pt idx="12193">
                  <c:v>22.197140969347799</c:v>
                </c:pt>
                <c:pt idx="12194">
                  <c:v>22.197140969347799</c:v>
                </c:pt>
                <c:pt idx="12195">
                  <c:v>22.207088153291</c:v>
                </c:pt>
                <c:pt idx="12196">
                  <c:v>22.212061745262702</c:v>
                </c:pt>
                <c:pt idx="12197">
                  <c:v>22.2170353372343</c:v>
                </c:pt>
                <c:pt idx="12198">
                  <c:v>22.222008929205899</c:v>
                </c:pt>
                <c:pt idx="12199">
                  <c:v>22.222008929205899</c:v>
                </c:pt>
                <c:pt idx="12200">
                  <c:v>22.222008929205899</c:v>
                </c:pt>
                <c:pt idx="12201">
                  <c:v>22.222008929205899</c:v>
                </c:pt>
                <c:pt idx="12202">
                  <c:v>22.226982521177501</c:v>
                </c:pt>
                <c:pt idx="12203">
                  <c:v>22.231956113149099</c:v>
                </c:pt>
                <c:pt idx="12204">
                  <c:v>22.236929705120801</c:v>
                </c:pt>
                <c:pt idx="12205">
                  <c:v>22.226982521177501</c:v>
                </c:pt>
                <c:pt idx="12206">
                  <c:v>22.222008929205899</c:v>
                </c:pt>
                <c:pt idx="12207">
                  <c:v>22.226982521177501</c:v>
                </c:pt>
                <c:pt idx="12208">
                  <c:v>22.241903297092399</c:v>
                </c:pt>
                <c:pt idx="12209">
                  <c:v>22.241903297092399</c:v>
                </c:pt>
                <c:pt idx="12210">
                  <c:v>22.231956113149099</c:v>
                </c:pt>
                <c:pt idx="12211">
                  <c:v>22.231956113149099</c:v>
                </c:pt>
                <c:pt idx="12212">
                  <c:v>22.236929705120801</c:v>
                </c:pt>
                <c:pt idx="12213">
                  <c:v>22.246876889064001</c:v>
                </c:pt>
                <c:pt idx="12214">
                  <c:v>22.2518504810356</c:v>
                </c:pt>
                <c:pt idx="12215">
                  <c:v>22.2617976649789</c:v>
                </c:pt>
                <c:pt idx="12216">
                  <c:v>22.2617976649789</c:v>
                </c:pt>
                <c:pt idx="12217">
                  <c:v>22.256824073007198</c:v>
                </c:pt>
                <c:pt idx="12218">
                  <c:v>22.2518504810356</c:v>
                </c:pt>
                <c:pt idx="12219">
                  <c:v>22.2518504810356</c:v>
                </c:pt>
                <c:pt idx="12220">
                  <c:v>22.246876889064001</c:v>
                </c:pt>
                <c:pt idx="12221">
                  <c:v>22.2518504810356</c:v>
                </c:pt>
                <c:pt idx="12222">
                  <c:v>22.2617976649789</c:v>
                </c:pt>
                <c:pt idx="12223">
                  <c:v>22.266771256950499</c:v>
                </c:pt>
                <c:pt idx="12224">
                  <c:v>22.271744848922101</c:v>
                </c:pt>
                <c:pt idx="12225">
                  <c:v>22.271744848922101</c:v>
                </c:pt>
                <c:pt idx="12226">
                  <c:v>22.271744848922101</c:v>
                </c:pt>
                <c:pt idx="12227">
                  <c:v>22.276718440893699</c:v>
                </c:pt>
                <c:pt idx="12228">
                  <c:v>22.271744848922101</c:v>
                </c:pt>
                <c:pt idx="12229">
                  <c:v>22.2617976649789</c:v>
                </c:pt>
                <c:pt idx="12230">
                  <c:v>22.256824073007198</c:v>
                </c:pt>
                <c:pt idx="12231">
                  <c:v>22.256824073007198</c:v>
                </c:pt>
                <c:pt idx="12232">
                  <c:v>22.266771256950499</c:v>
                </c:pt>
                <c:pt idx="12233">
                  <c:v>22.266771256950499</c:v>
                </c:pt>
                <c:pt idx="12234">
                  <c:v>22.266771256950499</c:v>
                </c:pt>
                <c:pt idx="12235">
                  <c:v>22.276718440893699</c:v>
                </c:pt>
                <c:pt idx="12236">
                  <c:v>22.276718440893699</c:v>
                </c:pt>
                <c:pt idx="12237">
                  <c:v>22.286665624836999</c:v>
                </c:pt>
                <c:pt idx="12238">
                  <c:v>22.291639216808601</c:v>
                </c:pt>
                <c:pt idx="12239">
                  <c:v>22.291639216808601</c:v>
                </c:pt>
                <c:pt idx="12240">
                  <c:v>22.286665624836999</c:v>
                </c:pt>
                <c:pt idx="12241">
                  <c:v>22.281692032865401</c:v>
                </c:pt>
                <c:pt idx="12242">
                  <c:v>22.286665624836999</c:v>
                </c:pt>
                <c:pt idx="12243">
                  <c:v>22.291639216808601</c:v>
                </c:pt>
                <c:pt idx="12244">
                  <c:v>22.2966128087802</c:v>
                </c:pt>
                <c:pt idx="12245">
                  <c:v>22.301586400751798</c:v>
                </c:pt>
                <c:pt idx="12246">
                  <c:v>22.301586400751798</c:v>
                </c:pt>
                <c:pt idx="12247">
                  <c:v>22.301586400751798</c:v>
                </c:pt>
                <c:pt idx="12248">
                  <c:v>22.301586400751798</c:v>
                </c:pt>
                <c:pt idx="12249">
                  <c:v>22.301586400751798</c:v>
                </c:pt>
                <c:pt idx="12250">
                  <c:v>22.311533584695098</c:v>
                </c:pt>
                <c:pt idx="12251">
                  <c:v>22.311533584695098</c:v>
                </c:pt>
                <c:pt idx="12252">
                  <c:v>22.3065599927235</c:v>
                </c:pt>
                <c:pt idx="12253">
                  <c:v>22.3065599927235</c:v>
                </c:pt>
                <c:pt idx="12254">
                  <c:v>22.311533584695098</c:v>
                </c:pt>
                <c:pt idx="12255">
                  <c:v>22.3165071766667</c:v>
                </c:pt>
                <c:pt idx="12256">
                  <c:v>22.321480768638299</c:v>
                </c:pt>
                <c:pt idx="12257">
                  <c:v>22.311533584695098</c:v>
                </c:pt>
                <c:pt idx="12258">
                  <c:v>22.3065599927235</c:v>
                </c:pt>
                <c:pt idx="12259">
                  <c:v>22.311533584695098</c:v>
                </c:pt>
                <c:pt idx="12260">
                  <c:v>22.311533584695098</c:v>
                </c:pt>
                <c:pt idx="12261">
                  <c:v>22.3165071766667</c:v>
                </c:pt>
                <c:pt idx="12262">
                  <c:v>22.321480768638299</c:v>
                </c:pt>
                <c:pt idx="12263">
                  <c:v>22.321480768638299</c:v>
                </c:pt>
                <c:pt idx="12264">
                  <c:v>22.326454360609901</c:v>
                </c:pt>
                <c:pt idx="12265">
                  <c:v>22.336401544553201</c:v>
                </c:pt>
                <c:pt idx="12266">
                  <c:v>22.3413751365248</c:v>
                </c:pt>
                <c:pt idx="12267">
                  <c:v>22.336401544553201</c:v>
                </c:pt>
                <c:pt idx="12268">
                  <c:v>22.3413751365248</c:v>
                </c:pt>
                <c:pt idx="12269">
                  <c:v>22.3413751365248</c:v>
                </c:pt>
                <c:pt idx="12270">
                  <c:v>22.3413751365248</c:v>
                </c:pt>
                <c:pt idx="12271">
                  <c:v>22.336401544553201</c:v>
                </c:pt>
                <c:pt idx="12272">
                  <c:v>22.3413751365248</c:v>
                </c:pt>
                <c:pt idx="12273">
                  <c:v>22.3413751365248</c:v>
                </c:pt>
                <c:pt idx="12274">
                  <c:v>22.3513223204681</c:v>
                </c:pt>
                <c:pt idx="12275">
                  <c:v>22.3612695044113</c:v>
                </c:pt>
                <c:pt idx="12276">
                  <c:v>22.3612695044113</c:v>
                </c:pt>
                <c:pt idx="12277">
                  <c:v>22.356295912439698</c:v>
                </c:pt>
                <c:pt idx="12278">
                  <c:v>22.3513223204681</c:v>
                </c:pt>
                <c:pt idx="12279">
                  <c:v>22.346348728496402</c:v>
                </c:pt>
                <c:pt idx="12280">
                  <c:v>22.3513223204681</c:v>
                </c:pt>
                <c:pt idx="12281">
                  <c:v>22.3612695044113</c:v>
                </c:pt>
                <c:pt idx="12282">
                  <c:v>22.356295912439698</c:v>
                </c:pt>
                <c:pt idx="12283">
                  <c:v>22.356295912439698</c:v>
                </c:pt>
                <c:pt idx="12284">
                  <c:v>22.3612695044113</c:v>
                </c:pt>
                <c:pt idx="12285">
                  <c:v>22.3612695044113</c:v>
                </c:pt>
                <c:pt idx="12286">
                  <c:v>22.3612695044113</c:v>
                </c:pt>
                <c:pt idx="12287">
                  <c:v>22.376190280326199</c:v>
                </c:pt>
                <c:pt idx="12288">
                  <c:v>22.381163872297801</c:v>
                </c:pt>
                <c:pt idx="12289">
                  <c:v>22.376190280326199</c:v>
                </c:pt>
                <c:pt idx="12290">
                  <c:v>22.371216688354501</c:v>
                </c:pt>
                <c:pt idx="12291">
                  <c:v>22.376190280326199</c:v>
                </c:pt>
                <c:pt idx="12292">
                  <c:v>22.381163872297801</c:v>
                </c:pt>
                <c:pt idx="12293">
                  <c:v>22.3861374642694</c:v>
                </c:pt>
                <c:pt idx="12294">
                  <c:v>22.391111056241002</c:v>
                </c:pt>
                <c:pt idx="12295">
                  <c:v>22.391111056241002</c:v>
                </c:pt>
                <c:pt idx="12296">
                  <c:v>22.3861374642694</c:v>
                </c:pt>
                <c:pt idx="12297">
                  <c:v>22.3960846482127</c:v>
                </c:pt>
                <c:pt idx="12298">
                  <c:v>22.3960846482127</c:v>
                </c:pt>
                <c:pt idx="12299">
                  <c:v>22.401058240184302</c:v>
                </c:pt>
                <c:pt idx="12300">
                  <c:v>22.401058240184302</c:v>
                </c:pt>
                <c:pt idx="12301">
                  <c:v>22.4060318321559</c:v>
                </c:pt>
                <c:pt idx="12302">
                  <c:v>22.411005424127499</c:v>
                </c:pt>
                <c:pt idx="12303">
                  <c:v>22.425926200042401</c:v>
                </c:pt>
                <c:pt idx="12304">
                  <c:v>22.435873383985601</c:v>
                </c:pt>
                <c:pt idx="12305">
                  <c:v>22.430899792013999</c:v>
                </c:pt>
                <c:pt idx="12306">
                  <c:v>22.430899792013999</c:v>
                </c:pt>
                <c:pt idx="12307">
                  <c:v>22.430899792013999</c:v>
                </c:pt>
                <c:pt idx="12308">
                  <c:v>22.435873383985601</c:v>
                </c:pt>
                <c:pt idx="12309">
                  <c:v>22.4408469759572</c:v>
                </c:pt>
                <c:pt idx="12310">
                  <c:v>22.4507941599005</c:v>
                </c:pt>
                <c:pt idx="12311">
                  <c:v>22.455767751872099</c:v>
                </c:pt>
                <c:pt idx="12312">
                  <c:v>22.460741343843701</c:v>
                </c:pt>
                <c:pt idx="12313">
                  <c:v>22.455767751872099</c:v>
                </c:pt>
                <c:pt idx="12314">
                  <c:v>22.445820567928902</c:v>
                </c:pt>
                <c:pt idx="12315">
                  <c:v>22.4408469759572</c:v>
                </c:pt>
                <c:pt idx="12316">
                  <c:v>22.4408469759572</c:v>
                </c:pt>
                <c:pt idx="12317">
                  <c:v>22.4507941599005</c:v>
                </c:pt>
                <c:pt idx="12318">
                  <c:v>22.465714935815399</c:v>
                </c:pt>
                <c:pt idx="12319">
                  <c:v>22.475662119758599</c:v>
                </c:pt>
                <c:pt idx="12320">
                  <c:v>22.480635711730201</c:v>
                </c:pt>
                <c:pt idx="12321">
                  <c:v>22.475662119758599</c:v>
                </c:pt>
                <c:pt idx="12322">
                  <c:v>22.4856093037018</c:v>
                </c:pt>
                <c:pt idx="12323">
                  <c:v>22.4856093037018</c:v>
                </c:pt>
                <c:pt idx="12324">
                  <c:v>22.4955564876451</c:v>
                </c:pt>
                <c:pt idx="12325">
                  <c:v>22.490582895673501</c:v>
                </c:pt>
                <c:pt idx="12326">
                  <c:v>22.4856093037018</c:v>
                </c:pt>
                <c:pt idx="12327">
                  <c:v>22.4856093037018</c:v>
                </c:pt>
                <c:pt idx="12328">
                  <c:v>22.4856093037018</c:v>
                </c:pt>
                <c:pt idx="12329">
                  <c:v>22.4856093037018</c:v>
                </c:pt>
                <c:pt idx="12330">
                  <c:v>22.4856093037018</c:v>
                </c:pt>
                <c:pt idx="12331">
                  <c:v>22.490582895673501</c:v>
                </c:pt>
                <c:pt idx="12332">
                  <c:v>22.4955564876451</c:v>
                </c:pt>
                <c:pt idx="12333">
                  <c:v>22.500530079616698</c:v>
                </c:pt>
                <c:pt idx="12334">
                  <c:v>22.510477263559999</c:v>
                </c:pt>
                <c:pt idx="12335">
                  <c:v>22.505503671588301</c:v>
                </c:pt>
                <c:pt idx="12336">
                  <c:v>22.505503671588301</c:v>
                </c:pt>
                <c:pt idx="12337">
                  <c:v>22.515450855531601</c:v>
                </c:pt>
                <c:pt idx="12338">
                  <c:v>22.515450855531601</c:v>
                </c:pt>
                <c:pt idx="12339">
                  <c:v>22.520424447503199</c:v>
                </c:pt>
                <c:pt idx="12340">
                  <c:v>22.515450855531601</c:v>
                </c:pt>
                <c:pt idx="12341">
                  <c:v>22.525398039474801</c:v>
                </c:pt>
                <c:pt idx="12342">
                  <c:v>22.5303716314464</c:v>
                </c:pt>
                <c:pt idx="12343">
                  <c:v>22.535345223418101</c:v>
                </c:pt>
                <c:pt idx="12344">
                  <c:v>22.535345223418101</c:v>
                </c:pt>
                <c:pt idx="12345">
                  <c:v>22.525398039474801</c:v>
                </c:pt>
                <c:pt idx="12346">
                  <c:v>22.5303716314464</c:v>
                </c:pt>
                <c:pt idx="12347">
                  <c:v>22.545292407361298</c:v>
                </c:pt>
                <c:pt idx="12348">
                  <c:v>22.5502659993329</c:v>
                </c:pt>
                <c:pt idx="12349">
                  <c:v>22.5502659993329</c:v>
                </c:pt>
                <c:pt idx="12350">
                  <c:v>22.545292407361298</c:v>
                </c:pt>
                <c:pt idx="12351">
                  <c:v>22.545292407361298</c:v>
                </c:pt>
                <c:pt idx="12352">
                  <c:v>22.5502659993329</c:v>
                </c:pt>
                <c:pt idx="12353">
                  <c:v>22.560213183276201</c:v>
                </c:pt>
                <c:pt idx="12354">
                  <c:v>22.555239591304499</c:v>
                </c:pt>
                <c:pt idx="12355">
                  <c:v>22.545292407361298</c:v>
                </c:pt>
                <c:pt idx="12356">
                  <c:v>22.545292407361298</c:v>
                </c:pt>
                <c:pt idx="12357">
                  <c:v>22.555239591304499</c:v>
                </c:pt>
                <c:pt idx="12358">
                  <c:v>22.560213183276201</c:v>
                </c:pt>
                <c:pt idx="12359">
                  <c:v>22.555239591304499</c:v>
                </c:pt>
                <c:pt idx="12360">
                  <c:v>22.555239591304499</c:v>
                </c:pt>
                <c:pt idx="12361">
                  <c:v>22.555239591304499</c:v>
                </c:pt>
                <c:pt idx="12362">
                  <c:v>22.5502659993329</c:v>
                </c:pt>
                <c:pt idx="12363">
                  <c:v>22.560213183276201</c:v>
                </c:pt>
                <c:pt idx="12364">
                  <c:v>22.570160367219401</c:v>
                </c:pt>
                <c:pt idx="12365">
                  <c:v>22.570160367219401</c:v>
                </c:pt>
                <c:pt idx="12366">
                  <c:v>22.580107551162701</c:v>
                </c:pt>
                <c:pt idx="12367">
                  <c:v>22.580107551162701</c:v>
                </c:pt>
                <c:pt idx="12368">
                  <c:v>22.5850811431343</c:v>
                </c:pt>
                <c:pt idx="12369">
                  <c:v>22.5850811431343</c:v>
                </c:pt>
                <c:pt idx="12370">
                  <c:v>22.600001919049099</c:v>
                </c:pt>
                <c:pt idx="12371">
                  <c:v>22.5950283270775</c:v>
                </c:pt>
                <c:pt idx="12372">
                  <c:v>22.6049755110208</c:v>
                </c:pt>
                <c:pt idx="12373">
                  <c:v>22.609949102992399</c:v>
                </c:pt>
                <c:pt idx="12374">
                  <c:v>22.6049755110208</c:v>
                </c:pt>
                <c:pt idx="12375">
                  <c:v>22.5950283270775</c:v>
                </c:pt>
                <c:pt idx="12376">
                  <c:v>22.590054735105898</c:v>
                </c:pt>
                <c:pt idx="12377">
                  <c:v>22.590054735105898</c:v>
                </c:pt>
                <c:pt idx="12378">
                  <c:v>22.6049755110208</c:v>
                </c:pt>
                <c:pt idx="12379">
                  <c:v>22.6049755110208</c:v>
                </c:pt>
                <c:pt idx="12380">
                  <c:v>22.6049755110208</c:v>
                </c:pt>
                <c:pt idx="12381">
                  <c:v>22.614922694964001</c:v>
                </c:pt>
                <c:pt idx="12382">
                  <c:v>22.614922694964001</c:v>
                </c:pt>
                <c:pt idx="12383">
                  <c:v>22.6049755110208</c:v>
                </c:pt>
                <c:pt idx="12384">
                  <c:v>22.6049755110208</c:v>
                </c:pt>
                <c:pt idx="12385">
                  <c:v>22.6049755110208</c:v>
                </c:pt>
                <c:pt idx="12386">
                  <c:v>22.6049755110208</c:v>
                </c:pt>
                <c:pt idx="12387">
                  <c:v>22.609949102992399</c:v>
                </c:pt>
                <c:pt idx="12388">
                  <c:v>22.6298434708789</c:v>
                </c:pt>
                <c:pt idx="12389">
                  <c:v>22.6397906548221</c:v>
                </c:pt>
                <c:pt idx="12390">
                  <c:v>22.634817062850502</c:v>
                </c:pt>
                <c:pt idx="12391">
                  <c:v>22.634817062850502</c:v>
                </c:pt>
                <c:pt idx="12392">
                  <c:v>22.634817062850502</c:v>
                </c:pt>
                <c:pt idx="12393">
                  <c:v>22.6397906548221</c:v>
                </c:pt>
                <c:pt idx="12394">
                  <c:v>22.6397906548221</c:v>
                </c:pt>
                <c:pt idx="12395">
                  <c:v>22.644764246793699</c:v>
                </c:pt>
                <c:pt idx="12396">
                  <c:v>22.644764246793699</c:v>
                </c:pt>
                <c:pt idx="12397">
                  <c:v>22.6497378387654</c:v>
                </c:pt>
                <c:pt idx="12398">
                  <c:v>22.659685022708601</c:v>
                </c:pt>
                <c:pt idx="12399">
                  <c:v>22.674605798623499</c:v>
                </c:pt>
                <c:pt idx="12400">
                  <c:v>22.679579390595102</c:v>
                </c:pt>
                <c:pt idx="12401">
                  <c:v>22.674605798623499</c:v>
                </c:pt>
                <c:pt idx="12402">
                  <c:v>22.674605798623499</c:v>
                </c:pt>
                <c:pt idx="12403">
                  <c:v>22.664658614680199</c:v>
                </c:pt>
                <c:pt idx="12404">
                  <c:v>22.664658614680199</c:v>
                </c:pt>
                <c:pt idx="12405">
                  <c:v>22.669632206651801</c:v>
                </c:pt>
                <c:pt idx="12406">
                  <c:v>22.674605798623499</c:v>
                </c:pt>
                <c:pt idx="12407">
                  <c:v>22.669632206651801</c:v>
                </c:pt>
                <c:pt idx="12408">
                  <c:v>22.664658614680199</c:v>
                </c:pt>
                <c:pt idx="12409">
                  <c:v>22.669632206651801</c:v>
                </c:pt>
                <c:pt idx="12410">
                  <c:v>22.674605798623499</c:v>
                </c:pt>
                <c:pt idx="12411">
                  <c:v>22.679579390595102</c:v>
                </c:pt>
                <c:pt idx="12412">
                  <c:v>22.689526574538299</c:v>
                </c:pt>
                <c:pt idx="12413">
                  <c:v>22.6845529825667</c:v>
                </c:pt>
                <c:pt idx="12414">
                  <c:v>22.679579390595102</c:v>
                </c:pt>
                <c:pt idx="12415">
                  <c:v>22.679579390595102</c:v>
                </c:pt>
                <c:pt idx="12416">
                  <c:v>22.6845529825667</c:v>
                </c:pt>
                <c:pt idx="12417">
                  <c:v>22.689526574538299</c:v>
                </c:pt>
                <c:pt idx="12418">
                  <c:v>22.6845529825667</c:v>
                </c:pt>
                <c:pt idx="12419">
                  <c:v>22.689526574538299</c:v>
                </c:pt>
                <c:pt idx="12420">
                  <c:v>22.699473758481599</c:v>
                </c:pt>
                <c:pt idx="12421">
                  <c:v>22.709420942424799</c:v>
                </c:pt>
                <c:pt idx="12422">
                  <c:v>22.719368126368099</c:v>
                </c:pt>
                <c:pt idx="12423">
                  <c:v>22.7293153103113</c:v>
                </c:pt>
                <c:pt idx="12424">
                  <c:v>22.7293153103113</c:v>
                </c:pt>
                <c:pt idx="12425">
                  <c:v>22.719368126368099</c:v>
                </c:pt>
                <c:pt idx="12426">
                  <c:v>22.7293153103113</c:v>
                </c:pt>
                <c:pt idx="12427">
                  <c:v>22.7293153103113</c:v>
                </c:pt>
                <c:pt idx="12428">
                  <c:v>22.734288902282898</c:v>
                </c:pt>
                <c:pt idx="12429">
                  <c:v>22.749209678197801</c:v>
                </c:pt>
                <c:pt idx="12430">
                  <c:v>22.744236086226199</c:v>
                </c:pt>
                <c:pt idx="12431">
                  <c:v>22.734288902282898</c:v>
                </c:pt>
                <c:pt idx="12432">
                  <c:v>22.739262494254501</c:v>
                </c:pt>
                <c:pt idx="12433">
                  <c:v>22.744236086226199</c:v>
                </c:pt>
                <c:pt idx="12434">
                  <c:v>22.744236086226199</c:v>
                </c:pt>
                <c:pt idx="12435">
                  <c:v>22.744236086226199</c:v>
                </c:pt>
                <c:pt idx="12436">
                  <c:v>22.749209678197801</c:v>
                </c:pt>
                <c:pt idx="12437">
                  <c:v>22.749209678197801</c:v>
                </c:pt>
                <c:pt idx="12438">
                  <c:v>22.749209678197801</c:v>
                </c:pt>
                <c:pt idx="12439">
                  <c:v>22.764130454112699</c:v>
                </c:pt>
                <c:pt idx="12440">
                  <c:v>22.764130454112699</c:v>
                </c:pt>
                <c:pt idx="12441">
                  <c:v>22.754183270169399</c:v>
                </c:pt>
                <c:pt idx="12442">
                  <c:v>22.759156862141001</c:v>
                </c:pt>
                <c:pt idx="12443">
                  <c:v>22.759156862141001</c:v>
                </c:pt>
                <c:pt idx="12444">
                  <c:v>22.769104046084301</c:v>
                </c:pt>
                <c:pt idx="12445">
                  <c:v>22.7740776380559</c:v>
                </c:pt>
                <c:pt idx="12446">
                  <c:v>22.7740776380559</c:v>
                </c:pt>
                <c:pt idx="12447">
                  <c:v>22.7840248219991</c:v>
                </c:pt>
                <c:pt idx="12448">
                  <c:v>22.788998413970798</c:v>
                </c:pt>
                <c:pt idx="12449">
                  <c:v>22.788998413970798</c:v>
                </c:pt>
                <c:pt idx="12450">
                  <c:v>22.7939720059424</c:v>
                </c:pt>
                <c:pt idx="12451">
                  <c:v>22.7939720059424</c:v>
                </c:pt>
                <c:pt idx="12452">
                  <c:v>22.788998413970798</c:v>
                </c:pt>
                <c:pt idx="12453">
                  <c:v>22.7840248219991</c:v>
                </c:pt>
                <c:pt idx="12454">
                  <c:v>22.7840248219991</c:v>
                </c:pt>
                <c:pt idx="12455">
                  <c:v>22.779051230027498</c:v>
                </c:pt>
                <c:pt idx="12456">
                  <c:v>22.788998413970798</c:v>
                </c:pt>
                <c:pt idx="12457">
                  <c:v>22.7939720059424</c:v>
                </c:pt>
                <c:pt idx="12458">
                  <c:v>22.788998413970798</c:v>
                </c:pt>
                <c:pt idx="12459">
                  <c:v>22.7840248219991</c:v>
                </c:pt>
                <c:pt idx="12460">
                  <c:v>22.7939720059424</c:v>
                </c:pt>
                <c:pt idx="12461">
                  <c:v>22.788998413970798</c:v>
                </c:pt>
                <c:pt idx="12462">
                  <c:v>22.7939720059424</c:v>
                </c:pt>
                <c:pt idx="12463">
                  <c:v>22.7939720059424</c:v>
                </c:pt>
                <c:pt idx="12464">
                  <c:v>22.7939720059424</c:v>
                </c:pt>
                <c:pt idx="12465">
                  <c:v>22.798945597913999</c:v>
                </c:pt>
                <c:pt idx="12466">
                  <c:v>22.803919189885601</c:v>
                </c:pt>
                <c:pt idx="12467">
                  <c:v>22.813866373828901</c:v>
                </c:pt>
                <c:pt idx="12468">
                  <c:v>22.823813557772102</c:v>
                </c:pt>
                <c:pt idx="12469">
                  <c:v>22.8287871497437</c:v>
                </c:pt>
                <c:pt idx="12470">
                  <c:v>22.833760741715398</c:v>
                </c:pt>
                <c:pt idx="12471">
                  <c:v>22.833760741715398</c:v>
                </c:pt>
                <c:pt idx="12472">
                  <c:v>22.823813557772102</c:v>
                </c:pt>
                <c:pt idx="12473">
                  <c:v>22.8188399658005</c:v>
                </c:pt>
                <c:pt idx="12474">
                  <c:v>22.823813557772102</c:v>
                </c:pt>
                <c:pt idx="12475">
                  <c:v>22.833760741715398</c:v>
                </c:pt>
                <c:pt idx="12476">
                  <c:v>22.833760741715398</c:v>
                </c:pt>
                <c:pt idx="12477">
                  <c:v>22.838734333687</c:v>
                </c:pt>
                <c:pt idx="12478">
                  <c:v>22.833760741715398</c:v>
                </c:pt>
                <c:pt idx="12479">
                  <c:v>22.838734333687</c:v>
                </c:pt>
                <c:pt idx="12480">
                  <c:v>22.843707925658599</c:v>
                </c:pt>
                <c:pt idx="12481">
                  <c:v>22.843707925658599</c:v>
                </c:pt>
                <c:pt idx="12482">
                  <c:v>22.848681517630201</c:v>
                </c:pt>
                <c:pt idx="12483">
                  <c:v>22.858628701573501</c:v>
                </c:pt>
                <c:pt idx="12484">
                  <c:v>22.8735494774883</c:v>
                </c:pt>
                <c:pt idx="12485">
                  <c:v>22.8735494774883</c:v>
                </c:pt>
                <c:pt idx="12486">
                  <c:v>22.868575885516702</c:v>
                </c:pt>
                <c:pt idx="12487">
                  <c:v>22.8636022935451</c:v>
                </c:pt>
                <c:pt idx="12488">
                  <c:v>22.8636022935451</c:v>
                </c:pt>
                <c:pt idx="12489">
                  <c:v>22.868575885516702</c:v>
                </c:pt>
                <c:pt idx="12490">
                  <c:v>22.8834966614316</c:v>
                </c:pt>
                <c:pt idx="12491">
                  <c:v>22.893443845374801</c:v>
                </c:pt>
                <c:pt idx="12492">
                  <c:v>22.898417437346399</c:v>
                </c:pt>
                <c:pt idx="12493">
                  <c:v>22.903391029318101</c:v>
                </c:pt>
                <c:pt idx="12494">
                  <c:v>22.903391029318101</c:v>
                </c:pt>
                <c:pt idx="12495">
                  <c:v>22.903391029318101</c:v>
                </c:pt>
                <c:pt idx="12496">
                  <c:v>22.913338213261301</c:v>
                </c:pt>
                <c:pt idx="12497">
                  <c:v>22.9282589891762</c:v>
                </c:pt>
                <c:pt idx="12498">
                  <c:v>22.923285397204602</c:v>
                </c:pt>
                <c:pt idx="12499">
                  <c:v>22.9183118052329</c:v>
                </c:pt>
                <c:pt idx="12500">
                  <c:v>22.9183118052329</c:v>
                </c:pt>
                <c:pt idx="12501">
                  <c:v>22.9282589891762</c:v>
                </c:pt>
                <c:pt idx="12502">
                  <c:v>22.943179765090999</c:v>
                </c:pt>
                <c:pt idx="12503">
                  <c:v>22.948153357062701</c:v>
                </c:pt>
                <c:pt idx="12504">
                  <c:v>22.943179765090999</c:v>
                </c:pt>
                <c:pt idx="12505">
                  <c:v>22.943179765090999</c:v>
                </c:pt>
                <c:pt idx="12506">
                  <c:v>22.943179765090999</c:v>
                </c:pt>
                <c:pt idx="12507">
                  <c:v>22.943179765090999</c:v>
                </c:pt>
                <c:pt idx="12508">
                  <c:v>22.933232581147799</c:v>
                </c:pt>
                <c:pt idx="12509">
                  <c:v>22.938206173119401</c:v>
                </c:pt>
                <c:pt idx="12510">
                  <c:v>22.943179765090999</c:v>
                </c:pt>
                <c:pt idx="12511">
                  <c:v>22.948153357062701</c:v>
                </c:pt>
                <c:pt idx="12512">
                  <c:v>22.948153357062701</c:v>
                </c:pt>
                <c:pt idx="12513">
                  <c:v>22.938206173119401</c:v>
                </c:pt>
                <c:pt idx="12514">
                  <c:v>22.933232581147799</c:v>
                </c:pt>
                <c:pt idx="12515">
                  <c:v>22.933232581147799</c:v>
                </c:pt>
                <c:pt idx="12516">
                  <c:v>22.938206173119401</c:v>
                </c:pt>
                <c:pt idx="12517">
                  <c:v>22.943179765090999</c:v>
                </c:pt>
                <c:pt idx="12518">
                  <c:v>22.958100541005901</c:v>
                </c:pt>
                <c:pt idx="12519">
                  <c:v>22.9630741329775</c:v>
                </c:pt>
                <c:pt idx="12520">
                  <c:v>22.9630741329775</c:v>
                </c:pt>
                <c:pt idx="12521">
                  <c:v>22.9730213169208</c:v>
                </c:pt>
                <c:pt idx="12522">
                  <c:v>22.968047724949098</c:v>
                </c:pt>
                <c:pt idx="12523">
                  <c:v>22.9730213169208</c:v>
                </c:pt>
                <c:pt idx="12524">
                  <c:v>22.977994908892398</c:v>
                </c:pt>
                <c:pt idx="12525">
                  <c:v>22.982968500864001</c:v>
                </c:pt>
                <c:pt idx="12526">
                  <c:v>22.992915684807301</c:v>
                </c:pt>
                <c:pt idx="12527">
                  <c:v>22.997889276778899</c:v>
                </c:pt>
                <c:pt idx="12528">
                  <c:v>23.002862868750501</c:v>
                </c:pt>
                <c:pt idx="12529">
                  <c:v>22.997889276778899</c:v>
                </c:pt>
                <c:pt idx="12530">
                  <c:v>22.992915684807301</c:v>
                </c:pt>
                <c:pt idx="12531">
                  <c:v>22.987942092835599</c:v>
                </c:pt>
                <c:pt idx="12532">
                  <c:v>22.987942092835599</c:v>
                </c:pt>
                <c:pt idx="12533">
                  <c:v>22.997889276778899</c:v>
                </c:pt>
                <c:pt idx="12534">
                  <c:v>23.012810052693698</c:v>
                </c:pt>
                <c:pt idx="12535">
                  <c:v>23.0177836446654</c:v>
                </c:pt>
                <c:pt idx="12536">
                  <c:v>23.022757236636998</c:v>
                </c:pt>
                <c:pt idx="12537">
                  <c:v>23.0177836446654</c:v>
                </c:pt>
                <c:pt idx="12538">
                  <c:v>23.022757236636998</c:v>
                </c:pt>
                <c:pt idx="12539">
                  <c:v>23.012810052693698</c:v>
                </c:pt>
                <c:pt idx="12540">
                  <c:v>23.022757236636998</c:v>
                </c:pt>
                <c:pt idx="12541">
                  <c:v>23.0277308286086</c:v>
                </c:pt>
                <c:pt idx="12542">
                  <c:v>23.0277308286086</c:v>
                </c:pt>
                <c:pt idx="12543">
                  <c:v>23.0277308286086</c:v>
                </c:pt>
                <c:pt idx="12544">
                  <c:v>23.032704420580199</c:v>
                </c:pt>
                <c:pt idx="12545">
                  <c:v>23.032704420580199</c:v>
                </c:pt>
                <c:pt idx="12546">
                  <c:v>23.037678012551801</c:v>
                </c:pt>
                <c:pt idx="12547">
                  <c:v>23.042651604523499</c:v>
                </c:pt>
                <c:pt idx="12548">
                  <c:v>23.042651604523499</c:v>
                </c:pt>
                <c:pt idx="12549">
                  <c:v>23.037678012551801</c:v>
                </c:pt>
                <c:pt idx="12550">
                  <c:v>23.047625196495101</c:v>
                </c:pt>
                <c:pt idx="12551">
                  <c:v>23.047625196495101</c:v>
                </c:pt>
                <c:pt idx="12552">
                  <c:v>23.057572380438302</c:v>
                </c:pt>
                <c:pt idx="12553">
                  <c:v>23.06254597241</c:v>
                </c:pt>
                <c:pt idx="12554">
                  <c:v>23.0724931563532</c:v>
                </c:pt>
                <c:pt idx="12555">
                  <c:v>23.067519564381598</c:v>
                </c:pt>
                <c:pt idx="12556">
                  <c:v>23.067519564381598</c:v>
                </c:pt>
                <c:pt idx="12557">
                  <c:v>23.077466748324799</c:v>
                </c:pt>
                <c:pt idx="12558">
                  <c:v>23.077466748324799</c:v>
                </c:pt>
                <c:pt idx="12559">
                  <c:v>23.087413932268099</c:v>
                </c:pt>
                <c:pt idx="12560">
                  <c:v>23.087413932268099</c:v>
                </c:pt>
                <c:pt idx="12561">
                  <c:v>23.087413932268099</c:v>
                </c:pt>
                <c:pt idx="12562">
                  <c:v>23.092387524239701</c:v>
                </c:pt>
                <c:pt idx="12563">
                  <c:v>23.0973611162113</c:v>
                </c:pt>
                <c:pt idx="12564">
                  <c:v>23.0973611162113</c:v>
                </c:pt>
                <c:pt idx="12565">
                  <c:v>23.102334708182902</c:v>
                </c:pt>
                <c:pt idx="12566">
                  <c:v>23.0973611162113</c:v>
                </c:pt>
                <c:pt idx="12567">
                  <c:v>23.0973611162113</c:v>
                </c:pt>
                <c:pt idx="12568">
                  <c:v>23.102334708182902</c:v>
                </c:pt>
                <c:pt idx="12569">
                  <c:v>23.102334708182902</c:v>
                </c:pt>
                <c:pt idx="12570">
                  <c:v>23.1073083001546</c:v>
                </c:pt>
                <c:pt idx="12571">
                  <c:v>23.1172554840978</c:v>
                </c:pt>
                <c:pt idx="12572">
                  <c:v>23.122229076069399</c:v>
                </c:pt>
                <c:pt idx="12573">
                  <c:v>23.1172554840978</c:v>
                </c:pt>
                <c:pt idx="12574">
                  <c:v>23.122229076069399</c:v>
                </c:pt>
                <c:pt idx="12575">
                  <c:v>23.127202668041001</c:v>
                </c:pt>
                <c:pt idx="12576">
                  <c:v>23.127202668041001</c:v>
                </c:pt>
                <c:pt idx="12577">
                  <c:v>23.137149851984301</c:v>
                </c:pt>
                <c:pt idx="12578">
                  <c:v>23.142123443955899</c:v>
                </c:pt>
                <c:pt idx="12579">
                  <c:v>23.152070627899199</c:v>
                </c:pt>
                <c:pt idx="12580">
                  <c:v>23.152070627899199</c:v>
                </c:pt>
                <c:pt idx="12581">
                  <c:v>23.152070627899199</c:v>
                </c:pt>
                <c:pt idx="12582">
                  <c:v>23.157044219870802</c:v>
                </c:pt>
                <c:pt idx="12583">
                  <c:v>23.152070627899199</c:v>
                </c:pt>
                <c:pt idx="12584">
                  <c:v>23.157044219870802</c:v>
                </c:pt>
                <c:pt idx="12585">
                  <c:v>23.1620178118424</c:v>
                </c:pt>
                <c:pt idx="12586">
                  <c:v>23.166991403813999</c:v>
                </c:pt>
                <c:pt idx="12587">
                  <c:v>23.171964995785601</c:v>
                </c:pt>
                <c:pt idx="12588">
                  <c:v>23.171964995785601</c:v>
                </c:pt>
                <c:pt idx="12589">
                  <c:v>23.171964995785601</c:v>
                </c:pt>
                <c:pt idx="12590">
                  <c:v>23.186885771700499</c:v>
                </c:pt>
                <c:pt idx="12591">
                  <c:v>23.186885771700499</c:v>
                </c:pt>
                <c:pt idx="12592">
                  <c:v>23.186885771700499</c:v>
                </c:pt>
                <c:pt idx="12593">
                  <c:v>23.186885771700499</c:v>
                </c:pt>
                <c:pt idx="12594">
                  <c:v>23.176938587757299</c:v>
                </c:pt>
                <c:pt idx="12595">
                  <c:v>23.171964995785601</c:v>
                </c:pt>
                <c:pt idx="12596">
                  <c:v>23.176938587757299</c:v>
                </c:pt>
                <c:pt idx="12597">
                  <c:v>23.171964995785601</c:v>
                </c:pt>
                <c:pt idx="12598">
                  <c:v>23.171964995785601</c:v>
                </c:pt>
                <c:pt idx="12599">
                  <c:v>23.171964995785601</c:v>
                </c:pt>
                <c:pt idx="12600">
                  <c:v>23.176938587757299</c:v>
                </c:pt>
                <c:pt idx="12601">
                  <c:v>23.181912179728901</c:v>
                </c:pt>
                <c:pt idx="12602">
                  <c:v>23.186885771700499</c:v>
                </c:pt>
                <c:pt idx="12603">
                  <c:v>23.1968329556437</c:v>
                </c:pt>
                <c:pt idx="12604">
                  <c:v>23.191859363672101</c:v>
                </c:pt>
                <c:pt idx="12605">
                  <c:v>23.191859363672101</c:v>
                </c:pt>
                <c:pt idx="12606">
                  <c:v>23.191859363672101</c:v>
                </c:pt>
                <c:pt idx="12607">
                  <c:v>23.191859363672101</c:v>
                </c:pt>
                <c:pt idx="12608">
                  <c:v>23.1968329556437</c:v>
                </c:pt>
                <c:pt idx="12609">
                  <c:v>23.201806547615401</c:v>
                </c:pt>
                <c:pt idx="12610">
                  <c:v>23.206780139587</c:v>
                </c:pt>
                <c:pt idx="12611">
                  <c:v>23.211753731558598</c:v>
                </c:pt>
                <c:pt idx="12612">
                  <c:v>23.216727323530201</c:v>
                </c:pt>
                <c:pt idx="12613">
                  <c:v>23.216727323530201</c:v>
                </c:pt>
                <c:pt idx="12614">
                  <c:v>23.221700915501899</c:v>
                </c:pt>
                <c:pt idx="12615">
                  <c:v>23.216727323530201</c:v>
                </c:pt>
                <c:pt idx="12616">
                  <c:v>23.231648099445099</c:v>
                </c:pt>
                <c:pt idx="12617">
                  <c:v>23.246568875360001</c:v>
                </c:pt>
                <c:pt idx="12618">
                  <c:v>23.2515424673316</c:v>
                </c:pt>
                <c:pt idx="12619">
                  <c:v>23.2515424673316</c:v>
                </c:pt>
                <c:pt idx="12620">
                  <c:v>23.256516059303198</c:v>
                </c:pt>
                <c:pt idx="12621">
                  <c:v>23.256516059303198</c:v>
                </c:pt>
                <c:pt idx="12622">
                  <c:v>23.256516059303198</c:v>
                </c:pt>
                <c:pt idx="12623">
                  <c:v>23.2614896512748</c:v>
                </c:pt>
                <c:pt idx="12624">
                  <c:v>23.256516059303198</c:v>
                </c:pt>
                <c:pt idx="12625">
                  <c:v>23.256516059303198</c:v>
                </c:pt>
                <c:pt idx="12626">
                  <c:v>23.2714368352181</c:v>
                </c:pt>
                <c:pt idx="12627">
                  <c:v>23.281384019161301</c:v>
                </c:pt>
                <c:pt idx="12628">
                  <c:v>23.266463243246498</c:v>
                </c:pt>
                <c:pt idx="12629">
                  <c:v>23.2714368352181</c:v>
                </c:pt>
                <c:pt idx="12630">
                  <c:v>23.2714368352181</c:v>
                </c:pt>
                <c:pt idx="12631">
                  <c:v>23.291331203104601</c:v>
                </c:pt>
                <c:pt idx="12632">
                  <c:v>23.291331203104601</c:v>
                </c:pt>
                <c:pt idx="12633">
                  <c:v>23.291331203104601</c:v>
                </c:pt>
                <c:pt idx="12634">
                  <c:v>23.281384019161301</c:v>
                </c:pt>
                <c:pt idx="12635">
                  <c:v>23.291331203104601</c:v>
                </c:pt>
                <c:pt idx="12636">
                  <c:v>23.301278387047802</c:v>
                </c:pt>
                <c:pt idx="12637">
                  <c:v>23.3062519790194</c:v>
                </c:pt>
                <c:pt idx="12638">
                  <c:v>23.311225570991098</c:v>
                </c:pt>
                <c:pt idx="12639">
                  <c:v>23.321172754934299</c:v>
                </c:pt>
                <c:pt idx="12640">
                  <c:v>23.321172754934299</c:v>
                </c:pt>
                <c:pt idx="12641">
                  <c:v>23.321172754934299</c:v>
                </c:pt>
                <c:pt idx="12642">
                  <c:v>23.326146346905901</c:v>
                </c:pt>
                <c:pt idx="12643">
                  <c:v>23.331119938877499</c:v>
                </c:pt>
                <c:pt idx="12644">
                  <c:v>23.331119938877499</c:v>
                </c:pt>
                <c:pt idx="12645">
                  <c:v>23.331119938877499</c:v>
                </c:pt>
                <c:pt idx="12646">
                  <c:v>23.326146346905901</c:v>
                </c:pt>
                <c:pt idx="12647">
                  <c:v>23.326146346905901</c:v>
                </c:pt>
                <c:pt idx="12648">
                  <c:v>23.3161991629627</c:v>
                </c:pt>
                <c:pt idx="12649">
                  <c:v>23.3161991629627</c:v>
                </c:pt>
                <c:pt idx="12650">
                  <c:v>23.326146346905901</c:v>
                </c:pt>
                <c:pt idx="12651">
                  <c:v>23.321172754934299</c:v>
                </c:pt>
                <c:pt idx="12652">
                  <c:v>23.321172754934299</c:v>
                </c:pt>
                <c:pt idx="12653">
                  <c:v>23.336093530849201</c:v>
                </c:pt>
                <c:pt idx="12654">
                  <c:v>23.351014306764</c:v>
                </c:pt>
                <c:pt idx="12655">
                  <c:v>23.355987898735599</c:v>
                </c:pt>
                <c:pt idx="12656">
                  <c:v>23.346040714792402</c:v>
                </c:pt>
                <c:pt idx="12657">
                  <c:v>23.355987898735599</c:v>
                </c:pt>
                <c:pt idx="12658">
                  <c:v>23.365935082678899</c:v>
                </c:pt>
                <c:pt idx="12659">
                  <c:v>23.370908674650501</c:v>
                </c:pt>
                <c:pt idx="12660">
                  <c:v>23.370908674650501</c:v>
                </c:pt>
                <c:pt idx="12661">
                  <c:v>23.365935082678899</c:v>
                </c:pt>
                <c:pt idx="12662">
                  <c:v>23.380855858593801</c:v>
                </c:pt>
                <c:pt idx="12663">
                  <c:v>23.385829450565399</c:v>
                </c:pt>
                <c:pt idx="12664">
                  <c:v>23.385829450565399</c:v>
                </c:pt>
                <c:pt idx="12665">
                  <c:v>23.390803042537001</c:v>
                </c:pt>
                <c:pt idx="12666">
                  <c:v>23.385829450565399</c:v>
                </c:pt>
                <c:pt idx="12667">
                  <c:v>23.385829450565399</c:v>
                </c:pt>
                <c:pt idx="12668">
                  <c:v>23.385829450565399</c:v>
                </c:pt>
                <c:pt idx="12669">
                  <c:v>23.3957766345086</c:v>
                </c:pt>
                <c:pt idx="12670">
                  <c:v>23.390803042537001</c:v>
                </c:pt>
                <c:pt idx="12671">
                  <c:v>23.380855858593801</c:v>
                </c:pt>
                <c:pt idx="12672">
                  <c:v>23.385829450565399</c:v>
                </c:pt>
                <c:pt idx="12673">
                  <c:v>23.390803042537001</c:v>
                </c:pt>
                <c:pt idx="12674">
                  <c:v>23.3957766345086</c:v>
                </c:pt>
                <c:pt idx="12675">
                  <c:v>23.4057238184519</c:v>
                </c:pt>
                <c:pt idx="12676">
                  <c:v>23.4057238184519</c:v>
                </c:pt>
                <c:pt idx="12677">
                  <c:v>23.415671002395101</c:v>
                </c:pt>
                <c:pt idx="12678">
                  <c:v>23.420644594366699</c:v>
                </c:pt>
                <c:pt idx="12679">
                  <c:v>23.430591778309999</c:v>
                </c:pt>
                <c:pt idx="12680">
                  <c:v>23.430591778309999</c:v>
                </c:pt>
                <c:pt idx="12681">
                  <c:v>23.435565370281601</c:v>
                </c:pt>
                <c:pt idx="12682">
                  <c:v>23.425618186338301</c:v>
                </c:pt>
                <c:pt idx="12683">
                  <c:v>23.425618186338301</c:v>
                </c:pt>
                <c:pt idx="12684">
                  <c:v>23.430591778309999</c:v>
                </c:pt>
                <c:pt idx="12685">
                  <c:v>23.4405389622532</c:v>
                </c:pt>
                <c:pt idx="12686">
                  <c:v>23.4405389622532</c:v>
                </c:pt>
                <c:pt idx="12687">
                  <c:v>23.445512554224798</c:v>
                </c:pt>
                <c:pt idx="12688">
                  <c:v>23.460433330139701</c:v>
                </c:pt>
                <c:pt idx="12689">
                  <c:v>23.465406922111299</c:v>
                </c:pt>
                <c:pt idx="12690">
                  <c:v>23.465406922111299</c:v>
                </c:pt>
                <c:pt idx="12691">
                  <c:v>23.470380514082901</c:v>
                </c:pt>
                <c:pt idx="12692">
                  <c:v>23.475354106054599</c:v>
                </c:pt>
                <c:pt idx="12693">
                  <c:v>23.465406922111299</c:v>
                </c:pt>
                <c:pt idx="12694">
                  <c:v>23.460433330139701</c:v>
                </c:pt>
                <c:pt idx="12695">
                  <c:v>23.465406922111299</c:v>
                </c:pt>
                <c:pt idx="12696">
                  <c:v>23.465406922111299</c:v>
                </c:pt>
                <c:pt idx="12697">
                  <c:v>23.460433330139701</c:v>
                </c:pt>
                <c:pt idx="12698">
                  <c:v>23.465406922111299</c:v>
                </c:pt>
                <c:pt idx="12699">
                  <c:v>23.475354106054599</c:v>
                </c:pt>
                <c:pt idx="12700">
                  <c:v>23.4853012899978</c:v>
                </c:pt>
                <c:pt idx="12701">
                  <c:v>23.4952484739411</c:v>
                </c:pt>
                <c:pt idx="12702">
                  <c:v>23.5051956578843</c:v>
                </c:pt>
                <c:pt idx="12703">
                  <c:v>23.5051956578843</c:v>
                </c:pt>
                <c:pt idx="12704">
                  <c:v>23.500222065912698</c:v>
                </c:pt>
                <c:pt idx="12705">
                  <c:v>23.510169249855899</c:v>
                </c:pt>
                <c:pt idx="12706">
                  <c:v>23.510169249855899</c:v>
                </c:pt>
                <c:pt idx="12707">
                  <c:v>23.515142841827501</c:v>
                </c:pt>
                <c:pt idx="12708">
                  <c:v>23.515142841827501</c:v>
                </c:pt>
                <c:pt idx="12709">
                  <c:v>23.510169249855899</c:v>
                </c:pt>
                <c:pt idx="12710">
                  <c:v>23.500222065912698</c:v>
                </c:pt>
                <c:pt idx="12711">
                  <c:v>23.5051956578843</c:v>
                </c:pt>
                <c:pt idx="12712">
                  <c:v>23.520116433799199</c:v>
                </c:pt>
                <c:pt idx="12713">
                  <c:v>23.525090025770801</c:v>
                </c:pt>
                <c:pt idx="12714">
                  <c:v>23.525090025770801</c:v>
                </c:pt>
                <c:pt idx="12715">
                  <c:v>23.5400108016856</c:v>
                </c:pt>
                <c:pt idx="12716">
                  <c:v>23.5400108016856</c:v>
                </c:pt>
                <c:pt idx="12717">
                  <c:v>23.5400108016856</c:v>
                </c:pt>
                <c:pt idx="12718">
                  <c:v>23.559905169572101</c:v>
                </c:pt>
                <c:pt idx="12719">
                  <c:v>23.559905169572101</c:v>
                </c:pt>
                <c:pt idx="12720">
                  <c:v>23.574825945487</c:v>
                </c:pt>
                <c:pt idx="12721">
                  <c:v>23.574825945487</c:v>
                </c:pt>
                <c:pt idx="12722">
                  <c:v>23.579799537458602</c:v>
                </c:pt>
                <c:pt idx="12723">
                  <c:v>23.569852353515401</c:v>
                </c:pt>
                <c:pt idx="12724">
                  <c:v>23.574825945487</c:v>
                </c:pt>
                <c:pt idx="12725">
                  <c:v>23.579799537458602</c:v>
                </c:pt>
                <c:pt idx="12726">
                  <c:v>23.574825945487</c:v>
                </c:pt>
                <c:pt idx="12727">
                  <c:v>23.569852353515401</c:v>
                </c:pt>
                <c:pt idx="12728">
                  <c:v>23.569852353515401</c:v>
                </c:pt>
                <c:pt idx="12729">
                  <c:v>23.569852353515401</c:v>
                </c:pt>
                <c:pt idx="12730">
                  <c:v>23.579799537458602</c:v>
                </c:pt>
                <c:pt idx="12731">
                  <c:v>23.5847731294302</c:v>
                </c:pt>
                <c:pt idx="12732">
                  <c:v>23.589746721401902</c:v>
                </c:pt>
                <c:pt idx="12733">
                  <c:v>23.5947203133735</c:v>
                </c:pt>
                <c:pt idx="12734">
                  <c:v>23.599693905345099</c:v>
                </c:pt>
                <c:pt idx="12735">
                  <c:v>23.604667497316701</c:v>
                </c:pt>
                <c:pt idx="12736">
                  <c:v>23.609641089288399</c:v>
                </c:pt>
                <c:pt idx="12737">
                  <c:v>23.614614681260001</c:v>
                </c:pt>
                <c:pt idx="12738">
                  <c:v>23.614614681260001</c:v>
                </c:pt>
                <c:pt idx="12739">
                  <c:v>23.614614681260001</c:v>
                </c:pt>
                <c:pt idx="12740">
                  <c:v>23.609641089288399</c:v>
                </c:pt>
                <c:pt idx="12741">
                  <c:v>23.614614681260001</c:v>
                </c:pt>
                <c:pt idx="12742">
                  <c:v>23.614614681260001</c:v>
                </c:pt>
                <c:pt idx="12743">
                  <c:v>23.619588273231599</c:v>
                </c:pt>
                <c:pt idx="12744">
                  <c:v>23.624561865203201</c:v>
                </c:pt>
                <c:pt idx="12745">
                  <c:v>23.6394826411181</c:v>
                </c:pt>
                <c:pt idx="12746">
                  <c:v>23.6394826411181</c:v>
                </c:pt>
                <c:pt idx="12747">
                  <c:v>23.6394826411181</c:v>
                </c:pt>
                <c:pt idx="12748">
                  <c:v>23.644456233089699</c:v>
                </c:pt>
                <c:pt idx="12749">
                  <c:v>23.644456233089699</c:v>
                </c:pt>
                <c:pt idx="12750">
                  <c:v>23.6394826411181</c:v>
                </c:pt>
                <c:pt idx="12751">
                  <c:v>23.634509049146502</c:v>
                </c:pt>
                <c:pt idx="12752">
                  <c:v>23.6394826411181</c:v>
                </c:pt>
                <c:pt idx="12753">
                  <c:v>23.6394826411181</c:v>
                </c:pt>
                <c:pt idx="12754">
                  <c:v>23.654403417032899</c:v>
                </c:pt>
                <c:pt idx="12755">
                  <c:v>23.654403417032899</c:v>
                </c:pt>
                <c:pt idx="12756">
                  <c:v>23.659377009004601</c:v>
                </c:pt>
                <c:pt idx="12757">
                  <c:v>23.664350600976199</c:v>
                </c:pt>
                <c:pt idx="12758">
                  <c:v>23.6742977849194</c:v>
                </c:pt>
                <c:pt idx="12759">
                  <c:v>23.679271376891101</c:v>
                </c:pt>
                <c:pt idx="12760">
                  <c:v>23.689218560834298</c:v>
                </c:pt>
                <c:pt idx="12761">
                  <c:v>23.689218560834298</c:v>
                </c:pt>
                <c:pt idx="12762">
                  <c:v>23.689218560834298</c:v>
                </c:pt>
                <c:pt idx="12763">
                  <c:v>23.694192152805901</c:v>
                </c:pt>
                <c:pt idx="12764">
                  <c:v>23.699165744777499</c:v>
                </c:pt>
                <c:pt idx="12765">
                  <c:v>23.694192152805901</c:v>
                </c:pt>
                <c:pt idx="12766">
                  <c:v>23.694192152805901</c:v>
                </c:pt>
                <c:pt idx="12767">
                  <c:v>23.694192152805901</c:v>
                </c:pt>
                <c:pt idx="12768">
                  <c:v>23.709112928720799</c:v>
                </c:pt>
                <c:pt idx="12769">
                  <c:v>23.709112928720799</c:v>
                </c:pt>
                <c:pt idx="12770">
                  <c:v>23.709112928720799</c:v>
                </c:pt>
                <c:pt idx="12771">
                  <c:v>23.719060112664</c:v>
                </c:pt>
                <c:pt idx="12772">
                  <c:v>23.7290072966073</c:v>
                </c:pt>
                <c:pt idx="12773">
                  <c:v>23.733980888578898</c:v>
                </c:pt>
                <c:pt idx="12774">
                  <c:v>23.733980888578898</c:v>
                </c:pt>
                <c:pt idx="12775">
                  <c:v>23.7389544805505</c:v>
                </c:pt>
                <c:pt idx="12776">
                  <c:v>23.753875256465399</c:v>
                </c:pt>
                <c:pt idx="12777">
                  <c:v>23.753875256465399</c:v>
                </c:pt>
                <c:pt idx="12778">
                  <c:v>23.7489016644938</c:v>
                </c:pt>
                <c:pt idx="12779">
                  <c:v>23.7489016644938</c:v>
                </c:pt>
                <c:pt idx="12780">
                  <c:v>23.753875256465399</c:v>
                </c:pt>
                <c:pt idx="12781">
                  <c:v>23.758848848437001</c:v>
                </c:pt>
                <c:pt idx="12782">
                  <c:v>23.7638224404086</c:v>
                </c:pt>
                <c:pt idx="12783">
                  <c:v>23.7638224404086</c:v>
                </c:pt>
                <c:pt idx="12784">
                  <c:v>23.758848848437001</c:v>
                </c:pt>
                <c:pt idx="12785">
                  <c:v>23.758848848437001</c:v>
                </c:pt>
                <c:pt idx="12786">
                  <c:v>23.7638224404086</c:v>
                </c:pt>
                <c:pt idx="12787">
                  <c:v>23.7737696243519</c:v>
                </c:pt>
                <c:pt idx="12788">
                  <c:v>23.778743216323502</c:v>
                </c:pt>
                <c:pt idx="12789">
                  <c:v>23.788690400266699</c:v>
                </c:pt>
                <c:pt idx="12790">
                  <c:v>23.788690400266699</c:v>
                </c:pt>
                <c:pt idx="12791">
                  <c:v>23.7837168082951</c:v>
                </c:pt>
                <c:pt idx="12792">
                  <c:v>23.7837168082951</c:v>
                </c:pt>
                <c:pt idx="12793">
                  <c:v>23.7837168082951</c:v>
                </c:pt>
                <c:pt idx="12794">
                  <c:v>23.788690400266699</c:v>
                </c:pt>
                <c:pt idx="12795">
                  <c:v>23.7936639922384</c:v>
                </c:pt>
                <c:pt idx="12796">
                  <c:v>23.808584768153199</c:v>
                </c:pt>
                <c:pt idx="12797">
                  <c:v>23.8185319520965</c:v>
                </c:pt>
                <c:pt idx="12798">
                  <c:v>23.813558360124802</c:v>
                </c:pt>
                <c:pt idx="12799">
                  <c:v>23.8185319520965</c:v>
                </c:pt>
                <c:pt idx="12800">
                  <c:v>23.823505544068102</c:v>
                </c:pt>
                <c:pt idx="12801">
                  <c:v>23.8284791360397</c:v>
                </c:pt>
                <c:pt idx="12802">
                  <c:v>23.8284791360397</c:v>
                </c:pt>
                <c:pt idx="12803">
                  <c:v>23.833452728011299</c:v>
                </c:pt>
                <c:pt idx="12804">
                  <c:v>23.838426319983</c:v>
                </c:pt>
                <c:pt idx="12805">
                  <c:v>23.848373503926201</c:v>
                </c:pt>
                <c:pt idx="12806">
                  <c:v>23.853347095897799</c:v>
                </c:pt>
                <c:pt idx="12807">
                  <c:v>23.853347095897799</c:v>
                </c:pt>
                <c:pt idx="12808">
                  <c:v>23.863294279841099</c:v>
                </c:pt>
                <c:pt idx="12809">
                  <c:v>23.858320687869401</c:v>
                </c:pt>
                <c:pt idx="12810">
                  <c:v>23.853347095897799</c:v>
                </c:pt>
                <c:pt idx="12811">
                  <c:v>23.858320687869401</c:v>
                </c:pt>
                <c:pt idx="12812">
                  <c:v>23.8732414637843</c:v>
                </c:pt>
                <c:pt idx="12813">
                  <c:v>23.8732414637843</c:v>
                </c:pt>
                <c:pt idx="12814">
                  <c:v>23.8732414637843</c:v>
                </c:pt>
                <c:pt idx="12815">
                  <c:v>23.883188647727501</c:v>
                </c:pt>
                <c:pt idx="12816">
                  <c:v>23.888162239699199</c:v>
                </c:pt>
                <c:pt idx="12817">
                  <c:v>23.898109423642399</c:v>
                </c:pt>
                <c:pt idx="12818">
                  <c:v>23.908056607585699</c:v>
                </c:pt>
                <c:pt idx="12819">
                  <c:v>23.913030199557301</c:v>
                </c:pt>
                <c:pt idx="12820">
                  <c:v>23.908056607585699</c:v>
                </c:pt>
                <c:pt idx="12821">
                  <c:v>23.908056607585699</c:v>
                </c:pt>
                <c:pt idx="12822">
                  <c:v>23.908056607585699</c:v>
                </c:pt>
                <c:pt idx="12823">
                  <c:v>23.908056607585699</c:v>
                </c:pt>
                <c:pt idx="12824">
                  <c:v>23.9180037915289</c:v>
                </c:pt>
                <c:pt idx="12825">
                  <c:v>23.913030199557301</c:v>
                </c:pt>
                <c:pt idx="12826">
                  <c:v>23.913030199557301</c:v>
                </c:pt>
                <c:pt idx="12827">
                  <c:v>23.913030199557301</c:v>
                </c:pt>
                <c:pt idx="12828">
                  <c:v>23.913030199557301</c:v>
                </c:pt>
                <c:pt idx="12829">
                  <c:v>23.9180037915289</c:v>
                </c:pt>
                <c:pt idx="12830">
                  <c:v>23.9279509754721</c:v>
                </c:pt>
                <c:pt idx="12831">
                  <c:v>23.922977383500498</c:v>
                </c:pt>
                <c:pt idx="12832">
                  <c:v>23.9279509754721</c:v>
                </c:pt>
                <c:pt idx="12833">
                  <c:v>23.9279509754721</c:v>
                </c:pt>
                <c:pt idx="12834">
                  <c:v>23.922977383500498</c:v>
                </c:pt>
                <c:pt idx="12835">
                  <c:v>23.922977383500498</c:v>
                </c:pt>
                <c:pt idx="12836">
                  <c:v>23.9279509754721</c:v>
                </c:pt>
                <c:pt idx="12837">
                  <c:v>23.9279509754721</c:v>
                </c:pt>
                <c:pt idx="12838">
                  <c:v>23.932924567443798</c:v>
                </c:pt>
                <c:pt idx="12839">
                  <c:v>23.937898159415401</c:v>
                </c:pt>
                <c:pt idx="12840">
                  <c:v>23.937898159415401</c:v>
                </c:pt>
                <c:pt idx="12841">
                  <c:v>23.937898159415401</c:v>
                </c:pt>
                <c:pt idx="12842">
                  <c:v>23.937898159415401</c:v>
                </c:pt>
                <c:pt idx="12843">
                  <c:v>23.942871751386999</c:v>
                </c:pt>
                <c:pt idx="12844">
                  <c:v>23.942871751386999</c:v>
                </c:pt>
                <c:pt idx="12845">
                  <c:v>23.947845343358601</c:v>
                </c:pt>
                <c:pt idx="12846">
                  <c:v>23.957792527301901</c:v>
                </c:pt>
                <c:pt idx="12847">
                  <c:v>23.957792527301901</c:v>
                </c:pt>
                <c:pt idx="12848">
                  <c:v>23.957792527301901</c:v>
                </c:pt>
                <c:pt idx="12849">
                  <c:v>23.952818935330299</c:v>
                </c:pt>
                <c:pt idx="12850">
                  <c:v>23.967739711245098</c:v>
                </c:pt>
                <c:pt idx="12851">
                  <c:v>23.98266048716</c:v>
                </c:pt>
                <c:pt idx="12852">
                  <c:v>23.98266048716</c:v>
                </c:pt>
                <c:pt idx="12853">
                  <c:v>23.98266048716</c:v>
                </c:pt>
                <c:pt idx="12854">
                  <c:v>23.992607671103201</c:v>
                </c:pt>
                <c:pt idx="12855">
                  <c:v>23.992607671103201</c:v>
                </c:pt>
                <c:pt idx="12856">
                  <c:v>24.002554855046501</c:v>
                </c:pt>
                <c:pt idx="12857">
                  <c:v>24.0075284470181</c:v>
                </c:pt>
                <c:pt idx="12858">
                  <c:v>24.012502038989702</c:v>
                </c:pt>
                <c:pt idx="12859">
                  <c:v>24.0174756309613</c:v>
                </c:pt>
                <c:pt idx="12860">
                  <c:v>24.012502038989702</c:v>
                </c:pt>
                <c:pt idx="12861">
                  <c:v>24.0075284470181</c:v>
                </c:pt>
                <c:pt idx="12862">
                  <c:v>24.0075284470181</c:v>
                </c:pt>
                <c:pt idx="12863">
                  <c:v>24.012502038989702</c:v>
                </c:pt>
                <c:pt idx="12864">
                  <c:v>24.012502038989702</c:v>
                </c:pt>
                <c:pt idx="12865">
                  <c:v>24.0174756309613</c:v>
                </c:pt>
                <c:pt idx="12866">
                  <c:v>24.032396406876199</c:v>
                </c:pt>
                <c:pt idx="12867">
                  <c:v>24.042343590819399</c:v>
                </c:pt>
                <c:pt idx="12868">
                  <c:v>24.047317182791101</c:v>
                </c:pt>
                <c:pt idx="12869">
                  <c:v>24.047317182791101</c:v>
                </c:pt>
                <c:pt idx="12870">
                  <c:v>24.047317182791101</c:v>
                </c:pt>
                <c:pt idx="12871">
                  <c:v>24.052290774762699</c:v>
                </c:pt>
                <c:pt idx="12872">
                  <c:v>24.052290774762699</c:v>
                </c:pt>
                <c:pt idx="12873">
                  <c:v>24.0622379587059</c:v>
                </c:pt>
                <c:pt idx="12874">
                  <c:v>24.0721851426492</c:v>
                </c:pt>
                <c:pt idx="12875">
                  <c:v>24.0721851426492</c:v>
                </c:pt>
                <c:pt idx="12876">
                  <c:v>24.077158734620799</c:v>
                </c:pt>
                <c:pt idx="12877">
                  <c:v>24.077158734620799</c:v>
                </c:pt>
                <c:pt idx="12878">
                  <c:v>24.0721851426492</c:v>
                </c:pt>
                <c:pt idx="12879">
                  <c:v>24.082132326592401</c:v>
                </c:pt>
                <c:pt idx="12880">
                  <c:v>24.087105918563999</c:v>
                </c:pt>
                <c:pt idx="12881">
                  <c:v>24.097053102507299</c:v>
                </c:pt>
                <c:pt idx="12882">
                  <c:v>24.102026694478901</c:v>
                </c:pt>
                <c:pt idx="12883">
                  <c:v>24.1070002864505</c:v>
                </c:pt>
                <c:pt idx="12884">
                  <c:v>24.1070002864505</c:v>
                </c:pt>
                <c:pt idx="12885">
                  <c:v>24.097053102507299</c:v>
                </c:pt>
                <c:pt idx="12886">
                  <c:v>24.1070002864505</c:v>
                </c:pt>
                <c:pt idx="12887">
                  <c:v>24.1169474703938</c:v>
                </c:pt>
                <c:pt idx="12888">
                  <c:v>24.1169474703938</c:v>
                </c:pt>
                <c:pt idx="12889">
                  <c:v>24.1070002864505</c:v>
                </c:pt>
                <c:pt idx="12890">
                  <c:v>24.102026694478901</c:v>
                </c:pt>
                <c:pt idx="12891">
                  <c:v>24.102026694478901</c:v>
                </c:pt>
                <c:pt idx="12892">
                  <c:v>24.1070002864505</c:v>
                </c:pt>
                <c:pt idx="12893">
                  <c:v>24.126894654337001</c:v>
                </c:pt>
                <c:pt idx="12894">
                  <c:v>24.131868246308599</c:v>
                </c:pt>
                <c:pt idx="12895">
                  <c:v>24.131868246308599</c:v>
                </c:pt>
                <c:pt idx="12896">
                  <c:v>24.131868246308599</c:v>
                </c:pt>
                <c:pt idx="12897">
                  <c:v>24.131868246308599</c:v>
                </c:pt>
                <c:pt idx="12898">
                  <c:v>24.141815430251899</c:v>
                </c:pt>
                <c:pt idx="12899">
                  <c:v>24.1517626141951</c:v>
                </c:pt>
                <c:pt idx="12900">
                  <c:v>24.146789022223501</c:v>
                </c:pt>
                <c:pt idx="12901">
                  <c:v>24.146789022223501</c:v>
                </c:pt>
                <c:pt idx="12902">
                  <c:v>24.146789022223501</c:v>
                </c:pt>
                <c:pt idx="12903">
                  <c:v>24.156736206166698</c:v>
                </c:pt>
                <c:pt idx="12904">
                  <c:v>24.1617097981384</c:v>
                </c:pt>
                <c:pt idx="12905">
                  <c:v>24.146789022223501</c:v>
                </c:pt>
                <c:pt idx="12906">
                  <c:v>24.146789022223501</c:v>
                </c:pt>
                <c:pt idx="12907">
                  <c:v>24.1617097981384</c:v>
                </c:pt>
                <c:pt idx="12908">
                  <c:v>24.171656982081601</c:v>
                </c:pt>
                <c:pt idx="12909">
                  <c:v>24.176630574053199</c:v>
                </c:pt>
                <c:pt idx="12910">
                  <c:v>24.176630574053199</c:v>
                </c:pt>
                <c:pt idx="12911">
                  <c:v>24.191551349968101</c:v>
                </c:pt>
                <c:pt idx="12912">
                  <c:v>24.191551349968101</c:v>
                </c:pt>
                <c:pt idx="12913">
                  <c:v>24.191551349968101</c:v>
                </c:pt>
                <c:pt idx="12914">
                  <c:v>24.191551349968101</c:v>
                </c:pt>
                <c:pt idx="12915">
                  <c:v>24.186577757996499</c:v>
                </c:pt>
                <c:pt idx="12916">
                  <c:v>24.201498533911298</c:v>
                </c:pt>
                <c:pt idx="12917">
                  <c:v>24.211445717854598</c:v>
                </c:pt>
                <c:pt idx="12918">
                  <c:v>24.2164193098262</c:v>
                </c:pt>
                <c:pt idx="12919">
                  <c:v>24.2164193098262</c:v>
                </c:pt>
                <c:pt idx="12920">
                  <c:v>24.221392901797799</c:v>
                </c:pt>
                <c:pt idx="12921">
                  <c:v>24.221392901797799</c:v>
                </c:pt>
                <c:pt idx="12922">
                  <c:v>24.2164193098262</c:v>
                </c:pt>
                <c:pt idx="12923">
                  <c:v>24.211445717854598</c:v>
                </c:pt>
                <c:pt idx="12924">
                  <c:v>24.2164193098262</c:v>
                </c:pt>
                <c:pt idx="12925">
                  <c:v>24.221392901797799</c:v>
                </c:pt>
                <c:pt idx="12926">
                  <c:v>24.211445717854598</c:v>
                </c:pt>
                <c:pt idx="12927">
                  <c:v>24.211445717854598</c:v>
                </c:pt>
                <c:pt idx="12928">
                  <c:v>24.2164193098262</c:v>
                </c:pt>
                <c:pt idx="12929">
                  <c:v>24.231340085741099</c:v>
                </c:pt>
                <c:pt idx="12930">
                  <c:v>24.246260861655902</c:v>
                </c:pt>
                <c:pt idx="12931">
                  <c:v>24.2512344536276</c:v>
                </c:pt>
                <c:pt idx="12932">
                  <c:v>24.256208045599202</c:v>
                </c:pt>
                <c:pt idx="12933">
                  <c:v>24.2512344536276</c:v>
                </c:pt>
                <c:pt idx="12934">
                  <c:v>24.2611816375708</c:v>
                </c:pt>
                <c:pt idx="12935">
                  <c:v>24.271128821514001</c:v>
                </c:pt>
                <c:pt idx="12936">
                  <c:v>24.271128821514001</c:v>
                </c:pt>
                <c:pt idx="12937">
                  <c:v>24.271128821514001</c:v>
                </c:pt>
                <c:pt idx="12938">
                  <c:v>24.266155229542399</c:v>
                </c:pt>
                <c:pt idx="12939">
                  <c:v>24.2611816375708</c:v>
                </c:pt>
                <c:pt idx="12940">
                  <c:v>24.2611816375708</c:v>
                </c:pt>
                <c:pt idx="12941">
                  <c:v>24.256208045599202</c:v>
                </c:pt>
                <c:pt idx="12942">
                  <c:v>24.2611816375708</c:v>
                </c:pt>
                <c:pt idx="12943">
                  <c:v>24.271128821514001</c:v>
                </c:pt>
                <c:pt idx="12944">
                  <c:v>24.271128821514001</c:v>
                </c:pt>
                <c:pt idx="12945">
                  <c:v>24.276102413485699</c:v>
                </c:pt>
                <c:pt idx="12946">
                  <c:v>24.286049597428899</c:v>
                </c:pt>
                <c:pt idx="12947">
                  <c:v>24.291023189400502</c:v>
                </c:pt>
                <c:pt idx="12948">
                  <c:v>24.2959967813722</c:v>
                </c:pt>
                <c:pt idx="12949">
                  <c:v>24.2959967813722</c:v>
                </c:pt>
                <c:pt idx="12950">
                  <c:v>24.300970373343802</c:v>
                </c:pt>
                <c:pt idx="12951">
                  <c:v>24.3059439653154</c:v>
                </c:pt>
                <c:pt idx="12952">
                  <c:v>24.315891149258601</c:v>
                </c:pt>
                <c:pt idx="12953">
                  <c:v>24.315891149258601</c:v>
                </c:pt>
                <c:pt idx="12954">
                  <c:v>24.320864741230299</c:v>
                </c:pt>
                <c:pt idx="12955">
                  <c:v>24.325838333201901</c:v>
                </c:pt>
                <c:pt idx="12956">
                  <c:v>24.325838333201901</c:v>
                </c:pt>
                <c:pt idx="12957">
                  <c:v>24.330811925173499</c:v>
                </c:pt>
                <c:pt idx="12958">
                  <c:v>24.3407591091167</c:v>
                </c:pt>
                <c:pt idx="12959">
                  <c:v>24.3407591091167</c:v>
                </c:pt>
                <c:pt idx="12960">
                  <c:v>24.3407591091167</c:v>
                </c:pt>
                <c:pt idx="12961">
                  <c:v>24.3407591091167</c:v>
                </c:pt>
                <c:pt idx="12962">
                  <c:v>24.360653477003201</c:v>
                </c:pt>
                <c:pt idx="12963">
                  <c:v>24.375574252918099</c:v>
                </c:pt>
                <c:pt idx="12964">
                  <c:v>24.370600660946501</c:v>
                </c:pt>
                <c:pt idx="12965">
                  <c:v>24.375574252918099</c:v>
                </c:pt>
                <c:pt idx="12966">
                  <c:v>24.380547844889701</c:v>
                </c:pt>
                <c:pt idx="12967">
                  <c:v>24.390495028833001</c:v>
                </c:pt>
                <c:pt idx="12968">
                  <c:v>24.3855214368613</c:v>
                </c:pt>
                <c:pt idx="12969">
                  <c:v>24.3855214368613</c:v>
                </c:pt>
                <c:pt idx="12970">
                  <c:v>24.390495028833001</c:v>
                </c:pt>
                <c:pt idx="12971">
                  <c:v>24.400442212776198</c:v>
                </c:pt>
                <c:pt idx="12972">
                  <c:v>24.4054158047478</c:v>
                </c:pt>
                <c:pt idx="12973">
                  <c:v>24.410389396719498</c:v>
                </c:pt>
                <c:pt idx="12974">
                  <c:v>24.420336580662699</c:v>
                </c:pt>
                <c:pt idx="12975">
                  <c:v>24.435257356577601</c:v>
                </c:pt>
                <c:pt idx="12976">
                  <c:v>24.445204540520798</c:v>
                </c:pt>
                <c:pt idx="12977">
                  <c:v>24.445204540520798</c:v>
                </c:pt>
                <c:pt idx="12978">
                  <c:v>24.4402309485492</c:v>
                </c:pt>
                <c:pt idx="12979">
                  <c:v>24.445204540520798</c:v>
                </c:pt>
                <c:pt idx="12980">
                  <c:v>24.4501781324924</c:v>
                </c:pt>
                <c:pt idx="12981">
                  <c:v>24.455151724463999</c:v>
                </c:pt>
                <c:pt idx="12982">
                  <c:v>24.4601253164357</c:v>
                </c:pt>
                <c:pt idx="12983">
                  <c:v>24.4601253164357</c:v>
                </c:pt>
                <c:pt idx="12984">
                  <c:v>24.470072500378901</c:v>
                </c:pt>
                <c:pt idx="12985">
                  <c:v>24.470072500378901</c:v>
                </c:pt>
                <c:pt idx="12986">
                  <c:v>24.470072500378901</c:v>
                </c:pt>
                <c:pt idx="12987">
                  <c:v>24.4750460923505</c:v>
                </c:pt>
                <c:pt idx="12988">
                  <c:v>24.480019684322201</c:v>
                </c:pt>
                <c:pt idx="12989">
                  <c:v>24.480019684322201</c:v>
                </c:pt>
                <c:pt idx="12990">
                  <c:v>24.494940460237</c:v>
                </c:pt>
                <c:pt idx="12991">
                  <c:v>24.499914052208599</c:v>
                </c:pt>
                <c:pt idx="12992">
                  <c:v>24.494940460237</c:v>
                </c:pt>
                <c:pt idx="12993">
                  <c:v>24.494940460237</c:v>
                </c:pt>
                <c:pt idx="12994">
                  <c:v>24.494940460237</c:v>
                </c:pt>
                <c:pt idx="12995">
                  <c:v>24.489966868265402</c:v>
                </c:pt>
                <c:pt idx="12996">
                  <c:v>24.499914052208599</c:v>
                </c:pt>
                <c:pt idx="12997">
                  <c:v>24.514834828123501</c:v>
                </c:pt>
                <c:pt idx="12998">
                  <c:v>24.514834828123501</c:v>
                </c:pt>
                <c:pt idx="12999">
                  <c:v>24.524782012066701</c:v>
                </c:pt>
                <c:pt idx="13000">
                  <c:v>24.529755604038399</c:v>
                </c:pt>
                <c:pt idx="13001">
                  <c:v>24.529755604038399</c:v>
                </c:pt>
                <c:pt idx="13002">
                  <c:v>24.544676379953199</c:v>
                </c:pt>
                <c:pt idx="13003">
                  <c:v>24.5496499719249</c:v>
                </c:pt>
                <c:pt idx="13004">
                  <c:v>24.5496499719249</c:v>
                </c:pt>
                <c:pt idx="13005">
                  <c:v>24.5496499719249</c:v>
                </c:pt>
                <c:pt idx="13006">
                  <c:v>24.5496499719249</c:v>
                </c:pt>
                <c:pt idx="13007">
                  <c:v>24.5496499719249</c:v>
                </c:pt>
                <c:pt idx="13008">
                  <c:v>24.559597155868101</c:v>
                </c:pt>
                <c:pt idx="13009">
                  <c:v>24.559597155868101</c:v>
                </c:pt>
                <c:pt idx="13010">
                  <c:v>24.564570747839699</c:v>
                </c:pt>
                <c:pt idx="13011">
                  <c:v>24.574517931782999</c:v>
                </c:pt>
                <c:pt idx="13012">
                  <c:v>24.579491523754601</c:v>
                </c:pt>
                <c:pt idx="13013">
                  <c:v>24.5844651157262</c:v>
                </c:pt>
                <c:pt idx="13014">
                  <c:v>24.589438707697798</c:v>
                </c:pt>
                <c:pt idx="13015">
                  <c:v>24.579491523754601</c:v>
                </c:pt>
                <c:pt idx="13016">
                  <c:v>24.579491523754601</c:v>
                </c:pt>
                <c:pt idx="13017">
                  <c:v>24.579491523754601</c:v>
                </c:pt>
                <c:pt idx="13018">
                  <c:v>24.5944122996695</c:v>
                </c:pt>
                <c:pt idx="13019">
                  <c:v>24.604359483612701</c:v>
                </c:pt>
                <c:pt idx="13020">
                  <c:v>24.609333075584299</c:v>
                </c:pt>
                <c:pt idx="13021">
                  <c:v>24.614306667555901</c:v>
                </c:pt>
                <c:pt idx="13022">
                  <c:v>24.609333075584299</c:v>
                </c:pt>
                <c:pt idx="13023">
                  <c:v>24.614306667555901</c:v>
                </c:pt>
                <c:pt idx="13024">
                  <c:v>24.619280259527599</c:v>
                </c:pt>
                <c:pt idx="13025">
                  <c:v>24.619280259527599</c:v>
                </c:pt>
                <c:pt idx="13026">
                  <c:v>24.624253851499201</c:v>
                </c:pt>
                <c:pt idx="13027">
                  <c:v>24.644148219385698</c:v>
                </c:pt>
                <c:pt idx="13028">
                  <c:v>24.644148219385698</c:v>
                </c:pt>
                <c:pt idx="13029">
                  <c:v>24.649121811357301</c:v>
                </c:pt>
                <c:pt idx="13030">
                  <c:v>24.654095403328899</c:v>
                </c:pt>
                <c:pt idx="13031">
                  <c:v>24.659068995300501</c:v>
                </c:pt>
                <c:pt idx="13032">
                  <c:v>24.659068995300501</c:v>
                </c:pt>
                <c:pt idx="13033">
                  <c:v>24.659068995300501</c:v>
                </c:pt>
                <c:pt idx="13034">
                  <c:v>24.664042587272199</c:v>
                </c:pt>
                <c:pt idx="13035">
                  <c:v>24.669016179243801</c:v>
                </c:pt>
                <c:pt idx="13036">
                  <c:v>24.669016179243801</c:v>
                </c:pt>
                <c:pt idx="13037">
                  <c:v>24.664042587272199</c:v>
                </c:pt>
                <c:pt idx="13038">
                  <c:v>24.669016179243801</c:v>
                </c:pt>
                <c:pt idx="13039">
                  <c:v>24.6739897712154</c:v>
                </c:pt>
                <c:pt idx="13040">
                  <c:v>24.678963363186998</c:v>
                </c:pt>
                <c:pt idx="13041">
                  <c:v>24.678963363186998</c:v>
                </c:pt>
                <c:pt idx="13042">
                  <c:v>24.678963363186998</c:v>
                </c:pt>
                <c:pt idx="13043">
                  <c:v>24.688910547130298</c:v>
                </c:pt>
                <c:pt idx="13044">
                  <c:v>24.6938841391019</c:v>
                </c:pt>
                <c:pt idx="13045">
                  <c:v>24.6938841391019</c:v>
                </c:pt>
                <c:pt idx="13046">
                  <c:v>24.6938841391019</c:v>
                </c:pt>
                <c:pt idx="13047">
                  <c:v>24.688910547130298</c:v>
                </c:pt>
                <c:pt idx="13048">
                  <c:v>24.698857731073499</c:v>
                </c:pt>
                <c:pt idx="13049">
                  <c:v>24.703831323045101</c:v>
                </c:pt>
                <c:pt idx="13050">
                  <c:v>24.708804915016799</c:v>
                </c:pt>
                <c:pt idx="13051">
                  <c:v>24.713778506988401</c:v>
                </c:pt>
                <c:pt idx="13052">
                  <c:v>24.71875209896</c:v>
                </c:pt>
                <c:pt idx="13053">
                  <c:v>24.723725690931602</c:v>
                </c:pt>
                <c:pt idx="13054">
                  <c:v>24.723725690931602</c:v>
                </c:pt>
                <c:pt idx="13055">
                  <c:v>24.723725690931602</c:v>
                </c:pt>
                <c:pt idx="13056">
                  <c:v>24.733672874874902</c:v>
                </c:pt>
                <c:pt idx="13057">
                  <c:v>24.7386464668465</c:v>
                </c:pt>
                <c:pt idx="13058">
                  <c:v>24.743620058818099</c:v>
                </c:pt>
                <c:pt idx="13059">
                  <c:v>24.753567242761399</c:v>
                </c:pt>
                <c:pt idx="13060">
                  <c:v>24.758540834733001</c:v>
                </c:pt>
                <c:pt idx="13061">
                  <c:v>24.768488018676202</c:v>
                </c:pt>
                <c:pt idx="13062">
                  <c:v>24.7734616106478</c:v>
                </c:pt>
                <c:pt idx="13063">
                  <c:v>24.778435202619502</c:v>
                </c:pt>
                <c:pt idx="13064">
                  <c:v>24.7834087945911</c:v>
                </c:pt>
                <c:pt idx="13065">
                  <c:v>24.788382386562699</c:v>
                </c:pt>
                <c:pt idx="13066">
                  <c:v>24.778435202619502</c:v>
                </c:pt>
                <c:pt idx="13067">
                  <c:v>24.7834087945911</c:v>
                </c:pt>
                <c:pt idx="13068">
                  <c:v>24.788382386562699</c:v>
                </c:pt>
                <c:pt idx="13069">
                  <c:v>24.793355978534301</c:v>
                </c:pt>
                <c:pt idx="13070">
                  <c:v>24.793355978534301</c:v>
                </c:pt>
                <c:pt idx="13071">
                  <c:v>24.793355978534301</c:v>
                </c:pt>
                <c:pt idx="13072">
                  <c:v>24.798329570505899</c:v>
                </c:pt>
                <c:pt idx="13073">
                  <c:v>24.798329570505899</c:v>
                </c:pt>
                <c:pt idx="13074">
                  <c:v>24.808276754449199</c:v>
                </c:pt>
                <c:pt idx="13075">
                  <c:v>24.813250346420801</c:v>
                </c:pt>
                <c:pt idx="13076">
                  <c:v>24.823197530364101</c:v>
                </c:pt>
                <c:pt idx="13077">
                  <c:v>24.8281711223357</c:v>
                </c:pt>
                <c:pt idx="13078">
                  <c:v>24.838118306278901</c:v>
                </c:pt>
                <c:pt idx="13079">
                  <c:v>24.833144714307299</c:v>
                </c:pt>
                <c:pt idx="13080">
                  <c:v>24.843091898250499</c:v>
                </c:pt>
                <c:pt idx="13081">
                  <c:v>24.843091898250499</c:v>
                </c:pt>
                <c:pt idx="13082">
                  <c:v>24.853039082193799</c:v>
                </c:pt>
                <c:pt idx="13083">
                  <c:v>24.862986266137</c:v>
                </c:pt>
                <c:pt idx="13084">
                  <c:v>24.862986266137</c:v>
                </c:pt>
                <c:pt idx="13085">
                  <c:v>24.862986266137</c:v>
                </c:pt>
                <c:pt idx="13086">
                  <c:v>24.867959858108701</c:v>
                </c:pt>
                <c:pt idx="13087">
                  <c:v>24.8729334500803</c:v>
                </c:pt>
                <c:pt idx="13088">
                  <c:v>24.877907042051898</c:v>
                </c:pt>
                <c:pt idx="13089">
                  <c:v>24.8828806340235</c:v>
                </c:pt>
                <c:pt idx="13090">
                  <c:v>24.892827817966801</c:v>
                </c:pt>
                <c:pt idx="13091">
                  <c:v>24.892827817966801</c:v>
                </c:pt>
                <c:pt idx="13092">
                  <c:v>24.9077485938816</c:v>
                </c:pt>
                <c:pt idx="13093">
                  <c:v>24.9077485938816</c:v>
                </c:pt>
                <c:pt idx="13094">
                  <c:v>24.902775001910001</c:v>
                </c:pt>
                <c:pt idx="13095">
                  <c:v>24.9077485938816</c:v>
                </c:pt>
                <c:pt idx="13096">
                  <c:v>24.9077485938816</c:v>
                </c:pt>
                <c:pt idx="13097">
                  <c:v>24.9077485938816</c:v>
                </c:pt>
                <c:pt idx="13098">
                  <c:v>24.9176957778249</c:v>
                </c:pt>
                <c:pt idx="13099">
                  <c:v>24.9276429617681</c:v>
                </c:pt>
                <c:pt idx="13100">
                  <c:v>24.9375901457114</c:v>
                </c:pt>
                <c:pt idx="13101">
                  <c:v>24.942563737682999</c:v>
                </c:pt>
                <c:pt idx="13102">
                  <c:v>24.957484513597802</c:v>
                </c:pt>
                <c:pt idx="13103">
                  <c:v>24.9624581055695</c:v>
                </c:pt>
                <c:pt idx="13104">
                  <c:v>24.967431697541102</c:v>
                </c:pt>
                <c:pt idx="13105">
                  <c:v>24.9724052895127</c:v>
                </c:pt>
                <c:pt idx="13106">
                  <c:v>24.977378881484299</c:v>
                </c:pt>
                <c:pt idx="13107">
                  <c:v>24.977378881484299</c:v>
                </c:pt>
                <c:pt idx="13108">
                  <c:v>24.977378881484299</c:v>
                </c:pt>
                <c:pt idx="13109">
                  <c:v>24.977378881484299</c:v>
                </c:pt>
                <c:pt idx="13110">
                  <c:v>24.987326065427599</c:v>
                </c:pt>
                <c:pt idx="13111">
                  <c:v>25.002246841342401</c:v>
                </c:pt>
                <c:pt idx="13112">
                  <c:v>25.002246841342401</c:v>
                </c:pt>
                <c:pt idx="13113">
                  <c:v>25.012194025285702</c:v>
                </c:pt>
                <c:pt idx="13114">
                  <c:v>25.0171676172573</c:v>
                </c:pt>
                <c:pt idx="13115">
                  <c:v>25.022141209228899</c:v>
                </c:pt>
                <c:pt idx="13116">
                  <c:v>25.032088393172199</c:v>
                </c:pt>
                <c:pt idx="13117">
                  <c:v>25.032088393172199</c:v>
                </c:pt>
                <c:pt idx="13118">
                  <c:v>25.027114801200501</c:v>
                </c:pt>
                <c:pt idx="13119">
                  <c:v>25.037061985143801</c:v>
                </c:pt>
                <c:pt idx="13120">
                  <c:v>25.032088393172199</c:v>
                </c:pt>
                <c:pt idx="13121">
                  <c:v>25.037061985143801</c:v>
                </c:pt>
                <c:pt idx="13122">
                  <c:v>25.037061985143801</c:v>
                </c:pt>
                <c:pt idx="13123">
                  <c:v>25.042035577115399</c:v>
                </c:pt>
                <c:pt idx="13124">
                  <c:v>25.051982761058699</c:v>
                </c:pt>
                <c:pt idx="13125">
                  <c:v>25.051982761058699</c:v>
                </c:pt>
                <c:pt idx="13126">
                  <c:v>25.056956353030301</c:v>
                </c:pt>
                <c:pt idx="13127">
                  <c:v>25.066903536973498</c:v>
                </c:pt>
                <c:pt idx="13128">
                  <c:v>25.066903536973498</c:v>
                </c:pt>
                <c:pt idx="13129">
                  <c:v>25.071877128945101</c:v>
                </c:pt>
                <c:pt idx="13130">
                  <c:v>25.076850720916799</c:v>
                </c:pt>
                <c:pt idx="13131">
                  <c:v>25.086797904859999</c:v>
                </c:pt>
                <c:pt idx="13132">
                  <c:v>25.086797904859999</c:v>
                </c:pt>
                <c:pt idx="13133">
                  <c:v>25.091771496831601</c:v>
                </c:pt>
                <c:pt idx="13134">
                  <c:v>25.091771496831601</c:v>
                </c:pt>
                <c:pt idx="13135">
                  <c:v>25.096745088803299</c:v>
                </c:pt>
                <c:pt idx="13136">
                  <c:v>25.096745088803299</c:v>
                </c:pt>
                <c:pt idx="13137">
                  <c:v>25.091771496831601</c:v>
                </c:pt>
                <c:pt idx="13138">
                  <c:v>25.101718680774901</c:v>
                </c:pt>
                <c:pt idx="13139">
                  <c:v>25.101718680774901</c:v>
                </c:pt>
                <c:pt idx="13140">
                  <c:v>25.101718680774901</c:v>
                </c:pt>
                <c:pt idx="13141">
                  <c:v>25.1066922727465</c:v>
                </c:pt>
                <c:pt idx="13142">
                  <c:v>25.1066922727465</c:v>
                </c:pt>
                <c:pt idx="13143">
                  <c:v>25.1066922727465</c:v>
                </c:pt>
                <c:pt idx="13144">
                  <c:v>25.1166394566897</c:v>
                </c:pt>
                <c:pt idx="13145">
                  <c:v>25.121613048661398</c:v>
                </c:pt>
                <c:pt idx="13146">
                  <c:v>25.131560232604599</c:v>
                </c:pt>
                <c:pt idx="13147">
                  <c:v>25.131560232604599</c:v>
                </c:pt>
                <c:pt idx="13148">
                  <c:v>25.126586640633001</c:v>
                </c:pt>
                <c:pt idx="13149">
                  <c:v>25.126586640633001</c:v>
                </c:pt>
                <c:pt idx="13150">
                  <c:v>25.131560232604599</c:v>
                </c:pt>
                <c:pt idx="13151">
                  <c:v>25.131560232604599</c:v>
                </c:pt>
                <c:pt idx="13152">
                  <c:v>25.131560232604599</c:v>
                </c:pt>
                <c:pt idx="13153">
                  <c:v>25.1415074165478</c:v>
                </c:pt>
                <c:pt idx="13154">
                  <c:v>25.156428192462698</c:v>
                </c:pt>
                <c:pt idx="13155">
                  <c:v>25.176322560349199</c:v>
                </c:pt>
                <c:pt idx="13156">
                  <c:v>25.1862697442924</c:v>
                </c:pt>
                <c:pt idx="13157">
                  <c:v>25.201190520207302</c:v>
                </c:pt>
                <c:pt idx="13158">
                  <c:v>25.2061641121789</c:v>
                </c:pt>
                <c:pt idx="13159">
                  <c:v>25.2061641121789</c:v>
                </c:pt>
                <c:pt idx="13160">
                  <c:v>25.201190520207302</c:v>
                </c:pt>
                <c:pt idx="13161">
                  <c:v>25.1962169282357</c:v>
                </c:pt>
                <c:pt idx="13162">
                  <c:v>25.191243336264101</c:v>
                </c:pt>
                <c:pt idx="13163">
                  <c:v>25.191243336264101</c:v>
                </c:pt>
                <c:pt idx="13164">
                  <c:v>25.201190520207302</c:v>
                </c:pt>
                <c:pt idx="13165">
                  <c:v>25.211137704150602</c:v>
                </c:pt>
                <c:pt idx="13166">
                  <c:v>25.221084888093799</c:v>
                </c:pt>
                <c:pt idx="13167">
                  <c:v>25.236005664008701</c:v>
                </c:pt>
                <c:pt idx="13168">
                  <c:v>25.240979255980299</c:v>
                </c:pt>
                <c:pt idx="13169">
                  <c:v>25.240979255980299</c:v>
                </c:pt>
                <c:pt idx="13170">
                  <c:v>25.240979255980299</c:v>
                </c:pt>
                <c:pt idx="13171">
                  <c:v>25.240979255980299</c:v>
                </c:pt>
                <c:pt idx="13172">
                  <c:v>25.255900031895099</c:v>
                </c:pt>
                <c:pt idx="13173">
                  <c:v>25.265847215838399</c:v>
                </c:pt>
                <c:pt idx="13174">
                  <c:v>25.270820807810001</c:v>
                </c:pt>
                <c:pt idx="13175">
                  <c:v>25.275794399781599</c:v>
                </c:pt>
                <c:pt idx="13176">
                  <c:v>25.285741583724899</c:v>
                </c:pt>
                <c:pt idx="13177">
                  <c:v>25.290715175696501</c:v>
                </c:pt>
                <c:pt idx="13178">
                  <c:v>25.2956887676681</c:v>
                </c:pt>
                <c:pt idx="13179">
                  <c:v>25.290715175696501</c:v>
                </c:pt>
                <c:pt idx="13180">
                  <c:v>25.3056359516114</c:v>
                </c:pt>
                <c:pt idx="13181">
                  <c:v>25.3056359516114</c:v>
                </c:pt>
                <c:pt idx="13182">
                  <c:v>25.310609543582999</c:v>
                </c:pt>
                <c:pt idx="13183">
                  <c:v>25.325530319497801</c:v>
                </c:pt>
                <c:pt idx="13184">
                  <c:v>25.335477503441101</c:v>
                </c:pt>
                <c:pt idx="13185">
                  <c:v>25.335477503441101</c:v>
                </c:pt>
                <c:pt idx="13186">
                  <c:v>25.335477503441101</c:v>
                </c:pt>
                <c:pt idx="13187">
                  <c:v>25.330503911469499</c:v>
                </c:pt>
                <c:pt idx="13188">
                  <c:v>25.3404510954127</c:v>
                </c:pt>
                <c:pt idx="13189">
                  <c:v>25.345424687384298</c:v>
                </c:pt>
                <c:pt idx="13190">
                  <c:v>25.345424687384298</c:v>
                </c:pt>
                <c:pt idx="13191">
                  <c:v>25.355371871327598</c:v>
                </c:pt>
                <c:pt idx="13192">
                  <c:v>25.3603454632992</c:v>
                </c:pt>
                <c:pt idx="13193">
                  <c:v>25.3603454632992</c:v>
                </c:pt>
                <c:pt idx="13194">
                  <c:v>25.365319055270799</c:v>
                </c:pt>
                <c:pt idx="13195">
                  <c:v>25.370292647242401</c:v>
                </c:pt>
                <c:pt idx="13196">
                  <c:v>25.365319055270799</c:v>
                </c:pt>
                <c:pt idx="13197">
                  <c:v>25.355371871327598</c:v>
                </c:pt>
                <c:pt idx="13198">
                  <c:v>25.365319055270799</c:v>
                </c:pt>
                <c:pt idx="13199">
                  <c:v>25.375266239214099</c:v>
                </c:pt>
                <c:pt idx="13200">
                  <c:v>25.380239831185701</c:v>
                </c:pt>
                <c:pt idx="13201">
                  <c:v>25.375266239214099</c:v>
                </c:pt>
                <c:pt idx="13202">
                  <c:v>25.3852134231573</c:v>
                </c:pt>
                <c:pt idx="13203">
                  <c:v>25.3951606071006</c:v>
                </c:pt>
                <c:pt idx="13204">
                  <c:v>25.400134199072198</c:v>
                </c:pt>
                <c:pt idx="13205">
                  <c:v>25.415054974987001</c:v>
                </c:pt>
                <c:pt idx="13206">
                  <c:v>25.425002158930301</c:v>
                </c:pt>
                <c:pt idx="13207">
                  <c:v>25.425002158930301</c:v>
                </c:pt>
                <c:pt idx="13208">
                  <c:v>25.425002158930301</c:v>
                </c:pt>
                <c:pt idx="13209">
                  <c:v>25.434949342873502</c:v>
                </c:pt>
                <c:pt idx="13210">
                  <c:v>25.4399229348452</c:v>
                </c:pt>
                <c:pt idx="13211">
                  <c:v>25.444896526816802</c:v>
                </c:pt>
                <c:pt idx="13212">
                  <c:v>25.454843710759999</c:v>
                </c:pt>
                <c:pt idx="13213">
                  <c:v>25.459817302731601</c:v>
                </c:pt>
                <c:pt idx="13214">
                  <c:v>25.469764486674901</c:v>
                </c:pt>
                <c:pt idx="13215">
                  <c:v>25.469764486674901</c:v>
                </c:pt>
                <c:pt idx="13216">
                  <c:v>25.4846852625897</c:v>
                </c:pt>
                <c:pt idx="13217">
                  <c:v>25.4846852625897</c:v>
                </c:pt>
                <c:pt idx="13218">
                  <c:v>25.4846852625897</c:v>
                </c:pt>
                <c:pt idx="13219">
                  <c:v>25.494632446533</c:v>
                </c:pt>
                <c:pt idx="13220">
                  <c:v>25.499606038504599</c:v>
                </c:pt>
                <c:pt idx="13221">
                  <c:v>25.509553222447899</c:v>
                </c:pt>
                <c:pt idx="13222">
                  <c:v>25.519500406391099</c:v>
                </c:pt>
                <c:pt idx="13223">
                  <c:v>25.519500406391099</c:v>
                </c:pt>
                <c:pt idx="13224">
                  <c:v>25.524473998362701</c:v>
                </c:pt>
                <c:pt idx="13225">
                  <c:v>25.534421182306001</c:v>
                </c:pt>
                <c:pt idx="13226">
                  <c:v>25.5393947742776</c:v>
                </c:pt>
                <c:pt idx="13227">
                  <c:v>25.5393947742776</c:v>
                </c:pt>
                <c:pt idx="13228">
                  <c:v>25.549341958220801</c:v>
                </c:pt>
                <c:pt idx="13229">
                  <c:v>25.549341958220801</c:v>
                </c:pt>
                <c:pt idx="13230">
                  <c:v>25.544368366249198</c:v>
                </c:pt>
                <c:pt idx="13231">
                  <c:v>25.549341958220801</c:v>
                </c:pt>
                <c:pt idx="13232">
                  <c:v>25.554315550192499</c:v>
                </c:pt>
                <c:pt idx="13233">
                  <c:v>25.559289142164101</c:v>
                </c:pt>
                <c:pt idx="13234">
                  <c:v>25.559289142164101</c:v>
                </c:pt>
                <c:pt idx="13235">
                  <c:v>25.559289142164101</c:v>
                </c:pt>
                <c:pt idx="13236">
                  <c:v>25.564262734135699</c:v>
                </c:pt>
                <c:pt idx="13237">
                  <c:v>25.564262734135699</c:v>
                </c:pt>
                <c:pt idx="13238">
                  <c:v>25.5841571020222</c:v>
                </c:pt>
                <c:pt idx="13239">
                  <c:v>25.589130693993798</c:v>
                </c:pt>
                <c:pt idx="13240">
                  <c:v>25.5941042859654</c:v>
                </c:pt>
                <c:pt idx="13241">
                  <c:v>25.5941042859654</c:v>
                </c:pt>
                <c:pt idx="13242">
                  <c:v>25.599077877936999</c:v>
                </c:pt>
                <c:pt idx="13243">
                  <c:v>25.609025061880299</c:v>
                </c:pt>
                <c:pt idx="13244">
                  <c:v>25.6189722458235</c:v>
                </c:pt>
                <c:pt idx="13245">
                  <c:v>25.623945837795201</c:v>
                </c:pt>
                <c:pt idx="13246">
                  <c:v>25.6289194297668</c:v>
                </c:pt>
                <c:pt idx="13247">
                  <c:v>25.6289194297668</c:v>
                </c:pt>
                <c:pt idx="13248">
                  <c:v>25.623945837795201</c:v>
                </c:pt>
                <c:pt idx="13249">
                  <c:v>25.6289194297668</c:v>
                </c:pt>
                <c:pt idx="13250">
                  <c:v>25.633893021738398</c:v>
                </c:pt>
                <c:pt idx="13251">
                  <c:v>25.63886661371</c:v>
                </c:pt>
                <c:pt idx="13252">
                  <c:v>25.6488137976533</c:v>
                </c:pt>
                <c:pt idx="13253">
                  <c:v>25.658760981596501</c:v>
                </c:pt>
                <c:pt idx="13254">
                  <c:v>25.668708165539702</c:v>
                </c:pt>
                <c:pt idx="13255">
                  <c:v>25.668708165539702</c:v>
                </c:pt>
                <c:pt idx="13256">
                  <c:v>25.678655349483002</c:v>
                </c:pt>
                <c:pt idx="13257">
                  <c:v>25.6836289414546</c:v>
                </c:pt>
                <c:pt idx="13258">
                  <c:v>25.6935761253979</c:v>
                </c:pt>
                <c:pt idx="13259">
                  <c:v>25.698549717369499</c:v>
                </c:pt>
                <c:pt idx="13260">
                  <c:v>25.698549717369499</c:v>
                </c:pt>
                <c:pt idx="13261">
                  <c:v>25.703523309341101</c:v>
                </c:pt>
                <c:pt idx="13262">
                  <c:v>25.698549717369499</c:v>
                </c:pt>
                <c:pt idx="13263">
                  <c:v>25.688602533426199</c:v>
                </c:pt>
                <c:pt idx="13264">
                  <c:v>25.688602533426199</c:v>
                </c:pt>
                <c:pt idx="13265">
                  <c:v>25.703523309341101</c:v>
                </c:pt>
                <c:pt idx="13266">
                  <c:v>25.713470493284301</c:v>
                </c:pt>
                <c:pt idx="13267">
                  <c:v>25.723417677227602</c:v>
                </c:pt>
                <c:pt idx="13268">
                  <c:v>25.723417677227602</c:v>
                </c:pt>
                <c:pt idx="13269">
                  <c:v>25.7283912691992</c:v>
                </c:pt>
                <c:pt idx="13270">
                  <c:v>25.7283912691992</c:v>
                </c:pt>
                <c:pt idx="13271">
                  <c:v>25.743312045114099</c:v>
                </c:pt>
                <c:pt idx="13272">
                  <c:v>25.763206413000599</c:v>
                </c:pt>
                <c:pt idx="13273">
                  <c:v>25.7731535969438</c:v>
                </c:pt>
                <c:pt idx="13274">
                  <c:v>25.7731535969438</c:v>
                </c:pt>
                <c:pt idx="13275">
                  <c:v>25.758232821028901</c:v>
                </c:pt>
                <c:pt idx="13276">
                  <c:v>25.758232821028901</c:v>
                </c:pt>
                <c:pt idx="13277">
                  <c:v>25.763206413000599</c:v>
                </c:pt>
                <c:pt idx="13278">
                  <c:v>25.778127188915398</c:v>
                </c:pt>
                <c:pt idx="13279">
                  <c:v>25.788074372858699</c:v>
                </c:pt>
                <c:pt idx="13280">
                  <c:v>25.798021556801899</c:v>
                </c:pt>
                <c:pt idx="13281">
                  <c:v>25.798021556801899</c:v>
                </c:pt>
                <c:pt idx="13282">
                  <c:v>25.807968740745199</c:v>
                </c:pt>
                <c:pt idx="13283">
                  <c:v>25.8179159246884</c:v>
                </c:pt>
                <c:pt idx="13284">
                  <c:v>25.822889516659998</c:v>
                </c:pt>
                <c:pt idx="13285">
                  <c:v>25.8278631086316</c:v>
                </c:pt>
                <c:pt idx="13286">
                  <c:v>25.832836700603298</c:v>
                </c:pt>
                <c:pt idx="13287">
                  <c:v>25.832836700603298</c:v>
                </c:pt>
                <c:pt idx="13288">
                  <c:v>25.842783884546499</c:v>
                </c:pt>
                <c:pt idx="13289">
                  <c:v>25.857704660461401</c:v>
                </c:pt>
                <c:pt idx="13290">
                  <c:v>25.867651844404602</c:v>
                </c:pt>
                <c:pt idx="13291">
                  <c:v>25.8726254363762</c:v>
                </c:pt>
                <c:pt idx="13292">
                  <c:v>25.8825726203195</c:v>
                </c:pt>
                <c:pt idx="13293">
                  <c:v>25.892519804262701</c:v>
                </c:pt>
                <c:pt idx="13294">
                  <c:v>25.897493396234299</c:v>
                </c:pt>
                <c:pt idx="13295">
                  <c:v>25.887546212291099</c:v>
                </c:pt>
                <c:pt idx="13296">
                  <c:v>25.887546212291099</c:v>
                </c:pt>
                <c:pt idx="13297">
                  <c:v>25.892519804262701</c:v>
                </c:pt>
                <c:pt idx="13298">
                  <c:v>25.902466988206001</c:v>
                </c:pt>
                <c:pt idx="13299">
                  <c:v>25.902466988206001</c:v>
                </c:pt>
                <c:pt idx="13300">
                  <c:v>25.922361356092502</c:v>
                </c:pt>
                <c:pt idx="13301">
                  <c:v>25.937282132007301</c:v>
                </c:pt>
                <c:pt idx="13302">
                  <c:v>25.937282132007301</c:v>
                </c:pt>
                <c:pt idx="13303">
                  <c:v>25.942255723978899</c:v>
                </c:pt>
                <c:pt idx="13304">
                  <c:v>25.957176499893801</c:v>
                </c:pt>
                <c:pt idx="13305">
                  <c:v>25.9621500918654</c:v>
                </c:pt>
                <c:pt idx="13306">
                  <c:v>25.957176499893801</c:v>
                </c:pt>
                <c:pt idx="13307">
                  <c:v>25.9621500918654</c:v>
                </c:pt>
                <c:pt idx="13308">
                  <c:v>25.957176499893801</c:v>
                </c:pt>
                <c:pt idx="13309">
                  <c:v>25.967123683837102</c:v>
                </c:pt>
                <c:pt idx="13310">
                  <c:v>25.9621500918654</c:v>
                </c:pt>
                <c:pt idx="13311">
                  <c:v>25.967123683837102</c:v>
                </c:pt>
                <c:pt idx="13312">
                  <c:v>25.9720972758087</c:v>
                </c:pt>
                <c:pt idx="13313">
                  <c:v>25.991991643695201</c:v>
                </c:pt>
                <c:pt idx="13314">
                  <c:v>26.00691241961</c:v>
                </c:pt>
                <c:pt idx="13315">
                  <c:v>26.001938827638401</c:v>
                </c:pt>
                <c:pt idx="13316">
                  <c:v>26.011886011581598</c:v>
                </c:pt>
                <c:pt idx="13317">
                  <c:v>26.0168596035533</c:v>
                </c:pt>
                <c:pt idx="13318">
                  <c:v>26.0168596035533</c:v>
                </c:pt>
                <c:pt idx="13319">
                  <c:v>26.026806787496501</c:v>
                </c:pt>
                <c:pt idx="13320">
                  <c:v>26.026806787496501</c:v>
                </c:pt>
                <c:pt idx="13321">
                  <c:v>26.031780379468099</c:v>
                </c:pt>
                <c:pt idx="13322">
                  <c:v>26.046701155383001</c:v>
                </c:pt>
                <c:pt idx="13323">
                  <c:v>26.041727563411399</c:v>
                </c:pt>
                <c:pt idx="13324">
                  <c:v>26.041727563411399</c:v>
                </c:pt>
                <c:pt idx="13325">
                  <c:v>26.0616219312979</c:v>
                </c:pt>
                <c:pt idx="13326">
                  <c:v>26.076542707212699</c:v>
                </c:pt>
                <c:pt idx="13327">
                  <c:v>26.086489891155999</c:v>
                </c:pt>
                <c:pt idx="13328">
                  <c:v>26.091463483127601</c:v>
                </c:pt>
                <c:pt idx="13329">
                  <c:v>26.091463483127601</c:v>
                </c:pt>
                <c:pt idx="13330">
                  <c:v>26.081516299184401</c:v>
                </c:pt>
                <c:pt idx="13331">
                  <c:v>26.0715691152411</c:v>
                </c:pt>
                <c:pt idx="13332">
                  <c:v>26.0715691152411</c:v>
                </c:pt>
                <c:pt idx="13333">
                  <c:v>26.076542707212699</c:v>
                </c:pt>
                <c:pt idx="13334">
                  <c:v>26.081516299184401</c:v>
                </c:pt>
                <c:pt idx="13335">
                  <c:v>26.091463483127601</c:v>
                </c:pt>
                <c:pt idx="13336">
                  <c:v>26.0964370750992</c:v>
                </c:pt>
                <c:pt idx="13337">
                  <c:v>26.111357851014098</c:v>
                </c:pt>
                <c:pt idx="13338">
                  <c:v>26.121305034957299</c:v>
                </c:pt>
                <c:pt idx="13339">
                  <c:v>26.111357851014098</c:v>
                </c:pt>
                <c:pt idx="13340">
                  <c:v>26.1163314429857</c:v>
                </c:pt>
                <c:pt idx="13341">
                  <c:v>26.126278626928901</c:v>
                </c:pt>
                <c:pt idx="13342">
                  <c:v>26.121305034957299</c:v>
                </c:pt>
                <c:pt idx="13343">
                  <c:v>26.131252218900599</c:v>
                </c:pt>
                <c:pt idx="13344">
                  <c:v>26.136225810872201</c:v>
                </c:pt>
                <c:pt idx="13345">
                  <c:v>26.136225810872201</c:v>
                </c:pt>
                <c:pt idx="13346">
                  <c:v>26.1411994028438</c:v>
                </c:pt>
                <c:pt idx="13347">
                  <c:v>26.1411994028438</c:v>
                </c:pt>
                <c:pt idx="13348">
                  <c:v>26.1511465867871</c:v>
                </c:pt>
                <c:pt idx="13349">
                  <c:v>26.156120178758702</c:v>
                </c:pt>
                <c:pt idx="13350">
                  <c:v>26.156120178758702</c:v>
                </c:pt>
                <c:pt idx="13351">
                  <c:v>26.166067362701899</c:v>
                </c:pt>
                <c:pt idx="13352">
                  <c:v>26.171040954673501</c:v>
                </c:pt>
                <c:pt idx="13353">
                  <c:v>26.176014546645199</c:v>
                </c:pt>
                <c:pt idx="13354">
                  <c:v>26.176014546645199</c:v>
                </c:pt>
                <c:pt idx="13355">
                  <c:v>26.176014546645199</c:v>
                </c:pt>
                <c:pt idx="13356">
                  <c:v>26.185961730588399</c:v>
                </c:pt>
                <c:pt idx="13357">
                  <c:v>26.195908914531699</c:v>
                </c:pt>
                <c:pt idx="13358">
                  <c:v>26.200882506503302</c:v>
                </c:pt>
                <c:pt idx="13359">
                  <c:v>26.2058560984749</c:v>
                </c:pt>
                <c:pt idx="13360">
                  <c:v>26.215803282418101</c:v>
                </c:pt>
                <c:pt idx="13361">
                  <c:v>26.230724058332999</c:v>
                </c:pt>
                <c:pt idx="13362">
                  <c:v>26.235697650304601</c:v>
                </c:pt>
                <c:pt idx="13363">
                  <c:v>26.225750466361401</c:v>
                </c:pt>
                <c:pt idx="13364">
                  <c:v>26.220776874389799</c:v>
                </c:pt>
                <c:pt idx="13365">
                  <c:v>26.230724058332999</c:v>
                </c:pt>
                <c:pt idx="13366">
                  <c:v>26.235697650304601</c:v>
                </c:pt>
                <c:pt idx="13367">
                  <c:v>26.245644834247901</c:v>
                </c:pt>
                <c:pt idx="13368">
                  <c:v>26.2406712422762</c:v>
                </c:pt>
                <c:pt idx="13369">
                  <c:v>26.2406712422762</c:v>
                </c:pt>
                <c:pt idx="13370">
                  <c:v>26.245644834247901</c:v>
                </c:pt>
                <c:pt idx="13371">
                  <c:v>26.260565610162701</c:v>
                </c:pt>
                <c:pt idx="13372">
                  <c:v>26.265539202134399</c:v>
                </c:pt>
                <c:pt idx="13373">
                  <c:v>26.275486386077599</c:v>
                </c:pt>
                <c:pt idx="13374">
                  <c:v>26.280459978049201</c:v>
                </c:pt>
                <c:pt idx="13375">
                  <c:v>26.2953807539641</c:v>
                </c:pt>
                <c:pt idx="13376">
                  <c:v>26.300354345935698</c:v>
                </c:pt>
                <c:pt idx="13377">
                  <c:v>26.3053279379073</c:v>
                </c:pt>
                <c:pt idx="13378">
                  <c:v>26.320248713822199</c:v>
                </c:pt>
                <c:pt idx="13379">
                  <c:v>26.320248713822199</c:v>
                </c:pt>
                <c:pt idx="13380">
                  <c:v>26.320248713822199</c:v>
                </c:pt>
                <c:pt idx="13381">
                  <c:v>26.3301958977654</c:v>
                </c:pt>
                <c:pt idx="13382">
                  <c:v>26.3301958977654</c:v>
                </c:pt>
                <c:pt idx="13383">
                  <c:v>26.335169489737101</c:v>
                </c:pt>
                <c:pt idx="13384">
                  <c:v>26.3401430817087</c:v>
                </c:pt>
                <c:pt idx="13385">
                  <c:v>26.3500902656519</c:v>
                </c:pt>
                <c:pt idx="13386">
                  <c:v>26.345116673680302</c:v>
                </c:pt>
                <c:pt idx="13387">
                  <c:v>26.3600374495952</c:v>
                </c:pt>
                <c:pt idx="13388">
                  <c:v>26.369984633538401</c:v>
                </c:pt>
                <c:pt idx="13389">
                  <c:v>26.374958225509999</c:v>
                </c:pt>
                <c:pt idx="13390">
                  <c:v>26.379931817481701</c:v>
                </c:pt>
                <c:pt idx="13391">
                  <c:v>26.374958225509999</c:v>
                </c:pt>
                <c:pt idx="13392">
                  <c:v>26.379931817481701</c:v>
                </c:pt>
                <c:pt idx="13393">
                  <c:v>26.3849054094533</c:v>
                </c:pt>
                <c:pt idx="13394">
                  <c:v>26.389879001424902</c:v>
                </c:pt>
                <c:pt idx="13395">
                  <c:v>26.3849054094533</c:v>
                </c:pt>
                <c:pt idx="13396">
                  <c:v>26.389879001424902</c:v>
                </c:pt>
                <c:pt idx="13397">
                  <c:v>26.4047997773398</c:v>
                </c:pt>
                <c:pt idx="13398">
                  <c:v>26.4047997773398</c:v>
                </c:pt>
                <c:pt idx="13399">
                  <c:v>26.4047997773398</c:v>
                </c:pt>
                <c:pt idx="13400">
                  <c:v>26.3948525933965</c:v>
                </c:pt>
                <c:pt idx="13401">
                  <c:v>26.399826185368099</c:v>
                </c:pt>
                <c:pt idx="13402">
                  <c:v>26.4047997773398</c:v>
                </c:pt>
                <c:pt idx="13403">
                  <c:v>26.4047997773398</c:v>
                </c:pt>
                <c:pt idx="13404">
                  <c:v>26.409773369311399</c:v>
                </c:pt>
                <c:pt idx="13405">
                  <c:v>26.414746961283001</c:v>
                </c:pt>
                <c:pt idx="13406">
                  <c:v>26.424694145226201</c:v>
                </c:pt>
                <c:pt idx="13407">
                  <c:v>26.429667737197899</c:v>
                </c:pt>
                <c:pt idx="13408">
                  <c:v>26.4396149211411</c:v>
                </c:pt>
                <c:pt idx="13409">
                  <c:v>26.4495621050844</c:v>
                </c:pt>
                <c:pt idx="13410">
                  <c:v>26.444588513112699</c:v>
                </c:pt>
                <c:pt idx="13411">
                  <c:v>26.454535697055999</c:v>
                </c:pt>
                <c:pt idx="13412">
                  <c:v>26.459509289027601</c:v>
                </c:pt>
                <c:pt idx="13413">
                  <c:v>26.464482880999199</c:v>
                </c:pt>
                <c:pt idx="13414">
                  <c:v>26.459509289027601</c:v>
                </c:pt>
                <c:pt idx="13415">
                  <c:v>26.464482880999199</c:v>
                </c:pt>
                <c:pt idx="13416">
                  <c:v>26.469456472970801</c:v>
                </c:pt>
                <c:pt idx="13417">
                  <c:v>26.479403656914101</c:v>
                </c:pt>
                <c:pt idx="13418">
                  <c:v>26.4843772488857</c:v>
                </c:pt>
                <c:pt idx="13419">
                  <c:v>26.4843772488857</c:v>
                </c:pt>
                <c:pt idx="13420">
                  <c:v>26.494324432829</c:v>
                </c:pt>
                <c:pt idx="13421">
                  <c:v>26.504271616772201</c:v>
                </c:pt>
                <c:pt idx="13422">
                  <c:v>26.499298024800598</c:v>
                </c:pt>
                <c:pt idx="13423">
                  <c:v>26.494324432829</c:v>
                </c:pt>
                <c:pt idx="13424">
                  <c:v>26.499298024800598</c:v>
                </c:pt>
                <c:pt idx="13425">
                  <c:v>26.504271616772201</c:v>
                </c:pt>
                <c:pt idx="13426">
                  <c:v>26.509245208743799</c:v>
                </c:pt>
                <c:pt idx="13427">
                  <c:v>26.514218800715401</c:v>
                </c:pt>
                <c:pt idx="13428">
                  <c:v>26.514218800715401</c:v>
                </c:pt>
                <c:pt idx="13429">
                  <c:v>26.524165984658701</c:v>
                </c:pt>
                <c:pt idx="13430">
                  <c:v>26.519192392687099</c:v>
                </c:pt>
                <c:pt idx="13431">
                  <c:v>26.509245208743799</c:v>
                </c:pt>
                <c:pt idx="13432">
                  <c:v>26.514218800715401</c:v>
                </c:pt>
                <c:pt idx="13433">
                  <c:v>26.524165984658701</c:v>
                </c:pt>
                <c:pt idx="13434">
                  <c:v>26.519192392687099</c:v>
                </c:pt>
                <c:pt idx="13435">
                  <c:v>26.524165984658701</c:v>
                </c:pt>
                <c:pt idx="13436">
                  <c:v>26.5291395766303</c:v>
                </c:pt>
                <c:pt idx="13437">
                  <c:v>26.534113168601898</c:v>
                </c:pt>
                <c:pt idx="13438">
                  <c:v>26.5390867605736</c:v>
                </c:pt>
                <c:pt idx="13439">
                  <c:v>26.5490339445168</c:v>
                </c:pt>
                <c:pt idx="13440">
                  <c:v>26.563954720431699</c:v>
                </c:pt>
                <c:pt idx="13441">
                  <c:v>26.578875496346502</c:v>
                </c:pt>
                <c:pt idx="13442">
                  <c:v>26.578875496346502</c:v>
                </c:pt>
                <c:pt idx="13443">
                  <c:v>26.568928312403301</c:v>
                </c:pt>
                <c:pt idx="13444">
                  <c:v>26.563954720431699</c:v>
                </c:pt>
                <c:pt idx="13445">
                  <c:v>26.568928312403301</c:v>
                </c:pt>
                <c:pt idx="13446">
                  <c:v>26.5739019043749</c:v>
                </c:pt>
                <c:pt idx="13447">
                  <c:v>26.5838490883181</c:v>
                </c:pt>
                <c:pt idx="13448">
                  <c:v>26.5838490883181</c:v>
                </c:pt>
                <c:pt idx="13449">
                  <c:v>26.588822680289798</c:v>
                </c:pt>
                <c:pt idx="13450">
                  <c:v>26.588822680289798</c:v>
                </c:pt>
                <c:pt idx="13451">
                  <c:v>26.598769864232999</c:v>
                </c:pt>
                <c:pt idx="13452">
                  <c:v>26.603743456204601</c:v>
                </c:pt>
                <c:pt idx="13453">
                  <c:v>26.598769864232999</c:v>
                </c:pt>
                <c:pt idx="13454">
                  <c:v>26.608717048176299</c:v>
                </c:pt>
                <c:pt idx="13455">
                  <c:v>26.603743456204601</c:v>
                </c:pt>
                <c:pt idx="13456">
                  <c:v>26.598769864232999</c:v>
                </c:pt>
                <c:pt idx="13457">
                  <c:v>26.6186642321195</c:v>
                </c:pt>
                <c:pt idx="13458">
                  <c:v>26.6286114160627</c:v>
                </c:pt>
                <c:pt idx="13459">
                  <c:v>26.6286114160627</c:v>
                </c:pt>
                <c:pt idx="13460">
                  <c:v>26.633585008034402</c:v>
                </c:pt>
                <c:pt idx="13461">
                  <c:v>26.643532191977599</c:v>
                </c:pt>
                <c:pt idx="13462">
                  <c:v>26.648505783949201</c:v>
                </c:pt>
                <c:pt idx="13463">
                  <c:v>26.648505783949201</c:v>
                </c:pt>
                <c:pt idx="13464">
                  <c:v>26.648505783949201</c:v>
                </c:pt>
                <c:pt idx="13465">
                  <c:v>26.653479375920899</c:v>
                </c:pt>
                <c:pt idx="13466">
                  <c:v>26.653479375920899</c:v>
                </c:pt>
                <c:pt idx="13467">
                  <c:v>26.658452967892501</c:v>
                </c:pt>
                <c:pt idx="13468">
                  <c:v>26.658452967892501</c:v>
                </c:pt>
                <c:pt idx="13469">
                  <c:v>26.668400151835701</c:v>
                </c:pt>
                <c:pt idx="13470">
                  <c:v>26.678347335779002</c:v>
                </c:pt>
                <c:pt idx="13471">
                  <c:v>26.693268111693801</c:v>
                </c:pt>
                <c:pt idx="13472">
                  <c:v>26.698241703665499</c:v>
                </c:pt>
                <c:pt idx="13473">
                  <c:v>26.698241703665499</c:v>
                </c:pt>
                <c:pt idx="13474">
                  <c:v>26.708188887608699</c:v>
                </c:pt>
                <c:pt idx="13475">
                  <c:v>26.708188887608699</c:v>
                </c:pt>
                <c:pt idx="13476">
                  <c:v>26.703215295637101</c:v>
                </c:pt>
                <c:pt idx="13477">
                  <c:v>26.7181360715519</c:v>
                </c:pt>
                <c:pt idx="13478">
                  <c:v>26.7280832554952</c:v>
                </c:pt>
                <c:pt idx="13479">
                  <c:v>26.713162479580301</c:v>
                </c:pt>
                <c:pt idx="13480">
                  <c:v>26.708188887608699</c:v>
                </c:pt>
                <c:pt idx="13481">
                  <c:v>26.708188887608699</c:v>
                </c:pt>
                <c:pt idx="13482">
                  <c:v>26.713162479580301</c:v>
                </c:pt>
                <c:pt idx="13483">
                  <c:v>26.733056847466798</c:v>
                </c:pt>
                <c:pt idx="13484">
                  <c:v>26.738030439438401</c:v>
                </c:pt>
                <c:pt idx="13485">
                  <c:v>26.743004031409999</c:v>
                </c:pt>
                <c:pt idx="13486">
                  <c:v>26.752951215353299</c:v>
                </c:pt>
                <c:pt idx="13487">
                  <c:v>26.752951215353299</c:v>
                </c:pt>
                <c:pt idx="13488">
                  <c:v>26.752951215353299</c:v>
                </c:pt>
                <c:pt idx="13489">
                  <c:v>26.757924807324901</c:v>
                </c:pt>
                <c:pt idx="13490">
                  <c:v>26.757924807324901</c:v>
                </c:pt>
                <c:pt idx="13491">
                  <c:v>26.757924807324901</c:v>
                </c:pt>
                <c:pt idx="13492">
                  <c:v>26.7628983992965</c:v>
                </c:pt>
                <c:pt idx="13493">
                  <c:v>26.7628983992965</c:v>
                </c:pt>
                <c:pt idx="13494">
                  <c:v>26.767871991268098</c:v>
                </c:pt>
                <c:pt idx="13495">
                  <c:v>26.777819175211398</c:v>
                </c:pt>
                <c:pt idx="13496">
                  <c:v>26.777819175211398</c:v>
                </c:pt>
                <c:pt idx="13497">
                  <c:v>26.782792767183</c:v>
                </c:pt>
                <c:pt idx="13498">
                  <c:v>26.777819175211398</c:v>
                </c:pt>
                <c:pt idx="13499">
                  <c:v>26.777819175211398</c:v>
                </c:pt>
                <c:pt idx="13500">
                  <c:v>26.782792767183</c:v>
                </c:pt>
                <c:pt idx="13501">
                  <c:v>26.7927399511263</c:v>
                </c:pt>
                <c:pt idx="13502">
                  <c:v>26.797713543097899</c:v>
                </c:pt>
                <c:pt idx="13503">
                  <c:v>26.787766359154599</c:v>
                </c:pt>
                <c:pt idx="13504">
                  <c:v>26.797713543097899</c:v>
                </c:pt>
                <c:pt idx="13505">
                  <c:v>26.802687135069501</c:v>
                </c:pt>
                <c:pt idx="13506">
                  <c:v>26.797713543097899</c:v>
                </c:pt>
                <c:pt idx="13507">
                  <c:v>26.802687135069501</c:v>
                </c:pt>
                <c:pt idx="13508">
                  <c:v>26.812634319012702</c:v>
                </c:pt>
                <c:pt idx="13509">
                  <c:v>26.8275550949276</c:v>
                </c:pt>
                <c:pt idx="13510">
                  <c:v>26.8375022788709</c:v>
                </c:pt>
                <c:pt idx="13511">
                  <c:v>26.847449462814101</c:v>
                </c:pt>
                <c:pt idx="13512">
                  <c:v>26.8375022788709</c:v>
                </c:pt>
                <c:pt idx="13513">
                  <c:v>26.832528686899199</c:v>
                </c:pt>
                <c:pt idx="13514">
                  <c:v>26.842475870842499</c:v>
                </c:pt>
                <c:pt idx="13515">
                  <c:v>26.852423054785699</c:v>
                </c:pt>
                <c:pt idx="13516">
                  <c:v>26.852423054785699</c:v>
                </c:pt>
                <c:pt idx="13517">
                  <c:v>26.857396646757302</c:v>
                </c:pt>
                <c:pt idx="13518">
                  <c:v>26.862370238729</c:v>
                </c:pt>
                <c:pt idx="13519">
                  <c:v>26.857396646757302</c:v>
                </c:pt>
                <c:pt idx="13520">
                  <c:v>26.8723174226722</c:v>
                </c:pt>
                <c:pt idx="13521">
                  <c:v>26.877291014643799</c:v>
                </c:pt>
                <c:pt idx="13522">
                  <c:v>26.8822646066155</c:v>
                </c:pt>
                <c:pt idx="13523">
                  <c:v>26.892211790558701</c:v>
                </c:pt>
                <c:pt idx="13524">
                  <c:v>26.8822646066155</c:v>
                </c:pt>
                <c:pt idx="13525">
                  <c:v>26.877291014643799</c:v>
                </c:pt>
                <c:pt idx="13526">
                  <c:v>26.877291014643799</c:v>
                </c:pt>
                <c:pt idx="13527">
                  <c:v>26.8822646066155</c:v>
                </c:pt>
                <c:pt idx="13528">
                  <c:v>26.892211790558701</c:v>
                </c:pt>
                <c:pt idx="13529">
                  <c:v>26.897185382530299</c:v>
                </c:pt>
                <c:pt idx="13530">
                  <c:v>26.897185382530299</c:v>
                </c:pt>
                <c:pt idx="13531">
                  <c:v>26.907132566473599</c:v>
                </c:pt>
                <c:pt idx="13532">
                  <c:v>26.9170797504168</c:v>
                </c:pt>
                <c:pt idx="13533">
                  <c:v>26.922053342388399</c:v>
                </c:pt>
                <c:pt idx="13534">
                  <c:v>26.927026934360001</c:v>
                </c:pt>
                <c:pt idx="13535">
                  <c:v>26.941947710274899</c:v>
                </c:pt>
                <c:pt idx="13536">
                  <c:v>26.941947710274899</c:v>
                </c:pt>
                <c:pt idx="13537">
                  <c:v>26.946921302246501</c:v>
                </c:pt>
                <c:pt idx="13538">
                  <c:v>26.946921302246501</c:v>
                </c:pt>
                <c:pt idx="13539">
                  <c:v>26.927026934360001</c:v>
                </c:pt>
                <c:pt idx="13540">
                  <c:v>26.927026934360001</c:v>
                </c:pt>
                <c:pt idx="13541">
                  <c:v>26.936974118303301</c:v>
                </c:pt>
                <c:pt idx="13542">
                  <c:v>26.936974118303301</c:v>
                </c:pt>
                <c:pt idx="13543">
                  <c:v>26.941947710274899</c:v>
                </c:pt>
                <c:pt idx="13544">
                  <c:v>26.946921302246501</c:v>
                </c:pt>
                <c:pt idx="13545">
                  <c:v>26.941947710274899</c:v>
                </c:pt>
                <c:pt idx="13546">
                  <c:v>26.946921302246501</c:v>
                </c:pt>
                <c:pt idx="13547">
                  <c:v>26.946921302246501</c:v>
                </c:pt>
                <c:pt idx="13548">
                  <c:v>26.951894894218199</c:v>
                </c:pt>
                <c:pt idx="13549">
                  <c:v>26.9618420781614</c:v>
                </c:pt>
                <c:pt idx="13550">
                  <c:v>26.966815670132998</c:v>
                </c:pt>
                <c:pt idx="13551">
                  <c:v>26.9618420781614</c:v>
                </c:pt>
                <c:pt idx="13552">
                  <c:v>26.956868486189801</c:v>
                </c:pt>
                <c:pt idx="13553">
                  <c:v>26.966815670132998</c:v>
                </c:pt>
                <c:pt idx="13554">
                  <c:v>26.9717892621046</c:v>
                </c:pt>
                <c:pt idx="13555">
                  <c:v>26.9717892621046</c:v>
                </c:pt>
                <c:pt idx="13556">
                  <c:v>26.981736446047901</c:v>
                </c:pt>
                <c:pt idx="13557">
                  <c:v>26.986710038019499</c:v>
                </c:pt>
                <c:pt idx="13558">
                  <c:v>26.986710038019499</c:v>
                </c:pt>
                <c:pt idx="13559">
                  <c:v>26.981736446047901</c:v>
                </c:pt>
                <c:pt idx="13560">
                  <c:v>26.976762854076298</c:v>
                </c:pt>
                <c:pt idx="13561">
                  <c:v>26.976762854076298</c:v>
                </c:pt>
                <c:pt idx="13562">
                  <c:v>26.986710038019499</c:v>
                </c:pt>
                <c:pt idx="13563">
                  <c:v>26.981736446047901</c:v>
                </c:pt>
                <c:pt idx="13564">
                  <c:v>26.991683629991101</c:v>
                </c:pt>
                <c:pt idx="13565">
                  <c:v>27.001630813934401</c:v>
                </c:pt>
                <c:pt idx="13566">
                  <c:v>27.001630813934401</c:v>
                </c:pt>
                <c:pt idx="13567">
                  <c:v>26.996657221962799</c:v>
                </c:pt>
                <c:pt idx="13568">
                  <c:v>27.001630813934401</c:v>
                </c:pt>
                <c:pt idx="13569">
                  <c:v>26.996657221962799</c:v>
                </c:pt>
                <c:pt idx="13570">
                  <c:v>27.001630813934401</c:v>
                </c:pt>
                <c:pt idx="13571">
                  <c:v>27.001630813934401</c:v>
                </c:pt>
                <c:pt idx="13572">
                  <c:v>27.006604405906</c:v>
                </c:pt>
                <c:pt idx="13573">
                  <c:v>27.0264987737925</c:v>
                </c:pt>
                <c:pt idx="13574">
                  <c:v>27.031472365764099</c:v>
                </c:pt>
                <c:pt idx="13575">
                  <c:v>27.0414195497073</c:v>
                </c:pt>
                <c:pt idx="13576">
                  <c:v>27.046393141679001</c:v>
                </c:pt>
                <c:pt idx="13577">
                  <c:v>27.0613139175938</c:v>
                </c:pt>
                <c:pt idx="13578">
                  <c:v>27.056340325622202</c:v>
                </c:pt>
                <c:pt idx="13579">
                  <c:v>27.0613139175938</c:v>
                </c:pt>
                <c:pt idx="13580">
                  <c:v>27.0712611015371</c:v>
                </c:pt>
                <c:pt idx="13581">
                  <c:v>27.0712611015371</c:v>
                </c:pt>
                <c:pt idx="13582">
                  <c:v>27.0613139175938</c:v>
                </c:pt>
                <c:pt idx="13583">
                  <c:v>27.0712611015371</c:v>
                </c:pt>
                <c:pt idx="13584">
                  <c:v>27.076234693508699</c:v>
                </c:pt>
                <c:pt idx="13585">
                  <c:v>27.076234693508699</c:v>
                </c:pt>
                <c:pt idx="13586">
                  <c:v>27.081208285480301</c:v>
                </c:pt>
                <c:pt idx="13587">
                  <c:v>27.086181877451899</c:v>
                </c:pt>
                <c:pt idx="13588">
                  <c:v>27.096129061395199</c:v>
                </c:pt>
                <c:pt idx="13589">
                  <c:v>27.091155469423601</c:v>
                </c:pt>
                <c:pt idx="13590">
                  <c:v>27.101102653366802</c:v>
                </c:pt>
                <c:pt idx="13591">
                  <c:v>27.111049837309999</c:v>
                </c:pt>
                <c:pt idx="13592">
                  <c:v>27.111049837309999</c:v>
                </c:pt>
                <c:pt idx="13593">
                  <c:v>27.111049837309999</c:v>
                </c:pt>
                <c:pt idx="13594">
                  <c:v>27.1060762453384</c:v>
                </c:pt>
                <c:pt idx="13595">
                  <c:v>27.1060762453384</c:v>
                </c:pt>
                <c:pt idx="13596">
                  <c:v>27.1060762453384</c:v>
                </c:pt>
                <c:pt idx="13597">
                  <c:v>27.1060762453384</c:v>
                </c:pt>
                <c:pt idx="13598">
                  <c:v>27.101102653366802</c:v>
                </c:pt>
                <c:pt idx="13599">
                  <c:v>27.096129061395199</c:v>
                </c:pt>
                <c:pt idx="13600">
                  <c:v>27.091155469423601</c:v>
                </c:pt>
                <c:pt idx="13601">
                  <c:v>27.091155469423601</c:v>
                </c:pt>
                <c:pt idx="13602">
                  <c:v>27.096129061395199</c:v>
                </c:pt>
                <c:pt idx="13603">
                  <c:v>27.096129061395199</c:v>
                </c:pt>
                <c:pt idx="13604">
                  <c:v>27.1060762453384</c:v>
                </c:pt>
                <c:pt idx="13605">
                  <c:v>27.111049837309999</c:v>
                </c:pt>
                <c:pt idx="13606">
                  <c:v>27.1060762453384</c:v>
                </c:pt>
                <c:pt idx="13607">
                  <c:v>27.1160234292817</c:v>
                </c:pt>
                <c:pt idx="13608">
                  <c:v>27.125970613224901</c:v>
                </c:pt>
                <c:pt idx="13609">
                  <c:v>27.130944205196499</c:v>
                </c:pt>
                <c:pt idx="13610">
                  <c:v>27.125970613224901</c:v>
                </c:pt>
                <c:pt idx="13611">
                  <c:v>27.120997021253299</c:v>
                </c:pt>
                <c:pt idx="13612">
                  <c:v>27.120997021253299</c:v>
                </c:pt>
                <c:pt idx="13613">
                  <c:v>27.140891389139799</c:v>
                </c:pt>
                <c:pt idx="13614">
                  <c:v>27.150838573083</c:v>
                </c:pt>
                <c:pt idx="13615">
                  <c:v>27.155812165054598</c:v>
                </c:pt>
                <c:pt idx="13616">
                  <c:v>27.1607857570263</c:v>
                </c:pt>
                <c:pt idx="13617">
                  <c:v>27.1607857570263</c:v>
                </c:pt>
                <c:pt idx="13618">
                  <c:v>27.170732940969501</c:v>
                </c:pt>
                <c:pt idx="13619">
                  <c:v>27.175706532941099</c:v>
                </c:pt>
                <c:pt idx="13620">
                  <c:v>27.180680124912801</c:v>
                </c:pt>
                <c:pt idx="13621">
                  <c:v>27.185653716884399</c:v>
                </c:pt>
                <c:pt idx="13622">
                  <c:v>27.185653716884399</c:v>
                </c:pt>
                <c:pt idx="13623">
                  <c:v>27.185653716884399</c:v>
                </c:pt>
                <c:pt idx="13624">
                  <c:v>27.180680124912801</c:v>
                </c:pt>
                <c:pt idx="13625">
                  <c:v>27.185653716884399</c:v>
                </c:pt>
                <c:pt idx="13626">
                  <c:v>27.185653716884399</c:v>
                </c:pt>
                <c:pt idx="13627">
                  <c:v>27.190627308856001</c:v>
                </c:pt>
                <c:pt idx="13628">
                  <c:v>27.190627308856001</c:v>
                </c:pt>
                <c:pt idx="13629">
                  <c:v>27.190627308856001</c:v>
                </c:pt>
                <c:pt idx="13630">
                  <c:v>27.190627308856001</c:v>
                </c:pt>
                <c:pt idx="13631">
                  <c:v>27.200574492799198</c:v>
                </c:pt>
                <c:pt idx="13632">
                  <c:v>27.190627308856001</c:v>
                </c:pt>
                <c:pt idx="13633">
                  <c:v>27.190627308856001</c:v>
                </c:pt>
                <c:pt idx="13634">
                  <c:v>27.200574492799198</c:v>
                </c:pt>
                <c:pt idx="13635">
                  <c:v>27.2055480847709</c:v>
                </c:pt>
                <c:pt idx="13636">
                  <c:v>27.215495268714101</c:v>
                </c:pt>
                <c:pt idx="13637">
                  <c:v>27.210521676742498</c:v>
                </c:pt>
                <c:pt idx="13638">
                  <c:v>27.210521676742498</c:v>
                </c:pt>
                <c:pt idx="13639">
                  <c:v>27.2055480847709</c:v>
                </c:pt>
                <c:pt idx="13640">
                  <c:v>27.215495268714101</c:v>
                </c:pt>
                <c:pt idx="13641">
                  <c:v>27.225442452657401</c:v>
                </c:pt>
                <c:pt idx="13642">
                  <c:v>27.220468860685699</c:v>
                </c:pt>
                <c:pt idx="13643">
                  <c:v>27.215495268714101</c:v>
                </c:pt>
                <c:pt idx="13644">
                  <c:v>27.210521676742498</c:v>
                </c:pt>
                <c:pt idx="13645">
                  <c:v>27.215495268714101</c:v>
                </c:pt>
                <c:pt idx="13646">
                  <c:v>27.210521676742498</c:v>
                </c:pt>
                <c:pt idx="13647">
                  <c:v>27.215495268714101</c:v>
                </c:pt>
                <c:pt idx="13648">
                  <c:v>27.225442452657401</c:v>
                </c:pt>
                <c:pt idx="13649">
                  <c:v>27.225442452657401</c:v>
                </c:pt>
                <c:pt idx="13650">
                  <c:v>27.220468860685699</c:v>
                </c:pt>
                <c:pt idx="13651">
                  <c:v>27.220468860685699</c:v>
                </c:pt>
                <c:pt idx="13652">
                  <c:v>27.220468860685699</c:v>
                </c:pt>
                <c:pt idx="13653">
                  <c:v>27.225442452657401</c:v>
                </c:pt>
                <c:pt idx="13654">
                  <c:v>27.225442452657401</c:v>
                </c:pt>
                <c:pt idx="13655">
                  <c:v>27.225442452657401</c:v>
                </c:pt>
                <c:pt idx="13656">
                  <c:v>27.225442452657401</c:v>
                </c:pt>
                <c:pt idx="13657">
                  <c:v>27.235389636600601</c:v>
                </c:pt>
                <c:pt idx="13658">
                  <c:v>27.245336820543798</c:v>
                </c:pt>
                <c:pt idx="13659">
                  <c:v>27.255284004487098</c:v>
                </c:pt>
                <c:pt idx="13660">
                  <c:v>27.2602575964587</c:v>
                </c:pt>
                <c:pt idx="13661">
                  <c:v>27.270204780401901</c:v>
                </c:pt>
                <c:pt idx="13662">
                  <c:v>27.2851255563168</c:v>
                </c:pt>
                <c:pt idx="13663">
                  <c:v>27.280151964345201</c:v>
                </c:pt>
                <c:pt idx="13664">
                  <c:v>27.290099148288402</c:v>
                </c:pt>
                <c:pt idx="13665">
                  <c:v>27.280151964345201</c:v>
                </c:pt>
                <c:pt idx="13666">
                  <c:v>27.2851255563168</c:v>
                </c:pt>
                <c:pt idx="13667">
                  <c:v>27.2851255563168</c:v>
                </c:pt>
                <c:pt idx="13668">
                  <c:v>27.290099148288402</c:v>
                </c:pt>
                <c:pt idx="13669">
                  <c:v>27.290099148288402</c:v>
                </c:pt>
                <c:pt idx="13670">
                  <c:v>27.2851255563168</c:v>
                </c:pt>
                <c:pt idx="13671">
                  <c:v>27.2851255563168</c:v>
                </c:pt>
                <c:pt idx="13672">
                  <c:v>27.2950727402601</c:v>
                </c:pt>
                <c:pt idx="13673">
                  <c:v>27.2950727402601</c:v>
                </c:pt>
                <c:pt idx="13674">
                  <c:v>27.2950727402601</c:v>
                </c:pt>
                <c:pt idx="13675">
                  <c:v>27.290099148288402</c:v>
                </c:pt>
                <c:pt idx="13676">
                  <c:v>27.2851255563168</c:v>
                </c:pt>
                <c:pt idx="13677">
                  <c:v>27.290099148288402</c:v>
                </c:pt>
                <c:pt idx="13678">
                  <c:v>27.2950727402601</c:v>
                </c:pt>
                <c:pt idx="13679">
                  <c:v>27.300046332231702</c:v>
                </c:pt>
                <c:pt idx="13680">
                  <c:v>27.3050199242033</c:v>
                </c:pt>
                <c:pt idx="13681">
                  <c:v>27.319940700118199</c:v>
                </c:pt>
                <c:pt idx="13682">
                  <c:v>27.319940700118199</c:v>
                </c:pt>
                <c:pt idx="13683">
                  <c:v>27.324914292089801</c:v>
                </c:pt>
                <c:pt idx="13684">
                  <c:v>27.324914292089801</c:v>
                </c:pt>
                <c:pt idx="13685">
                  <c:v>27.3398350680047</c:v>
                </c:pt>
                <c:pt idx="13686">
                  <c:v>27.3398350680047</c:v>
                </c:pt>
                <c:pt idx="13687">
                  <c:v>27.334861476033002</c:v>
                </c:pt>
                <c:pt idx="13688">
                  <c:v>27.334861476033002</c:v>
                </c:pt>
                <c:pt idx="13689">
                  <c:v>27.3398350680047</c:v>
                </c:pt>
                <c:pt idx="13690">
                  <c:v>27.344808659976302</c:v>
                </c:pt>
                <c:pt idx="13691">
                  <c:v>27.3398350680047</c:v>
                </c:pt>
                <c:pt idx="13692">
                  <c:v>27.344808659976302</c:v>
                </c:pt>
                <c:pt idx="13693">
                  <c:v>27.344808659976302</c:v>
                </c:pt>
                <c:pt idx="13694">
                  <c:v>27.3398350680047</c:v>
                </c:pt>
                <c:pt idx="13695">
                  <c:v>27.344808659976302</c:v>
                </c:pt>
                <c:pt idx="13696">
                  <c:v>27.354755843919499</c:v>
                </c:pt>
                <c:pt idx="13697">
                  <c:v>27.359729435891101</c:v>
                </c:pt>
                <c:pt idx="13698">
                  <c:v>27.359729435891101</c:v>
                </c:pt>
                <c:pt idx="13699">
                  <c:v>27.359729435891101</c:v>
                </c:pt>
                <c:pt idx="13700">
                  <c:v>27.359729435891101</c:v>
                </c:pt>
                <c:pt idx="13701">
                  <c:v>27.364703027862799</c:v>
                </c:pt>
                <c:pt idx="13702">
                  <c:v>27.374650211805999</c:v>
                </c:pt>
                <c:pt idx="13703">
                  <c:v>27.379623803777601</c:v>
                </c:pt>
                <c:pt idx="13704">
                  <c:v>27.3845973957492</c:v>
                </c:pt>
                <c:pt idx="13705">
                  <c:v>27.3845973957492</c:v>
                </c:pt>
                <c:pt idx="13706">
                  <c:v>27.374650211805999</c:v>
                </c:pt>
                <c:pt idx="13707">
                  <c:v>27.369676619834401</c:v>
                </c:pt>
                <c:pt idx="13708">
                  <c:v>27.364703027862799</c:v>
                </c:pt>
                <c:pt idx="13709">
                  <c:v>27.374650211805999</c:v>
                </c:pt>
                <c:pt idx="13710">
                  <c:v>27.369676619834401</c:v>
                </c:pt>
                <c:pt idx="13711">
                  <c:v>27.369676619834401</c:v>
                </c:pt>
                <c:pt idx="13712">
                  <c:v>27.379623803777601</c:v>
                </c:pt>
                <c:pt idx="13713">
                  <c:v>27.379623803777601</c:v>
                </c:pt>
                <c:pt idx="13714">
                  <c:v>27.3845973957492</c:v>
                </c:pt>
                <c:pt idx="13715">
                  <c:v>27.389570987720901</c:v>
                </c:pt>
                <c:pt idx="13716">
                  <c:v>27.3945445796925</c:v>
                </c:pt>
                <c:pt idx="13717">
                  <c:v>27.409465355607399</c:v>
                </c:pt>
                <c:pt idx="13718">
                  <c:v>27.414438947579001</c:v>
                </c:pt>
                <c:pt idx="13719">
                  <c:v>27.414438947579001</c:v>
                </c:pt>
                <c:pt idx="13720">
                  <c:v>27.414438947579001</c:v>
                </c:pt>
                <c:pt idx="13721">
                  <c:v>27.414438947579001</c:v>
                </c:pt>
                <c:pt idx="13722">
                  <c:v>27.419412539550599</c:v>
                </c:pt>
                <c:pt idx="13723">
                  <c:v>27.424386131522201</c:v>
                </c:pt>
                <c:pt idx="13724">
                  <c:v>27.4293597234938</c:v>
                </c:pt>
                <c:pt idx="13725">
                  <c:v>27.424386131522201</c:v>
                </c:pt>
                <c:pt idx="13726">
                  <c:v>27.414438947579001</c:v>
                </c:pt>
                <c:pt idx="13727">
                  <c:v>27.419412539550599</c:v>
                </c:pt>
                <c:pt idx="13728">
                  <c:v>27.419412539550599</c:v>
                </c:pt>
                <c:pt idx="13729">
                  <c:v>27.424386131522201</c:v>
                </c:pt>
                <c:pt idx="13730">
                  <c:v>27.419412539550599</c:v>
                </c:pt>
                <c:pt idx="13731">
                  <c:v>27.424386131522201</c:v>
                </c:pt>
                <c:pt idx="13732">
                  <c:v>27.424386131522201</c:v>
                </c:pt>
                <c:pt idx="13733">
                  <c:v>27.4393069074371</c:v>
                </c:pt>
                <c:pt idx="13734">
                  <c:v>27.454227683351899</c:v>
                </c:pt>
                <c:pt idx="13735">
                  <c:v>27.464174867295199</c:v>
                </c:pt>
                <c:pt idx="13736">
                  <c:v>27.464174867295199</c:v>
                </c:pt>
                <c:pt idx="13737">
                  <c:v>27.464174867295199</c:v>
                </c:pt>
                <c:pt idx="13738">
                  <c:v>27.4492540913803</c:v>
                </c:pt>
                <c:pt idx="13739">
                  <c:v>27.454227683351899</c:v>
                </c:pt>
                <c:pt idx="13740">
                  <c:v>27.459201275323601</c:v>
                </c:pt>
                <c:pt idx="13741">
                  <c:v>27.4840692351817</c:v>
                </c:pt>
                <c:pt idx="13742">
                  <c:v>27.479095643210101</c:v>
                </c:pt>
                <c:pt idx="13743">
                  <c:v>27.479095643210101</c:v>
                </c:pt>
                <c:pt idx="13744">
                  <c:v>27.4840692351817</c:v>
                </c:pt>
                <c:pt idx="13745">
                  <c:v>27.479095643210101</c:v>
                </c:pt>
                <c:pt idx="13746">
                  <c:v>27.479095643210101</c:v>
                </c:pt>
                <c:pt idx="13747">
                  <c:v>27.4741220512384</c:v>
                </c:pt>
                <c:pt idx="13748">
                  <c:v>27.4741220512384</c:v>
                </c:pt>
                <c:pt idx="13749">
                  <c:v>27.464174867295199</c:v>
                </c:pt>
                <c:pt idx="13750">
                  <c:v>27.464174867295199</c:v>
                </c:pt>
                <c:pt idx="13751">
                  <c:v>27.459201275323601</c:v>
                </c:pt>
                <c:pt idx="13752">
                  <c:v>27.464174867295199</c:v>
                </c:pt>
                <c:pt idx="13753">
                  <c:v>27.4741220512384</c:v>
                </c:pt>
                <c:pt idx="13754">
                  <c:v>27.489042827153298</c:v>
                </c:pt>
                <c:pt idx="13755">
                  <c:v>27.4940164191249</c:v>
                </c:pt>
                <c:pt idx="13756">
                  <c:v>27.489042827153298</c:v>
                </c:pt>
                <c:pt idx="13757">
                  <c:v>27.4840692351817</c:v>
                </c:pt>
                <c:pt idx="13758">
                  <c:v>27.4840692351817</c:v>
                </c:pt>
                <c:pt idx="13759">
                  <c:v>27.489042827153298</c:v>
                </c:pt>
                <c:pt idx="13760">
                  <c:v>27.4940164191249</c:v>
                </c:pt>
                <c:pt idx="13761">
                  <c:v>27.4940164191249</c:v>
                </c:pt>
                <c:pt idx="13762">
                  <c:v>27.4940164191249</c:v>
                </c:pt>
                <c:pt idx="13763">
                  <c:v>27.498990011096499</c:v>
                </c:pt>
                <c:pt idx="13764">
                  <c:v>27.5039636030682</c:v>
                </c:pt>
                <c:pt idx="13765">
                  <c:v>27.513910787011401</c:v>
                </c:pt>
                <c:pt idx="13766">
                  <c:v>27.523857970954701</c:v>
                </c:pt>
                <c:pt idx="13767">
                  <c:v>27.523857970954701</c:v>
                </c:pt>
                <c:pt idx="13768">
                  <c:v>27.523857970954701</c:v>
                </c:pt>
                <c:pt idx="13769">
                  <c:v>27.523857970954701</c:v>
                </c:pt>
                <c:pt idx="13770">
                  <c:v>27.533805154897902</c:v>
                </c:pt>
                <c:pt idx="13771">
                  <c:v>27.5387787468695</c:v>
                </c:pt>
                <c:pt idx="13772">
                  <c:v>27.5387787468695</c:v>
                </c:pt>
                <c:pt idx="13773">
                  <c:v>27.533805154897902</c:v>
                </c:pt>
                <c:pt idx="13774">
                  <c:v>27.533805154897902</c:v>
                </c:pt>
                <c:pt idx="13775">
                  <c:v>27.5387787468695</c:v>
                </c:pt>
                <c:pt idx="13776">
                  <c:v>27.543752338841099</c:v>
                </c:pt>
                <c:pt idx="13777">
                  <c:v>27.543752338841099</c:v>
                </c:pt>
                <c:pt idx="13778">
                  <c:v>27.5487259308128</c:v>
                </c:pt>
                <c:pt idx="13779">
                  <c:v>27.558673114756001</c:v>
                </c:pt>
                <c:pt idx="13780">
                  <c:v>27.563646706727599</c:v>
                </c:pt>
                <c:pt idx="13781">
                  <c:v>27.558673114756001</c:v>
                </c:pt>
                <c:pt idx="13782">
                  <c:v>27.553699522784399</c:v>
                </c:pt>
                <c:pt idx="13783">
                  <c:v>27.558673114756001</c:v>
                </c:pt>
                <c:pt idx="13784">
                  <c:v>27.568620298699301</c:v>
                </c:pt>
                <c:pt idx="13785">
                  <c:v>27.568620298699301</c:v>
                </c:pt>
                <c:pt idx="13786">
                  <c:v>27.558673114756001</c:v>
                </c:pt>
                <c:pt idx="13787">
                  <c:v>27.553699522784399</c:v>
                </c:pt>
                <c:pt idx="13788">
                  <c:v>27.5487259308128</c:v>
                </c:pt>
                <c:pt idx="13789">
                  <c:v>27.553699522784399</c:v>
                </c:pt>
                <c:pt idx="13790">
                  <c:v>27.563646706727599</c:v>
                </c:pt>
                <c:pt idx="13791">
                  <c:v>27.563646706727599</c:v>
                </c:pt>
                <c:pt idx="13792">
                  <c:v>27.568620298699301</c:v>
                </c:pt>
                <c:pt idx="13793">
                  <c:v>27.573593890670899</c:v>
                </c:pt>
                <c:pt idx="13794">
                  <c:v>27.5835410746141</c:v>
                </c:pt>
                <c:pt idx="13795">
                  <c:v>27.588514666585699</c:v>
                </c:pt>
                <c:pt idx="13796">
                  <c:v>27.5934882585574</c:v>
                </c:pt>
                <c:pt idx="13797">
                  <c:v>27.5934882585574</c:v>
                </c:pt>
                <c:pt idx="13798">
                  <c:v>27.603435442500601</c:v>
                </c:pt>
                <c:pt idx="13799">
                  <c:v>27.613382626443801</c:v>
                </c:pt>
                <c:pt idx="13800">
                  <c:v>27.613382626443801</c:v>
                </c:pt>
                <c:pt idx="13801">
                  <c:v>27.623329810387101</c:v>
                </c:pt>
                <c:pt idx="13802">
                  <c:v>27.623329810387101</c:v>
                </c:pt>
                <c:pt idx="13803">
                  <c:v>27.613382626443801</c:v>
                </c:pt>
                <c:pt idx="13804">
                  <c:v>27.603435442500601</c:v>
                </c:pt>
                <c:pt idx="13805">
                  <c:v>27.608409034472199</c:v>
                </c:pt>
                <c:pt idx="13806">
                  <c:v>27.623329810387101</c:v>
                </c:pt>
                <c:pt idx="13807">
                  <c:v>27.638250586302</c:v>
                </c:pt>
                <c:pt idx="13808">
                  <c:v>27.638250586302</c:v>
                </c:pt>
                <c:pt idx="13809">
                  <c:v>27.633276994330298</c:v>
                </c:pt>
                <c:pt idx="13810">
                  <c:v>27.623329810387101</c:v>
                </c:pt>
                <c:pt idx="13811">
                  <c:v>27.613382626443801</c:v>
                </c:pt>
                <c:pt idx="13812">
                  <c:v>27.618356218415499</c:v>
                </c:pt>
                <c:pt idx="13813">
                  <c:v>27.618356218415499</c:v>
                </c:pt>
                <c:pt idx="13814">
                  <c:v>27.618356218415499</c:v>
                </c:pt>
                <c:pt idx="13815">
                  <c:v>27.613382626443801</c:v>
                </c:pt>
                <c:pt idx="13816">
                  <c:v>27.613382626443801</c:v>
                </c:pt>
                <c:pt idx="13817">
                  <c:v>27.618356218415499</c:v>
                </c:pt>
                <c:pt idx="13818">
                  <c:v>27.623329810387101</c:v>
                </c:pt>
                <c:pt idx="13819">
                  <c:v>27.623329810387101</c:v>
                </c:pt>
                <c:pt idx="13820">
                  <c:v>27.618356218415499</c:v>
                </c:pt>
                <c:pt idx="13821">
                  <c:v>27.618356218415499</c:v>
                </c:pt>
                <c:pt idx="13822">
                  <c:v>27.6283034023587</c:v>
                </c:pt>
                <c:pt idx="13823">
                  <c:v>27.633276994330298</c:v>
                </c:pt>
                <c:pt idx="13824">
                  <c:v>27.633276994330298</c:v>
                </c:pt>
                <c:pt idx="13825">
                  <c:v>27.6283034023587</c:v>
                </c:pt>
                <c:pt idx="13826">
                  <c:v>27.638250586302</c:v>
                </c:pt>
                <c:pt idx="13827">
                  <c:v>27.648197770245201</c:v>
                </c:pt>
                <c:pt idx="13828">
                  <c:v>27.648197770245201</c:v>
                </c:pt>
                <c:pt idx="13829">
                  <c:v>27.643224178273599</c:v>
                </c:pt>
                <c:pt idx="13830">
                  <c:v>27.643224178273599</c:v>
                </c:pt>
                <c:pt idx="13831">
                  <c:v>27.658144954188401</c:v>
                </c:pt>
                <c:pt idx="13832">
                  <c:v>27.668092138131701</c:v>
                </c:pt>
                <c:pt idx="13833">
                  <c:v>27.658144954188401</c:v>
                </c:pt>
                <c:pt idx="13834">
                  <c:v>27.663118546160099</c:v>
                </c:pt>
                <c:pt idx="13835">
                  <c:v>27.6730657301033</c:v>
                </c:pt>
                <c:pt idx="13836">
                  <c:v>27.678039322074898</c:v>
                </c:pt>
                <c:pt idx="13837">
                  <c:v>27.678039322074898</c:v>
                </c:pt>
                <c:pt idx="13838">
                  <c:v>27.6830129140465</c:v>
                </c:pt>
                <c:pt idx="13839">
                  <c:v>27.678039322074898</c:v>
                </c:pt>
                <c:pt idx="13840">
                  <c:v>27.6730657301033</c:v>
                </c:pt>
                <c:pt idx="13841">
                  <c:v>27.6830129140465</c:v>
                </c:pt>
                <c:pt idx="13842">
                  <c:v>27.687986506018198</c:v>
                </c:pt>
                <c:pt idx="13843">
                  <c:v>27.692960097989801</c:v>
                </c:pt>
                <c:pt idx="13844">
                  <c:v>27.702907281933001</c:v>
                </c:pt>
                <c:pt idx="13845">
                  <c:v>27.692960097989801</c:v>
                </c:pt>
                <c:pt idx="13846">
                  <c:v>27.687986506018198</c:v>
                </c:pt>
                <c:pt idx="13847">
                  <c:v>27.687986506018198</c:v>
                </c:pt>
                <c:pt idx="13848">
                  <c:v>27.692960097989801</c:v>
                </c:pt>
                <c:pt idx="13849">
                  <c:v>27.692960097989801</c:v>
                </c:pt>
                <c:pt idx="13850">
                  <c:v>27.692960097989801</c:v>
                </c:pt>
                <c:pt idx="13851">
                  <c:v>27.692960097989801</c:v>
                </c:pt>
                <c:pt idx="13852">
                  <c:v>27.697933689961399</c:v>
                </c:pt>
                <c:pt idx="13853">
                  <c:v>27.692960097989801</c:v>
                </c:pt>
                <c:pt idx="13854">
                  <c:v>27.692960097989801</c:v>
                </c:pt>
                <c:pt idx="13855">
                  <c:v>27.702907281933001</c:v>
                </c:pt>
                <c:pt idx="13856">
                  <c:v>27.702907281933001</c:v>
                </c:pt>
                <c:pt idx="13857">
                  <c:v>27.697933689961399</c:v>
                </c:pt>
                <c:pt idx="13858">
                  <c:v>27.702907281933001</c:v>
                </c:pt>
                <c:pt idx="13859">
                  <c:v>27.702907281933001</c:v>
                </c:pt>
                <c:pt idx="13860">
                  <c:v>27.707880873904699</c:v>
                </c:pt>
                <c:pt idx="13861">
                  <c:v>27.712854465876301</c:v>
                </c:pt>
                <c:pt idx="13862">
                  <c:v>27.7178280578479</c:v>
                </c:pt>
                <c:pt idx="13863">
                  <c:v>27.722801649819498</c:v>
                </c:pt>
                <c:pt idx="13864">
                  <c:v>27.722801649819498</c:v>
                </c:pt>
                <c:pt idx="13865">
                  <c:v>27.7178280578479</c:v>
                </c:pt>
                <c:pt idx="13866">
                  <c:v>27.722801649819498</c:v>
                </c:pt>
                <c:pt idx="13867">
                  <c:v>27.7277752417911</c:v>
                </c:pt>
                <c:pt idx="13868">
                  <c:v>27.7377224257344</c:v>
                </c:pt>
                <c:pt idx="13869">
                  <c:v>27.732748833762798</c:v>
                </c:pt>
                <c:pt idx="13870">
                  <c:v>27.7377224257344</c:v>
                </c:pt>
                <c:pt idx="13871">
                  <c:v>27.7377224257344</c:v>
                </c:pt>
                <c:pt idx="13872">
                  <c:v>27.732748833762798</c:v>
                </c:pt>
                <c:pt idx="13873">
                  <c:v>27.732748833762798</c:v>
                </c:pt>
                <c:pt idx="13874">
                  <c:v>27.742696017705999</c:v>
                </c:pt>
                <c:pt idx="13875">
                  <c:v>27.747669609677601</c:v>
                </c:pt>
                <c:pt idx="13876">
                  <c:v>27.767563977564102</c:v>
                </c:pt>
                <c:pt idx="13877">
                  <c:v>27.7625903855925</c:v>
                </c:pt>
                <c:pt idx="13878">
                  <c:v>27.757616793620901</c:v>
                </c:pt>
                <c:pt idx="13879">
                  <c:v>27.7725375695357</c:v>
                </c:pt>
                <c:pt idx="13880">
                  <c:v>27.7725375695357</c:v>
                </c:pt>
                <c:pt idx="13881">
                  <c:v>27.7725375695357</c:v>
                </c:pt>
                <c:pt idx="13882">
                  <c:v>27.7725375695357</c:v>
                </c:pt>
                <c:pt idx="13883">
                  <c:v>27.777511161507402</c:v>
                </c:pt>
                <c:pt idx="13884">
                  <c:v>27.777511161507402</c:v>
                </c:pt>
                <c:pt idx="13885">
                  <c:v>27.7725375695357</c:v>
                </c:pt>
                <c:pt idx="13886">
                  <c:v>27.777511161507402</c:v>
                </c:pt>
                <c:pt idx="13887">
                  <c:v>27.777511161507402</c:v>
                </c:pt>
                <c:pt idx="13888">
                  <c:v>27.782484753479</c:v>
                </c:pt>
                <c:pt idx="13889">
                  <c:v>27.792431937422201</c:v>
                </c:pt>
                <c:pt idx="13890">
                  <c:v>27.792431937422201</c:v>
                </c:pt>
                <c:pt idx="13891">
                  <c:v>27.802379121365501</c:v>
                </c:pt>
                <c:pt idx="13892">
                  <c:v>27.802379121365501</c:v>
                </c:pt>
                <c:pt idx="13893">
                  <c:v>27.807352713337099</c:v>
                </c:pt>
                <c:pt idx="13894">
                  <c:v>27.807352713337099</c:v>
                </c:pt>
                <c:pt idx="13895">
                  <c:v>27.807352713337099</c:v>
                </c:pt>
                <c:pt idx="13896">
                  <c:v>27.807352713337099</c:v>
                </c:pt>
                <c:pt idx="13897">
                  <c:v>27.812326305308702</c:v>
                </c:pt>
                <c:pt idx="13898">
                  <c:v>27.8172998972803</c:v>
                </c:pt>
                <c:pt idx="13899">
                  <c:v>27.8172998972803</c:v>
                </c:pt>
                <c:pt idx="13900">
                  <c:v>27.8172998972803</c:v>
                </c:pt>
                <c:pt idx="13901">
                  <c:v>27.812326305308702</c:v>
                </c:pt>
                <c:pt idx="13902">
                  <c:v>27.8172998972803</c:v>
                </c:pt>
                <c:pt idx="13903">
                  <c:v>27.822273489252002</c:v>
                </c:pt>
                <c:pt idx="13904">
                  <c:v>27.8172998972803</c:v>
                </c:pt>
                <c:pt idx="13905">
                  <c:v>27.822273489252002</c:v>
                </c:pt>
                <c:pt idx="13906">
                  <c:v>27.832220673195199</c:v>
                </c:pt>
                <c:pt idx="13907">
                  <c:v>27.8272470812236</c:v>
                </c:pt>
                <c:pt idx="13908">
                  <c:v>27.832220673195199</c:v>
                </c:pt>
                <c:pt idx="13909">
                  <c:v>27.842167857138399</c:v>
                </c:pt>
                <c:pt idx="13910">
                  <c:v>27.847141449110101</c:v>
                </c:pt>
                <c:pt idx="13911">
                  <c:v>27.847141449110101</c:v>
                </c:pt>
                <c:pt idx="13912">
                  <c:v>27.8620622250249</c:v>
                </c:pt>
                <c:pt idx="13913">
                  <c:v>27.867035816996601</c:v>
                </c:pt>
                <c:pt idx="13914">
                  <c:v>27.876983000939799</c:v>
                </c:pt>
                <c:pt idx="13915">
                  <c:v>27.881956592911401</c:v>
                </c:pt>
                <c:pt idx="13916">
                  <c:v>27.876983000939799</c:v>
                </c:pt>
                <c:pt idx="13917">
                  <c:v>27.8720094089682</c:v>
                </c:pt>
                <c:pt idx="13918">
                  <c:v>27.876983000939799</c:v>
                </c:pt>
                <c:pt idx="13919">
                  <c:v>27.867035816996601</c:v>
                </c:pt>
                <c:pt idx="13920">
                  <c:v>27.857088633053301</c:v>
                </c:pt>
                <c:pt idx="13921">
                  <c:v>27.876983000939799</c:v>
                </c:pt>
                <c:pt idx="13922">
                  <c:v>27.891903776854701</c:v>
                </c:pt>
                <c:pt idx="13923">
                  <c:v>27.891903776854701</c:v>
                </c:pt>
                <c:pt idx="13924">
                  <c:v>27.891903776854701</c:v>
                </c:pt>
                <c:pt idx="13925">
                  <c:v>27.891903776854701</c:v>
                </c:pt>
                <c:pt idx="13926">
                  <c:v>27.886930184882999</c:v>
                </c:pt>
                <c:pt idx="13927">
                  <c:v>27.896877368826299</c:v>
                </c:pt>
                <c:pt idx="13928">
                  <c:v>27.9068245527695</c:v>
                </c:pt>
                <c:pt idx="13929">
                  <c:v>27.901850960797901</c:v>
                </c:pt>
                <c:pt idx="13930">
                  <c:v>27.9068245527695</c:v>
                </c:pt>
                <c:pt idx="13931">
                  <c:v>27.9068245527695</c:v>
                </c:pt>
                <c:pt idx="13932">
                  <c:v>27.9068245527695</c:v>
                </c:pt>
                <c:pt idx="13933">
                  <c:v>27.896877368826299</c:v>
                </c:pt>
                <c:pt idx="13934">
                  <c:v>27.886930184882999</c:v>
                </c:pt>
                <c:pt idx="13935">
                  <c:v>27.891903776854701</c:v>
                </c:pt>
                <c:pt idx="13936">
                  <c:v>27.9068245527695</c:v>
                </c:pt>
                <c:pt idx="13937">
                  <c:v>27.911798144741098</c:v>
                </c:pt>
                <c:pt idx="13938">
                  <c:v>27.9167717367128</c:v>
                </c:pt>
                <c:pt idx="13939">
                  <c:v>27.926718920656</c:v>
                </c:pt>
                <c:pt idx="13940">
                  <c:v>27.931692512627599</c:v>
                </c:pt>
                <c:pt idx="13941">
                  <c:v>27.931692512627599</c:v>
                </c:pt>
                <c:pt idx="13942">
                  <c:v>27.936666104599301</c:v>
                </c:pt>
                <c:pt idx="13943">
                  <c:v>27.946613288542501</c:v>
                </c:pt>
                <c:pt idx="13944">
                  <c:v>27.9515868805141</c:v>
                </c:pt>
                <c:pt idx="13945">
                  <c:v>27.941639696570899</c:v>
                </c:pt>
                <c:pt idx="13946">
                  <c:v>27.941639696570899</c:v>
                </c:pt>
                <c:pt idx="13947">
                  <c:v>27.941639696570899</c:v>
                </c:pt>
                <c:pt idx="13948">
                  <c:v>27.941639696570899</c:v>
                </c:pt>
                <c:pt idx="13949">
                  <c:v>27.9515868805141</c:v>
                </c:pt>
                <c:pt idx="13950">
                  <c:v>27.9515868805141</c:v>
                </c:pt>
                <c:pt idx="13951">
                  <c:v>27.9515868805141</c:v>
                </c:pt>
                <c:pt idx="13952">
                  <c:v>27.9515868805141</c:v>
                </c:pt>
                <c:pt idx="13953">
                  <c:v>27.9615340644574</c:v>
                </c:pt>
                <c:pt idx="13954">
                  <c:v>27.966507656428998</c:v>
                </c:pt>
                <c:pt idx="13955">
                  <c:v>27.9615340644574</c:v>
                </c:pt>
                <c:pt idx="13956">
                  <c:v>27.9714812484006</c:v>
                </c:pt>
                <c:pt idx="13957">
                  <c:v>27.9714812484006</c:v>
                </c:pt>
                <c:pt idx="13958">
                  <c:v>27.991375616287101</c:v>
                </c:pt>
                <c:pt idx="13959">
                  <c:v>27.986402024315499</c:v>
                </c:pt>
                <c:pt idx="13960">
                  <c:v>27.986402024315499</c:v>
                </c:pt>
                <c:pt idx="13961">
                  <c:v>27.9814284323439</c:v>
                </c:pt>
                <c:pt idx="13962">
                  <c:v>27.9814284323439</c:v>
                </c:pt>
                <c:pt idx="13963">
                  <c:v>27.986402024315499</c:v>
                </c:pt>
                <c:pt idx="13964">
                  <c:v>27.991375616287101</c:v>
                </c:pt>
                <c:pt idx="13965">
                  <c:v>27.991375616287101</c:v>
                </c:pt>
                <c:pt idx="13966">
                  <c:v>28.001322800230302</c:v>
                </c:pt>
                <c:pt idx="13967">
                  <c:v>28.001322800230302</c:v>
                </c:pt>
                <c:pt idx="13968">
                  <c:v>28.001322800230302</c:v>
                </c:pt>
                <c:pt idx="13969">
                  <c:v>28.001322800230302</c:v>
                </c:pt>
                <c:pt idx="13970">
                  <c:v>27.9963492082587</c:v>
                </c:pt>
                <c:pt idx="13971">
                  <c:v>27.991375616287101</c:v>
                </c:pt>
                <c:pt idx="13972">
                  <c:v>27.9963492082587</c:v>
                </c:pt>
                <c:pt idx="13973">
                  <c:v>28.001322800230302</c:v>
                </c:pt>
                <c:pt idx="13974">
                  <c:v>28.001322800230302</c:v>
                </c:pt>
                <c:pt idx="13975">
                  <c:v>27.991375616287101</c:v>
                </c:pt>
                <c:pt idx="13976">
                  <c:v>28.006296392202</c:v>
                </c:pt>
                <c:pt idx="13977">
                  <c:v>28.006296392202</c:v>
                </c:pt>
                <c:pt idx="13978">
                  <c:v>28.011269984173602</c:v>
                </c:pt>
                <c:pt idx="13979">
                  <c:v>28.021217168116799</c:v>
                </c:pt>
                <c:pt idx="13980">
                  <c:v>28.031164352060099</c:v>
                </c:pt>
                <c:pt idx="13981">
                  <c:v>28.036137944031701</c:v>
                </c:pt>
                <c:pt idx="13982">
                  <c:v>28.041111536003299</c:v>
                </c:pt>
                <c:pt idx="13983">
                  <c:v>28.036137944031701</c:v>
                </c:pt>
                <c:pt idx="13984">
                  <c:v>28.026190760088401</c:v>
                </c:pt>
                <c:pt idx="13985">
                  <c:v>28.026190760088401</c:v>
                </c:pt>
                <c:pt idx="13986">
                  <c:v>28.026190760088401</c:v>
                </c:pt>
                <c:pt idx="13987">
                  <c:v>28.0162435761452</c:v>
                </c:pt>
                <c:pt idx="13988">
                  <c:v>28.021217168116799</c:v>
                </c:pt>
                <c:pt idx="13989">
                  <c:v>28.031164352060099</c:v>
                </c:pt>
                <c:pt idx="13990">
                  <c:v>28.046085127974901</c:v>
                </c:pt>
                <c:pt idx="13991">
                  <c:v>28.036137944031701</c:v>
                </c:pt>
                <c:pt idx="13992">
                  <c:v>28.026190760088401</c:v>
                </c:pt>
                <c:pt idx="13993">
                  <c:v>28.021217168116799</c:v>
                </c:pt>
                <c:pt idx="13994">
                  <c:v>28.031164352060099</c:v>
                </c:pt>
                <c:pt idx="13995">
                  <c:v>28.046085127974901</c:v>
                </c:pt>
                <c:pt idx="13996">
                  <c:v>28.056032311918202</c:v>
                </c:pt>
                <c:pt idx="13997">
                  <c:v>28.051058719946599</c:v>
                </c:pt>
                <c:pt idx="13998">
                  <c:v>28.051058719946599</c:v>
                </c:pt>
                <c:pt idx="13999">
                  <c:v>28.046085127974901</c:v>
                </c:pt>
                <c:pt idx="14000">
                  <c:v>28.056032311918202</c:v>
                </c:pt>
                <c:pt idx="14001">
                  <c:v>28.0610059038898</c:v>
                </c:pt>
                <c:pt idx="14002">
                  <c:v>28.075926679804699</c:v>
                </c:pt>
                <c:pt idx="14003">
                  <c:v>28.075926679804699</c:v>
                </c:pt>
                <c:pt idx="14004">
                  <c:v>28.065979495861399</c:v>
                </c:pt>
                <c:pt idx="14005">
                  <c:v>28.070953087833001</c:v>
                </c:pt>
                <c:pt idx="14006">
                  <c:v>28.070953087833001</c:v>
                </c:pt>
                <c:pt idx="14007">
                  <c:v>28.065979495861399</c:v>
                </c:pt>
                <c:pt idx="14008">
                  <c:v>28.070953087833001</c:v>
                </c:pt>
                <c:pt idx="14009">
                  <c:v>28.065979495861399</c:v>
                </c:pt>
                <c:pt idx="14010">
                  <c:v>28.065979495861399</c:v>
                </c:pt>
                <c:pt idx="14011">
                  <c:v>28.070953087833001</c:v>
                </c:pt>
                <c:pt idx="14012">
                  <c:v>28.070953087833001</c:v>
                </c:pt>
                <c:pt idx="14013">
                  <c:v>28.080900271776301</c:v>
                </c:pt>
                <c:pt idx="14014">
                  <c:v>28.085873863747899</c:v>
                </c:pt>
                <c:pt idx="14015">
                  <c:v>28.080900271776301</c:v>
                </c:pt>
                <c:pt idx="14016">
                  <c:v>28.100794639662801</c:v>
                </c:pt>
                <c:pt idx="14017">
                  <c:v>28.090847455719501</c:v>
                </c:pt>
                <c:pt idx="14018">
                  <c:v>28.085873863747899</c:v>
                </c:pt>
                <c:pt idx="14019">
                  <c:v>28.080900271776301</c:v>
                </c:pt>
                <c:pt idx="14020">
                  <c:v>28.080900271776301</c:v>
                </c:pt>
                <c:pt idx="14021">
                  <c:v>28.095821047691199</c:v>
                </c:pt>
                <c:pt idx="14022">
                  <c:v>28.120689007549299</c:v>
                </c:pt>
                <c:pt idx="14023">
                  <c:v>28.120689007549299</c:v>
                </c:pt>
                <c:pt idx="14024">
                  <c:v>28.115715415577601</c:v>
                </c:pt>
                <c:pt idx="14025">
                  <c:v>28.100794639662801</c:v>
                </c:pt>
                <c:pt idx="14026">
                  <c:v>28.110741823605998</c:v>
                </c:pt>
                <c:pt idx="14027">
                  <c:v>28.120689007549299</c:v>
                </c:pt>
                <c:pt idx="14028">
                  <c:v>28.115715415577601</c:v>
                </c:pt>
                <c:pt idx="14029">
                  <c:v>28.110741823605998</c:v>
                </c:pt>
                <c:pt idx="14030">
                  <c:v>28.110741823605998</c:v>
                </c:pt>
                <c:pt idx="14031">
                  <c:v>28.115715415577601</c:v>
                </c:pt>
                <c:pt idx="14032">
                  <c:v>28.115715415577601</c:v>
                </c:pt>
                <c:pt idx="14033">
                  <c:v>28.120689007549299</c:v>
                </c:pt>
                <c:pt idx="14034">
                  <c:v>28.125662599520901</c:v>
                </c:pt>
                <c:pt idx="14035">
                  <c:v>28.120689007549299</c:v>
                </c:pt>
                <c:pt idx="14036">
                  <c:v>28.120689007549299</c:v>
                </c:pt>
                <c:pt idx="14037">
                  <c:v>28.140583375435799</c:v>
                </c:pt>
                <c:pt idx="14038">
                  <c:v>28.145556967407401</c:v>
                </c:pt>
                <c:pt idx="14039">
                  <c:v>28.1604777433222</c:v>
                </c:pt>
                <c:pt idx="14040">
                  <c:v>28.165451335293898</c:v>
                </c:pt>
                <c:pt idx="14041">
                  <c:v>28.1604777433222</c:v>
                </c:pt>
                <c:pt idx="14042">
                  <c:v>28.155504151350598</c:v>
                </c:pt>
                <c:pt idx="14043">
                  <c:v>28.155504151350598</c:v>
                </c:pt>
                <c:pt idx="14044">
                  <c:v>28.165451335293898</c:v>
                </c:pt>
                <c:pt idx="14045">
                  <c:v>28.170424927265501</c:v>
                </c:pt>
                <c:pt idx="14046">
                  <c:v>28.165451335293898</c:v>
                </c:pt>
                <c:pt idx="14047">
                  <c:v>28.155504151350598</c:v>
                </c:pt>
                <c:pt idx="14048">
                  <c:v>28.1604777433222</c:v>
                </c:pt>
                <c:pt idx="14049">
                  <c:v>28.175398519237099</c:v>
                </c:pt>
                <c:pt idx="14050">
                  <c:v>28.170424927265501</c:v>
                </c:pt>
                <c:pt idx="14051">
                  <c:v>28.170424927265501</c:v>
                </c:pt>
                <c:pt idx="14052">
                  <c:v>28.170424927265501</c:v>
                </c:pt>
                <c:pt idx="14053">
                  <c:v>28.180372111208701</c:v>
                </c:pt>
                <c:pt idx="14054">
                  <c:v>28.1853457031803</c:v>
                </c:pt>
                <c:pt idx="14055">
                  <c:v>28.190319295152001</c:v>
                </c:pt>
                <c:pt idx="14056">
                  <c:v>28.1952928871236</c:v>
                </c:pt>
                <c:pt idx="14057">
                  <c:v>28.1853457031803</c:v>
                </c:pt>
                <c:pt idx="14058">
                  <c:v>28.190319295152001</c:v>
                </c:pt>
                <c:pt idx="14059">
                  <c:v>28.1952928871236</c:v>
                </c:pt>
                <c:pt idx="14060">
                  <c:v>28.1952928871236</c:v>
                </c:pt>
                <c:pt idx="14061">
                  <c:v>28.200266479095198</c:v>
                </c:pt>
                <c:pt idx="14062">
                  <c:v>28.200266479095198</c:v>
                </c:pt>
                <c:pt idx="14063">
                  <c:v>28.2052400710668</c:v>
                </c:pt>
                <c:pt idx="14064">
                  <c:v>28.210213663038498</c:v>
                </c:pt>
                <c:pt idx="14065">
                  <c:v>28.2151872550101</c:v>
                </c:pt>
                <c:pt idx="14066">
                  <c:v>28.2151872550101</c:v>
                </c:pt>
                <c:pt idx="14067">
                  <c:v>28.220160846981699</c:v>
                </c:pt>
                <c:pt idx="14068">
                  <c:v>28.225134438953301</c:v>
                </c:pt>
                <c:pt idx="14069">
                  <c:v>28.235081622896601</c:v>
                </c:pt>
                <c:pt idx="14070">
                  <c:v>28.245028806839802</c:v>
                </c:pt>
                <c:pt idx="14071">
                  <c:v>28.245028806839802</c:v>
                </c:pt>
                <c:pt idx="14072">
                  <c:v>28.2500023988114</c:v>
                </c:pt>
                <c:pt idx="14073">
                  <c:v>28.245028806839802</c:v>
                </c:pt>
                <c:pt idx="14074">
                  <c:v>28.2400552148682</c:v>
                </c:pt>
                <c:pt idx="14075">
                  <c:v>28.2400552148682</c:v>
                </c:pt>
                <c:pt idx="14076">
                  <c:v>28.225134438953301</c:v>
                </c:pt>
                <c:pt idx="14077">
                  <c:v>28.2301080309249</c:v>
                </c:pt>
                <c:pt idx="14078">
                  <c:v>28.2301080309249</c:v>
                </c:pt>
                <c:pt idx="14079">
                  <c:v>28.225134438953301</c:v>
                </c:pt>
                <c:pt idx="14080">
                  <c:v>28.225134438953301</c:v>
                </c:pt>
                <c:pt idx="14081">
                  <c:v>28.220160846981699</c:v>
                </c:pt>
                <c:pt idx="14082">
                  <c:v>28.235081622896601</c:v>
                </c:pt>
                <c:pt idx="14083">
                  <c:v>28.2400552148682</c:v>
                </c:pt>
                <c:pt idx="14084">
                  <c:v>28.2500023988114</c:v>
                </c:pt>
                <c:pt idx="14085">
                  <c:v>28.2500023988114</c:v>
                </c:pt>
                <c:pt idx="14086">
                  <c:v>28.254975990783102</c:v>
                </c:pt>
                <c:pt idx="14087">
                  <c:v>28.269896766697901</c:v>
                </c:pt>
                <c:pt idx="14088">
                  <c:v>28.269896766697901</c:v>
                </c:pt>
                <c:pt idx="14089">
                  <c:v>28.274870358669499</c:v>
                </c:pt>
                <c:pt idx="14090">
                  <c:v>28.279843950641201</c:v>
                </c:pt>
                <c:pt idx="14091">
                  <c:v>28.279843950641201</c:v>
                </c:pt>
                <c:pt idx="14092">
                  <c:v>28.269896766697901</c:v>
                </c:pt>
                <c:pt idx="14093">
                  <c:v>28.279843950641201</c:v>
                </c:pt>
                <c:pt idx="14094">
                  <c:v>28.289791134584402</c:v>
                </c:pt>
                <c:pt idx="14095">
                  <c:v>28.294764726556</c:v>
                </c:pt>
                <c:pt idx="14096">
                  <c:v>28.279843950641201</c:v>
                </c:pt>
                <c:pt idx="14097">
                  <c:v>28.284817542612799</c:v>
                </c:pt>
                <c:pt idx="14098">
                  <c:v>28.299738318527599</c:v>
                </c:pt>
                <c:pt idx="14099">
                  <c:v>28.314659094442501</c:v>
                </c:pt>
                <c:pt idx="14100">
                  <c:v>28.309685502470899</c:v>
                </c:pt>
                <c:pt idx="14101">
                  <c:v>28.299738318527599</c:v>
                </c:pt>
                <c:pt idx="14102">
                  <c:v>28.299738318527599</c:v>
                </c:pt>
                <c:pt idx="14103">
                  <c:v>28.314659094442501</c:v>
                </c:pt>
                <c:pt idx="14104">
                  <c:v>28.309685502470899</c:v>
                </c:pt>
                <c:pt idx="14105">
                  <c:v>28.309685502470899</c:v>
                </c:pt>
                <c:pt idx="14106">
                  <c:v>28.3047119104993</c:v>
                </c:pt>
                <c:pt idx="14107">
                  <c:v>28.309685502470899</c:v>
                </c:pt>
                <c:pt idx="14108">
                  <c:v>28.314659094442501</c:v>
                </c:pt>
                <c:pt idx="14109">
                  <c:v>28.319632686414099</c:v>
                </c:pt>
                <c:pt idx="14110">
                  <c:v>28.324606278385801</c:v>
                </c:pt>
                <c:pt idx="14111">
                  <c:v>28.324606278385801</c:v>
                </c:pt>
                <c:pt idx="14112">
                  <c:v>28.329579870357399</c:v>
                </c:pt>
                <c:pt idx="14113">
                  <c:v>28.324606278385801</c:v>
                </c:pt>
                <c:pt idx="14114">
                  <c:v>28.329579870357399</c:v>
                </c:pt>
                <c:pt idx="14115">
                  <c:v>28.329579870357399</c:v>
                </c:pt>
                <c:pt idx="14116">
                  <c:v>28.3395270543006</c:v>
                </c:pt>
                <c:pt idx="14117">
                  <c:v>28.334553462329001</c:v>
                </c:pt>
                <c:pt idx="14118">
                  <c:v>28.329579870357399</c:v>
                </c:pt>
                <c:pt idx="14119">
                  <c:v>28.324606278385801</c:v>
                </c:pt>
                <c:pt idx="14120">
                  <c:v>28.324606278385801</c:v>
                </c:pt>
                <c:pt idx="14121">
                  <c:v>28.3395270543006</c:v>
                </c:pt>
                <c:pt idx="14122">
                  <c:v>28.3494742382439</c:v>
                </c:pt>
                <c:pt idx="14123">
                  <c:v>28.3494742382439</c:v>
                </c:pt>
                <c:pt idx="14124">
                  <c:v>28.354447830215499</c:v>
                </c:pt>
                <c:pt idx="14125">
                  <c:v>28.364395014158699</c:v>
                </c:pt>
                <c:pt idx="14126">
                  <c:v>28.369368606130301</c:v>
                </c:pt>
                <c:pt idx="14127">
                  <c:v>28.369368606130301</c:v>
                </c:pt>
                <c:pt idx="14128">
                  <c:v>28.374342198101999</c:v>
                </c:pt>
                <c:pt idx="14129">
                  <c:v>28.3842893820452</c:v>
                </c:pt>
                <c:pt idx="14130">
                  <c:v>28.3842893820452</c:v>
                </c:pt>
                <c:pt idx="14131">
                  <c:v>28.389262974016798</c:v>
                </c:pt>
                <c:pt idx="14132">
                  <c:v>28.3842893820452</c:v>
                </c:pt>
                <c:pt idx="14133">
                  <c:v>28.374342198101999</c:v>
                </c:pt>
                <c:pt idx="14134">
                  <c:v>28.379315790073601</c:v>
                </c:pt>
                <c:pt idx="14135">
                  <c:v>28.379315790073601</c:v>
                </c:pt>
                <c:pt idx="14136">
                  <c:v>28.3842893820452</c:v>
                </c:pt>
                <c:pt idx="14137">
                  <c:v>28.3942365659885</c:v>
                </c:pt>
                <c:pt idx="14138">
                  <c:v>28.4041837499317</c:v>
                </c:pt>
                <c:pt idx="14139">
                  <c:v>28.409157341903299</c:v>
                </c:pt>
                <c:pt idx="14140">
                  <c:v>28.414130933874901</c:v>
                </c:pt>
                <c:pt idx="14141">
                  <c:v>28.409157341903299</c:v>
                </c:pt>
                <c:pt idx="14142">
                  <c:v>28.409157341903299</c:v>
                </c:pt>
                <c:pt idx="14143">
                  <c:v>28.419104525846599</c:v>
                </c:pt>
                <c:pt idx="14144">
                  <c:v>28.414130933874901</c:v>
                </c:pt>
                <c:pt idx="14145">
                  <c:v>28.409157341903299</c:v>
                </c:pt>
                <c:pt idx="14146">
                  <c:v>28.414130933874901</c:v>
                </c:pt>
                <c:pt idx="14147">
                  <c:v>28.414130933874901</c:v>
                </c:pt>
                <c:pt idx="14148">
                  <c:v>28.419104525846599</c:v>
                </c:pt>
                <c:pt idx="14149">
                  <c:v>28.419104525846599</c:v>
                </c:pt>
                <c:pt idx="14150">
                  <c:v>28.424078117818201</c:v>
                </c:pt>
                <c:pt idx="14151">
                  <c:v>28.4290517097898</c:v>
                </c:pt>
                <c:pt idx="14152">
                  <c:v>28.4290517097898</c:v>
                </c:pt>
                <c:pt idx="14153">
                  <c:v>28.4389988937331</c:v>
                </c:pt>
                <c:pt idx="14154">
                  <c:v>28.4389988937331</c:v>
                </c:pt>
                <c:pt idx="14155">
                  <c:v>28.453919669647899</c:v>
                </c:pt>
                <c:pt idx="14156">
                  <c:v>28.453919669647899</c:v>
                </c:pt>
                <c:pt idx="14157">
                  <c:v>28.453919669647899</c:v>
                </c:pt>
                <c:pt idx="14158">
                  <c:v>28.458893261619501</c:v>
                </c:pt>
                <c:pt idx="14159">
                  <c:v>28.453919669647899</c:v>
                </c:pt>
                <c:pt idx="14160">
                  <c:v>28.453919669647899</c:v>
                </c:pt>
                <c:pt idx="14161">
                  <c:v>28.463866853591199</c:v>
                </c:pt>
                <c:pt idx="14162">
                  <c:v>28.463866853591199</c:v>
                </c:pt>
                <c:pt idx="14163">
                  <c:v>28.458893261619501</c:v>
                </c:pt>
                <c:pt idx="14164">
                  <c:v>28.468840445562801</c:v>
                </c:pt>
                <c:pt idx="14165">
                  <c:v>28.463866853591199</c:v>
                </c:pt>
                <c:pt idx="14166">
                  <c:v>28.463866853591199</c:v>
                </c:pt>
                <c:pt idx="14167">
                  <c:v>28.463866853591199</c:v>
                </c:pt>
                <c:pt idx="14168">
                  <c:v>28.468840445562801</c:v>
                </c:pt>
                <c:pt idx="14169">
                  <c:v>28.468840445562801</c:v>
                </c:pt>
                <c:pt idx="14170">
                  <c:v>28.4738140375344</c:v>
                </c:pt>
                <c:pt idx="14171">
                  <c:v>28.463866853591199</c:v>
                </c:pt>
                <c:pt idx="14172">
                  <c:v>28.4489460776763</c:v>
                </c:pt>
                <c:pt idx="14173">
                  <c:v>28.458893261619501</c:v>
                </c:pt>
                <c:pt idx="14174">
                  <c:v>28.468840445562801</c:v>
                </c:pt>
                <c:pt idx="14175">
                  <c:v>28.478787629506002</c:v>
                </c:pt>
                <c:pt idx="14176">
                  <c:v>28.4738140375344</c:v>
                </c:pt>
                <c:pt idx="14177">
                  <c:v>28.458893261619501</c:v>
                </c:pt>
                <c:pt idx="14178">
                  <c:v>28.463866853591199</c:v>
                </c:pt>
                <c:pt idx="14179">
                  <c:v>28.4738140375344</c:v>
                </c:pt>
                <c:pt idx="14180">
                  <c:v>28.4738140375344</c:v>
                </c:pt>
                <c:pt idx="14181">
                  <c:v>28.4738140375344</c:v>
                </c:pt>
                <c:pt idx="14182">
                  <c:v>28.4738140375344</c:v>
                </c:pt>
                <c:pt idx="14183">
                  <c:v>28.468840445562801</c:v>
                </c:pt>
                <c:pt idx="14184">
                  <c:v>28.478787629506002</c:v>
                </c:pt>
                <c:pt idx="14185">
                  <c:v>28.4937084054209</c:v>
                </c:pt>
                <c:pt idx="14186">
                  <c:v>28.503655589364101</c:v>
                </c:pt>
                <c:pt idx="14187">
                  <c:v>28.498681997392499</c:v>
                </c:pt>
                <c:pt idx="14188">
                  <c:v>28.498681997392499</c:v>
                </c:pt>
                <c:pt idx="14189">
                  <c:v>28.4937084054209</c:v>
                </c:pt>
                <c:pt idx="14190">
                  <c:v>28.488734813449302</c:v>
                </c:pt>
                <c:pt idx="14191">
                  <c:v>28.4937084054209</c:v>
                </c:pt>
                <c:pt idx="14192">
                  <c:v>28.488734813449302</c:v>
                </c:pt>
                <c:pt idx="14193">
                  <c:v>28.4937084054209</c:v>
                </c:pt>
                <c:pt idx="14194">
                  <c:v>28.498681997392499</c:v>
                </c:pt>
                <c:pt idx="14195">
                  <c:v>28.4937084054209</c:v>
                </c:pt>
                <c:pt idx="14196">
                  <c:v>28.4937084054209</c:v>
                </c:pt>
                <c:pt idx="14197">
                  <c:v>28.498681997392499</c:v>
                </c:pt>
                <c:pt idx="14198">
                  <c:v>28.498681997392499</c:v>
                </c:pt>
                <c:pt idx="14199">
                  <c:v>28.513602773307401</c:v>
                </c:pt>
                <c:pt idx="14200">
                  <c:v>28.518576365278999</c:v>
                </c:pt>
                <c:pt idx="14201">
                  <c:v>28.513602773307401</c:v>
                </c:pt>
                <c:pt idx="14202">
                  <c:v>28.508629181335799</c:v>
                </c:pt>
                <c:pt idx="14203">
                  <c:v>28.508629181335799</c:v>
                </c:pt>
                <c:pt idx="14204">
                  <c:v>28.508629181335799</c:v>
                </c:pt>
                <c:pt idx="14205">
                  <c:v>28.513602773307401</c:v>
                </c:pt>
                <c:pt idx="14206">
                  <c:v>28.5285235492222</c:v>
                </c:pt>
                <c:pt idx="14207">
                  <c:v>28.533497141193902</c:v>
                </c:pt>
                <c:pt idx="14208">
                  <c:v>28.548417917108701</c:v>
                </c:pt>
                <c:pt idx="14209">
                  <c:v>28.543444325137099</c:v>
                </c:pt>
                <c:pt idx="14210">
                  <c:v>28.5384707331655</c:v>
                </c:pt>
                <c:pt idx="14211">
                  <c:v>28.533497141193902</c:v>
                </c:pt>
                <c:pt idx="14212">
                  <c:v>28.553391509080399</c:v>
                </c:pt>
                <c:pt idx="14213">
                  <c:v>28.553391509080399</c:v>
                </c:pt>
                <c:pt idx="14214">
                  <c:v>28.543444325137099</c:v>
                </c:pt>
                <c:pt idx="14215">
                  <c:v>28.5384707331655</c:v>
                </c:pt>
                <c:pt idx="14216">
                  <c:v>28.543444325137099</c:v>
                </c:pt>
                <c:pt idx="14217">
                  <c:v>28.553391509080399</c:v>
                </c:pt>
                <c:pt idx="14218">
                  <c:v>28.558365101052001</c:v>
                </c:pt>
                <c:pt idx="14219">
                  <c:v>28.553391509080399</c:v>
                </c:pt>
                <c:pt idx="14220">
                  <c:v>28.568312284995201</c:v>
                </c:pt>
                <c:pt idx="14221">
                  <c:v>28.5732858769668</c:v>
                </c:pt>
                <c:pt idx="14222">
                  <c:v>28.578259468938501</c:v>
                </c:pt>
                <c:pt idx="14223">
                  <c:v>28.588206652881698</c:v>
                </c:pt>
                <c:pt idx="14224">
                  <c:v>28.5832330609101</c:v>
                </c:pt>
                <c:pt idx="14225">
                  <c:v>28.578259468938501</c:v>
                </c:pt>
                <c:pt idx="14226">
                  <c:v>28.588206652881698</c:v>
                </c:pt>
                <c:pt idx="14227">
                  <c:v>28.5832330609101</c:v>
                </c:pt>
                <c:pt idx="14228">
                  <c:v>28.5832330609101</c:v>
                </c:pt>
                <c:pt idx="14229">
                  <c:v>28.578259468938501</c:v>
                </c:pt>
                <c:pt idx="14230">
                  <c:v>28.588206652881698</c:v>
                </c:pt>
                <c:pt idx="14231">
                  <c:v>28.5832330609101</c:v>
                </c:pt>
                <c:pt idx="14232">
                  <c:v>28.588206652881698</c:v>
                </c:pt>
                <c:pt idx="14233">
                  <c:v>28.593180244853301</c:v>
                </c:pt>
                <c:pt idx="14234">
                  <c:v>28.593180244853301</c:v>
                </c:pt>
                <c:pt idx="14235">
                  <c:v>28.5832330609101</c:v>
                </c:pt>
                <c:pt idx="14236">
                  <c:v>28.5832330609101</c:v>
                </c:pt>
                <c:pt idx="14237">
                  <c:v>28.603127428796601</c:v>
                </c:pt>
                <c:pt idx="14238">
                  <c:v>28.608101020768199</c:v>
                </c:pt>
                <c:pt idx="14239">
                  <c:v>28.613074612739801</c:v>
                </c:pt>
                <c:pt idx="14240">
                  <c:v>28.623021796683101</c:v>
                </c:pt>
                <c:pt idx="14241">
                  <c:v>28.6279953886547</c:v>
                </c:pt>
                <c:pt idx="14242">
                  <c:v>28.623021796683101</c:v>
                </c:pt>
                <c:pt idx="14243">
                  <c:v>28.632968980626298</c:v>
                </c:pt>
                <c:pt idx="14244">
                  <c:v>28.632968980626298</c:v>
                </c:pt>
                <c:pt idx="14245">
                  <c:v>28.623021796683101</c:v>
                </c:pt>
                <c:pt idx="14246">
                  <c:v>28.623021796683101</c:v>
                </c:pt>
                <c:pt idx="14247">
                  <c:v>28.623021796683101</c:v>
                </c:pt>
                <c:pt idx="14248">
                  <c:v>28.613074612739801</c:v>
                </c:pt>
                <c:pt idx="14249">
                  <c:v>28.613074612739801</c:v>
                </c:pt>
                <c:pt idx="14250">
                  <c:v>28.6279953886547</c:v>
                </c:pt>
                <c:pt idx="14251">
                  <c:v>28.6279953886547</c:v>
                </c:pt>
                <c:pt idx="14252">
                  <c:v>28.623021796683101</c:v>
                </c:pt>
                <c:pt idx="14253">
                  <c:v>28.6279953886547</c:v>
                </c:pt>
                <c:pt idx="14254">
                  <c:v>28.623021796683101</c:v>
                </c:pt>
                <c:pt idx="14255">
                  <c:v>28.6279953886547</c:v>
                </c:pt>
                <c:pt idx="14256">
                  <c:v>28.623021796683101</c:v>
                </c:pt>
                <c:pt idx="14257">
                  <c:v>28.6379425725979</c:v>
                </c:pt>
                <c:pt idx="14258">
                  <c:v>28.6379425725979</c:v>
                </c:pt>
                <c:pt idx="14259">
                  <c:v>28.6379425725979</c:v>
                </c:pt>
                <c:pt idx="14260">
                  <c:v>28.632968980626298</c:v>
                </c:pt>
                <c:pt idx="14261">
                  <c:v>28.632968980626298</c:v>
                </c:pt>
                <c:pt idx="14262">
                  <c:v>28.6279953886547</c:v>
                </c:pt>
                <c:pt idx="14263">
                  <c:v>28.642916164569499</c:v>
                </c:pt>
                <c:pt idx="14264">
                  <c:v>28.647889756541201</c:v>
                </c:pt>
                <c:pt idx="14265">
                  <c:v>28.652863348512799</c:v>
                </c:pt>
                <c:pt idx="14266">
                  <c:v>28.662810532456</c:v>
                </c:pt>
                <c:pt idx="14267">
                  <c:v>28.6727577163993</c:v>
                </c:pt>
                <c:pt idx="14268">
                  <c:v>28.6727577163993</c:v>
                </c:pt>
                <c:pt idx="14269">
                  <c:v>28.662810532456</c:v>
                </c:pt>
                <c:pt idx="14270">
                  <c:v>28.652863348512799</c:v>
                </c:pt>
                <c:pt idx="14271">
                  <c:v>28.647889756541201</c:v>
                </c:pt>
                <c:pt idx="14272">
                  <c:v>28.652863348512799</c:v>
                </c:pt>
                <c:pt idx="14273">
                  <c:v>28.662810532456</c:v>
                </c:pt>
                <c:pt idx="14274">
                  <c:v>28.662810532456</c:v>
                </c:pt>
                <c:pt idx="14275">
                  <c:v>28.657836940484401</c:v>
                </c:pt>
                <c:pt idx="14276">
                  <c:v>28.657836940484401</c:v>
                </c:pt>
                <c:pt idx="14277">
                  <c:v>28.667784124427701</c:v>
                </c:pt>
                <c:pt idx="14278">
                  <c:v>28.662810532456</c:v>
                </c:pt>
                <c:pt idx="14279">
                  <c:v>28.652863348512799</c:v>
                </c:pt>
                <c:pt idx="14280">
                  <c:v>28.652863348512799</c:v>
                </c:pt>
                <c:pt idx="14281">
                  <c:v>28.662810532456</c:v>
                </c:pt>
                <c:pt idx="14282">
                  <c:v>28.662810532456</c:v>
                </c:pt>
                <c:pt idx="14283">
                  <c:v>28.667784124427701</c:v>
                </c:pt>
                <c:pt idx="14284">
                  <c:v>28.667784124427701</c:v>
                </c:pt>
                <c:pt idx="14285">
                  <c:v>28.667784124427701</c:v>
                </c:pt>
                <c:pt idx="14286">
                  <c:v>28.6727577163993</c:v>
                </c:pt>
                <c:pt idx="14287">
                  <c:v>28.677731308370898</c:v>
                </c:pt>
                <c:pt idx="14288">
                  <c:v>28.687678492314099</c:v>
                </c:pt>
                <c:pt idx="14289">
                  <c:v>28.6827049003425</c:v>
                </c:pt>
                <c:pt idx="14290">
                  <c:v>28.6827049003425</c:v>
                </c:pt>
                <c:pt idx="14291">
                  <c:v>28.6827049003425</c:v>
                </c:pt>
                <c:pt idx="14292">
                  <c:v>28.687678492314099</c:v>
                </c:pt>
                <c:pt idx="14293">
                  <c:v>28.687678492314099</c:v>
                </c:pt>
                <c:pt idx="14294">
                  <c:v>28.687678492314099</c:v>
                </c:pt>
                <c:pt idx="14295">
                  <c:v>28.687678492314099</c:v>
                </c:pt>
                <c:pt idx="14296">
                  <c:v>28.677731308370898</c:v>
                </c:pt>
                <c:pt idx="14297">
                  <c:v>28.6827049003425</c:v>
                </c:pt>
                <c:pt idx="14298">
                  <c:v>28.702599268229001</c:v>
                </c:pt>
                <c:pt idx="14299">
                  <c:v>28.712546452172202</c:v>
                </c:pt>
                <c:pt idx="14300">
                  <c:v>28.7175200441439</c:v>
                </c:pt>
                <c:pt idx="14301">
                  <c:v>28.7175200441439</c:v>
                </c:pt>
                <c:pt idx="14302">
                  <c:v>28.732440820058699</c:v>
                </c:pt>
                <c:pt idx="14303">
                  <c:v>28.732440820058699</c:v>
                </c:pt>
                <c:pt idx="14304">
                  <c:v>28.732440820058699</c:v>
                </c:pt>
                <c:pt idx="14305">
                  <c:v>28.742388004001999</c:v>
                </c:pt>
                <c:pt idx="14306">
                  <c:v>28.742388004001999</c:v>
                </c:pt>
                <c:pt idx="14307">
                  <c:v>28.732440820058699</c:v>
                </c:pt>
                <c:pt idx="14308">
                  <c:v>28.732440820058699</c:v>
                </c:pt>
                <c:pt idx="14309">
                  <c:v>28.732440820058699</c:v>
                </c:pt>
                <c:pt idx="14310">
                  <c:v>28.747361595973601</c:v>
                </c:pt>
                <c:pt idx="14311">
                  <c:v>28.752335187945199</c:v>
                </c:pt>
                <c:pt idx="14312">
                  <c:v>28.747361595973601</c:v>
                </c:pt>
                <c:pt idx="14313">
                  <c:v>28.747361595973601</c:v>
                </c:pt>
                <c:pt idx="14314">
                  <c:v>28.747361595973601</c:v>
                </c:pt>
                <c:pt idx="14315">
                  <c:v>28.747361595973601</c:v>
                </c:pt>
                <c:pt idx="14316">
                  <c:v>28.747361595973601</c:v>
                </c:pt>
                <c:pt idx="14317">
                  <c:v>28.747361595973601</c:v>
                </c:pt>
                <c:pt idx="14318">
                  <c:v>28.747361595973601</c:v>
                </c:pt>
                <c:pt idx="14319">
                  <c:v>28.752335187945199</c:v>
                </c:pt>
                <c:pt idx="14320">
                  <c:v>28.767255963860102</c:v>
                </c:pt>
                <c:pt idx="14321">
                  <c:v>28.7722295558317</c:v>
                </c:pt>
                <c:pt idx="14322">
                  <c:v>28.757308779916801</c:v>
                </c:pt>
                <c:pt idx="14323">
                  <c:v>28.762282371888499</c:v>
                </c:pt>
                <c:pt idx="14324">
                  <c:v>28.7722295558317</c:v>
                </c:pt>
                <c:pt idx="14325">
                  <c:v>28.782176739775</c:v>
                </c:pt>
                <c:pt idx="14326">
                  <c:v>28.782176739775</c:v>
                </c:pt>
                <c:pt idx="14327">
                  <c:v>28.782176739775</c:v>
                </c:pt>
                <c:pt idx="14328">
                  <c:v>28.777203147803299</c:v>
                </c:pt>
                <c:pt idx="14329">
                  <c:v>28.782176739775</c:v>
                </c:pt>
                <c:pt idx="14330">
                  <c:v>28.782176739775</c:v>
                </c:pt>
                <c:pt idx="14331">
                  <c:v>28.787150331746599</c:v>
                </c:pt>
                <c:pt idx="14332">
                  <c:v>28.797097515689799</c:v>
                </c:pt>
                <c:pt idx="14333">
                  <c:v>28.797097515689799</c:v>
                </c:pt>
                <c:pt idx="14334">
                  <c:v>28.807044699633099</c:v>
                </c:pt>
                <c:pt idx="14335">
                  <c:v>28.8169918835763</c:v>
                </c:pt>
                <c:pt idx="14336">
                  <c:v>28.812018291604701</c:v>
                </c:pt>
                <c:pt idx="14337">
                  <c:v>28.802071107661401</c:v>
                </c:pt>
                <c:pt idx="14338">
                  <c:v>28.797097515689799</c:v>
                </c:pt>
                <c:pt idx="14339">
                  <c:v>28.797097515689799</c:v>
                </c:pt>
                <c:pt idx="14340">
                  <c:v>28.792123923718201</c:v>
                </c:pt>
                <c:pt idx="14341">
                  <c:v>28.802071107661401</c:v>
                </c:pt>
                <c:pt idx="14342">
                  <c:v>28.802071107661401</c:v>
                </c:pt>
                <c:pt idx="14343">
                  <c:v>28.797097515689799</c:v>
                </c:pt>
                <c:pt idx="14344">
                  <c:v>28.797097515689799</c:v>
                </c:pt>
                <c:pt idx="14345">
                  <c:v>28.787150331746599</c:v>
                </c:pt>
                <c:pt idx="14346">
                  <c:v>28.777203147803299</c:v>
                </c:pt>
                <c:pt idx="14347">
                  <c:v>28.792123923718201</c:v>
                </c:pt>
                <c:pt idx="14348">
                  <c:v>28.792123923718201</c:v>
                </c:pt>
                <c:pt idx="14349">
                  <c:v>28.782176739775</c:v>
                </c:pt>
                <c:pt idx="14350">
                  <c:v>28.802071107661401</c:v>
                </c:pt>
                <c:pt idx="14351">
                  <c:v>28.807044699633099</c:v>
                </c:pt>
                <c:pt idx="14352">
                  <c:v>28.807044699633099</c:v>
                </c:pt>
                <c:pt idx="14353">
                  <c:v>28.807044699633099</c:v>
                </c:pt>
                <c:pt idx="14354">
                  <c:v>28.812018291604701</c:v>
                </c:pt>
                <c:pt idx="14355">
                  <c:v>28.807044699633099</c:v>
                </c:pt>
                <c:pt idx="14356">
                  <c:v>28.802071107661401</c:v>
                </c:pt>
                <c:pt idx="14357">
                  <c:v>28.8169918835763</c:v>
                </c:pt>
                <c:pt idx="14358">
                  <c:v>28.8169918835763</c:v>
                </c:pt>
                <c:pt idx="14359">
                  <c:v>28.8169918835763</c:v>
                </c:pt>
                <c:pt idx="14360">
                  <c:v>28.8169918835763</c:v>
                </c:pt>
                <c:pt idx="14361">
                  <c:v>28.826939067519501</c:v>
                </c:pt>
                <c:pt idx="14362">
                  <c:v>28.826939067519501</c:v>
                </c:pt>
                <c:pt idx="14363">
                  <c:v>28.826939067519501</c:v>
                </c:pt>
                <c:pt idx="14364">
                  <c:v>28.821965475547898</c:v>
                </c:pt>
                <c:pt idx="14365">
                  <c:v>28.826939067519501</c:v>
                </c:pt>
                <c:pt idx="14366">
                  <c:v>28.831912659491199</c:v>
                </c:pt>
                <c:pt idx="14367">
                  <c:v>28.841859843434399</c:v>
                </c:pt>
                <c:pt idx="14368">
                  <c:v>28.846833435406001</c:v>
                </c:pt>
                <c:pt idx="14369">
                  <c:v>28.841859843434399</c:v>
                </c:pt>
                <c:pt idx="14370">
                  <c:v>28.846833435406001</c:v>
                </c:pt>
                <c:pt idx="14371">
                  <c:v>28.846833435406001</c:v>
                </c:pt>
                <c:pt idx="14372">
                  <c:v>28.851807027377699</c:v>
                </c:pt>
                <c:pt idx="14373">
                  <c:v>28.846833435406001</c:v>
                </c:pt>
                <c:pt idx="14374">
                  <c:v>28.841859843434399</c:v>
                </c:pt>
                <c:pt idx="14375">
                  <c:v>28.841859843434399</c:v>
                </c:pt>
                <c:pt idx="14376">
                  <c:v>28.841859843434399</c:v>
                </c:pt>
                <c:pt idx="14377">
                  <c:v>28.851807027377699</c:v>
                </c:pt>
                <c:pt idx="14378">
                  <c:v>28.846833435406001</c:v>
                </c:pt>
                <c:pt idx="14379">
                  <c:v>28.846833435406001</c:v>
                </c:pt>
                <c:pt idx="14380">
                  <c:v>28.851807027377699</c:v>
                </c:pt>
                <c:pt idx="14381">
                  <c:v>28.851807027377699</c:v>
                </c:pt>
                <c:pt idx="14382">
                  <c:v>28.856780619349301</c:v>
                </c:pt>
                <c:pt idx="14383">
                  <c:v>28.8617542113209</c:v>
                </c:pt>
                <c:pt idx="14384">
                  <c:v>28.8617542113209</c:v>
                </c:pt>
                <c:pt idx="14385">
                  <c:v>28.856780619349301</c:v>
                </c:pt>
                <c:pt idx="14386">
                  <c:v>28.846833435406001</c:v>
                </c:pt>
                <c:pt idx="14387">
                  <c:v>28.8617542113209</c:v>
                </c:pt>
                <c:pt idx="14388">
                  <c:v>28.8717013952641</c:v>
                </c:pt>
                <c:pt idx="14389">
                  <c:v>28.8717013952641</c:v>
                </c:pt>
                <c:pt idx="14390">
                  <c:v>28.8717013952641</c:v>
                </c:pt>
                <c:pt idx="14391">
                  <c:v>28.8717013952641</c:v>
                </c:pt>
                <c:pt idx="14392">
                  <c:v>28.8816485792074</c:v>
                </c:pt>
                <c:pt idx="14393">
                  <c:v>28.886622171178999</c:v>
                </c:pt>
                <c:pt idx="14394">
                  <c:v>28.8816485792074</c:v>
                </c:pt>
                <c:pt idx="14395">
                  <c:v>28.8816485792074</c:v>
                </c:pt>
                <c:pt idx="14396">
                  <c:v>28.8816485792074</c:v>
                </c:pt>
                <c:pt idx="14397">
                  <c:v>28.886622171178999</c:v>
                </c:pt>
                <c:pt idx="14398">
                  <c:v>28.891595763150601</c:v>
                </c:pt>
                <c:pt idx="14399">
                  <c:v>28.891595763150601</c:v>
                </c:pt>
                <c:pt idx="14400">
                  <c:v>28.886622171178999</c:v>
                </c:pt>
                <c:pt idx="14401">
                  <c:v>28.891595763150601</c:v>
                </c:pt>
                <c:pt idx="14402">
                  <c:v>28.891595763150601</c:v>
                </c:pt>
                <c:pt idx="14403">
                  <c:v>28.8965693551222</c:v>
                </c:pt>
                <c:pt idx="14404">
                  <c:v>28.901542947093901</c:v>
                </c:pt>
                <c:pt idx="14405">
                  <c:v>28.9065165390655</c:v>
                </c:pt>
                <c:pt idx="14406">
                  <c:v>28.901542947093901</c:v>
                </c:pt>
                <c:pt idx="14407">
                  <c:v>28.9065165390655</c:v>
                </c:pt>
                <c:pt idx="14408">
                  <c:v>28.9065165390655</c:v>
                </c:pt>
                <c:pt idx="14409">
                  <c:v>28.9065165390655</c:v>
                </c:pt>
                <c:pt idx="14410">
                  <c:v>28.911490131037102</c:v>
                </c:pt>
                <c:pt idx="14411">
                  <c:v>28.9164637230087</c:v>
                </c:pt>
                <c:pt idx="14412">
                  <c:v>28.921437314980398</c:v>
                </c:pt>
                <c:pt idx="14413">
                  <c:v>28.921437314980398</c:v>
                </c:pt>
                <c:pt idx="14414">
                  <c:v>28.9164637230087</c:v>
                </c:pt>
                <c:pt idx="14415">
                  <c:v>28.9164637230087</c:v>
                </c:pt>
                <c:pt idx="14416">
                  <c:v>28.921437314980398</c:v>
                </c:pt>
                <c:pt idx="14417">
                  <c:v>28.9164637230087</c:v>
                </c:pt>
                <c:pt idx="14418">
                  <c:v>28.926410906952</c:v>
                </c:pt>
                <c:pt idx="14419">
                  <c:v>28.936358090895201</c:v>
                </c:pt>
                <c:pt idx="14420">
                  <c:v>28.936358090895201</c:v>
                </c:pt>
                <c:pt idx="14421">
                  <c:v>28.936358090895201</c:v>
                </c:pt>
                <c:pt idx="14422">
                  <c:v>28.936358090895201</c:v>
                </c:pt>
                <c:pt idx="14423">
                  <c:v>28.926410906952</c:v>
                </c:pt>
                <c:pt idx="14424">
                  <c:v>28.931384498923599</c:v>
                </c:pt>
                <c:pt idx="14425">
                  <c:v>28.936358090895201</c:v>
                </c:pt>
                <c:pt idx="14426">
                  <c:v>28.941331682866799</c:v>
                </c:pt>
                <c:pt idx="14427">
                  <c:v>28.946305274838501</c:v>
                </c:pt>
                <c:pt idx="14428">
                  <c:v>28.941331682866799</c:v>
                </c:pt>
                <c:pt idx="14429">
                  <c:v>28.946305274838501</c:v>
                </c:pt>
                <c:pt idx="14430">
                  <c:v>28.9512788668101</c:v>
                </c:pt>
                <c:pt idx="14431">
                  <c:v>28.946305274838501</c:v>
                </c:pt>
                <c:pt idx="14432">
                  <c:v>28.9512788668101</c:v>
                </c:pt>
                <c:pt idx="14433">
                  <c:v>28.9512788668101</c:v>
                </c:pt>
                <c:pt idx="14434">
                  <c:v>28.946305274838501</c:v>
                </c:pt>
                <c:pt idx="14435">
                  <c:v>28.941331682866799</c:v>
                </c:pt>
                <c:pt idx="14436">
                  <c:v>28.946305274838501</c:v>
                </c:pt>
                <c:pt idx="14437">
                  <c:v>28.9512788668101</c:v>
                </c:pt>
                <c:pt idx="14438">
                  <c:v>28.9612260507533</c:v>
                </c:pt>
                <c:pt idx="14439">
                  <c:v>28.9711732346966</c:v>
                </c:pt>
                <c:pt idx="14440">
                  <c:v>28.976146826668199</c:v>
                </c:pt>
                <c:pt idx="14441">
                  <c:v>28.981120418639801</c:v>
                </c:pt>
                <c:pt idx="14442">
                  <c:v>28.976146826668199</c:v>
                </c:pt>
                <c:pt idx="14443">
                  <c:v>28.9711732346966</c:v>
                </c:pt>
                <c:pt idx="14444">
                  <c:v>28.9711732346966</c:v>
                </c:pt>
                <c:pt idx="14445">
                  <c:v>28.9612260507533</c:v>
                </c:pt>
                <c:pt idx="14446">
                  <c:v>28.976146826668199</c:v>
                </c:pt>
                <c:pt idx="14447">
                  <c:v>28.986094010611399</c:v>
                </c:pt>
                <c:pt idx="14448">
                  <c:v>28.9711732346966</c:v>
                </c:pt>
                <c:pt idx="14449">
                  <c:v>28.976146826668199</c:v>
                </c:pt>
                <c:pt idx="14450">
                  <c:v>28.976146826668199</c:v>
                </c:pt>
                <c:pt idx="14451">
                  <c:v>28.976146826668199</c:v>
                </c:pt>
                <c:pt idx="14452">
                  <c:v>28.976146826668199</c:v>
                </c:pt>
                <c:pt idx="14453">
                  <c:v>28.976146826668199</c:v>
                </c:pt>
                <c:pt idx="14454">
                  <c:v>28.976146826668199</c:v>
                </c:pt>
                <c:pt idx="14455">
                  <c:v>28.9711732346966</c:v>
                </c:pt>
                <c:pt idx="14456">
                  <c:v>28.976146826668199</c:v>
                </c:pt>
                <c:pt idx="14457">
                  <c:v>28.996041194554699</c:v>
                </c:pt>
                <c:pt idx="14458">
                  <c:v>28.996041194554699</c:v>
                </c:pt>
                <c:pt idx="14459">
                  <c:v>28.991067602583101</c:v>
                </c:pt>
                <c:pt idx="14460">
                  <c:v>28.996041194554699</c:v>
                </c:pt>
                <c:pt idx="14461">
                  <c:v>28.996041194554699</c:v>
                </c:pt>
                <c:pt idx="14462">
                  <c:v>28.991067602583101</c:v>
                </c:pt>
                <c:pt idx="14463">
                  <c:v>28.991067602583101</c:v>
                </c:pt>
                <c:pt idx="14464">
                  <c:v>28.996041194554699</c:v>
                </c:pt>
                <c:pt idx="14465">
                  <c:v>29.0059883784979</c:v>
                </c:pt>
                <c:pt idx="14466">
                  <c:v>29.025882746384401</c:v>
                </c:pt>
                <c:pt idx="14467">
                  <c:v>29.030856338355999</c:v>
                </c:pt>
                <c:pt idx="14468">
                  <c:v>29.030856338355999</c:v>
                </c:pt>
                <c:pt idx="14469">
                  <c:v>29.025882746384401</c:v>
                </c:pt>
                <c:pt idx="14470">
                  <c:v>29.025882746384401</c:v>
                </c:pt>
                <c:pt idx="14471">
                  <c:v>29.035829930327701</c:v>
                </c:pt>
                <c:pt idx="14472">
                  <c:v>29.030856338355999</c:v>
                </c:pt>
                <c:pt idx="14473">
                  <c:v>29.025882746384401</c:v>
                </c:pt>
                <c:pt idx="14474">
                  <c:v>29.025882746384401</c:v>
                </c:pt>
                <c:pt idx="14475">
                  <c:v>29.020909154412799</c:v>
                </c:pt>
                <c:pt idx="14476">
                  <c:v>29.020909154412799</c:v>
                </c:pt>
                <c:pt idx="14477">
                  <c:v>29.020909154412799</c:v>
                </c:pt>
                <c:pt idx="14478">
                  <c:v>29.035829930327701</c:v>
                </c:pt>
                <c:pt idx="14479">
                  <c:v>29.035829930327701</c:v>
                </c:pt>
                <c:pt idx="14480">
                  <c:v>29.045777114270901</c:v>
                </c:pt>
                <c:pt idx="14481">
                  <c:v>29.0507507062425</c:v>
                </c:pt>
                <c:pt idx="14482">
                  <c:v>29.055724298214098</c:v>
                </c:pt>
                <c:pt idx="14483">
                  <c:v>29.055724298214098</c:v>
                </c:pt>
                <c:pt idx="14484">
                  <c:v>29.0606978901858</c:v>
                </c:pt>
                <c:pt idx="14485">
                  <c:v>29.0507507062425</c:v>
                </c:pt>
                <c:pt idx="14486">
                  <c:v>29.0507507062425</c:v>
                </c:pt>
                <c:pt idx="14487">
                  <c:v>29.055724298214098</c:v>
                </c:pt>
                <c:pt idx="14488">
                  <c:v>29.0507507062425</c:v>
                </c:pt>
                <c:pt idx="14489">
                  <c:v>29.0507507062425</c:v>
                </c:pt>
                <c:pt idx="14490">
                  <c:v>29.045777114270901</c:v>
                </c:pt>
                <c:pt idx="14491">
                  <c:v>29.035829930327701</c:v>
                </c:pt>
                <c:pt idx="14492">
                  <c:v>29.040803522299299</c:v>
                </c:pt>
                <c:pt idx="14493">
                  <c:v>29.0507507062425</c:v>
                </c:pt>
                <c:pt idx="14494">
                  <c:v>29.055724298214098</c:v>
                </c:pt>
                <c:pt idx="14495">
                  <c:v>29.0507507062425</c:v>
                </c:pt>
                <c:pt idx="14496">
                  <c:v>29.055724298214098</c:v>
                </c:pt>
                <c:pt idx="14497">
                  <c:v>29.055724298214098</c:v>
                </c:pt>
                <c:pt idx="14498">
                  <c:v>29.055724298214098</c:v>
                </c:pt>
                <c:pt idx="14499">
                  <c:v>29.0606978901858</c:v>
                </c:pt>
                <c:pt idx="14500">
                  <c:v>29.0507507062425</c:v>
                </c:pt>
                <c:pt idx="14501">
                  <c:v>29.045777114270901</c:v>
                </c:pt>
                <c:pt idx="14502">
                  <c:v>29.0606978901858</c:v>
                </c:pt>
                <c:pt idx="14503">
                  <c:v>29.065671482157398</c:v>
                </c:pt>
                <c:pt idx="14504">
                  <c:v>29.0606978901858</c:v>
                </c:pt>
                <c:pt idx="14505">
                  <c:v>29.055724298214098</c:v>
                </c:pt>
                <c:pt idx="14506">
                  <c:v>29.055724298214098</c:v>
                </c:pt>
                <c:pt idx="14507">
                  <c:v>29.055724298214098</c:v>
                </c:pt>
                <c:pt idx="14508">
                  <c:v>29.055724298214098</c:v>
                </c:pt>
                <c:pt idx="14509">
                  <c:v>29.055724298214098</c:v>
                </c:pt>
                <c:pt idx="14510">
                  <c:v>29.0507507062425</c:v>
                </c:pt>
                <c:pt idx="14511">
                  <c:v>29.040803522299299</c:v>
                </c:pt>
                <c:pt idx="14512">
                  <c:v>29.040803522299299</c:v>
                </c:pt>
                <c:pt idx="14513">
                  <c:v>29.045777114270901</c:v>
                </c:pt>
                <c:pt idx="14514">
                  <c:v>29.0507507062425</c:v>
                </c:pt>
                <c:pt idx="14515">
                  <c:v>29.055724298214098</c:v>
                </c:pt>
                <c:pt idx="14516">
                  <c:v>29.045777114270901</c:v>
                </c:pt>
                <c:pt idx="14517">
                  <c:v>29.040803522299299</c:v>
                </c:pt>
                <c:pt idx="14518">
                  <c:v>29.045777114270901</c:v>
                </c:pt>
                <c:pt idx="14519">
                  <c:v>29.0606978901858</c:v>
                </c:pt>
                <c:pt idx="14520">
                  <c:v>29.0606978901858</c:v>
                </c:pt>
                <c:pt idx="14521">
                  <c:v>29.0606978901858</c:v>
                </c:pt>
                <c:pt idx="14522">
                  <c:v>29.055724298214098</c:v>
                </c:pt>
                <c:pt idx="14523">
                  <c:v>29.055724298214098</c:v>
                </c:pt>
                <c:pt idx="14524">
                  <c:v>29.0606978901858</c:v>
                </c:pt>
                <c:pt idx="14525">
                  <c:v>29.0606978901858</c:v>
                </c:pt>
                <c:pt idx="14526">
                  <c:v>29.0606978901858</c:v>
                </c:pt>
                <c:pt idx="14527">
                  <c:v>29.0606978901858</c:v>
                </c:pt>
                <c:pt idx="14528">
                  <c:v>29.065671482157398</c:v>
                </c:pt>
                <c:pt idx="14529">
                  <c:v>29.070645074129001</c:v>
                </c:pt>
                <c:pt idx="14530">
                  <c:v>29.065671482157398</c:v>
                </c:pt>
                <c:pt idx="14531">
                  <c:v>29.0606978901858</c:v>
                </c:pt>
                <c:pt idx="14532">
                  <c:v>29.0606978901858</c:v>
                </c:pt>
                <c:pt idx="14533">
                  <c:v>29.065671482157398</c:v>
                </c:pt>
                <c:pt idx="14534">
                  <c:v>29.070645074129001</c:v>
                </c:pt>
                <c:pt idx="14535">
                  <c:v>29.070645074129001</c:v>
                </c:pt>
                <c:pt idx="14536">
                  <c:v>29.075618666100599</c:v>
                </c:pt>
                <c:pt idx="14537">
                  <c:v>29.075618666100599</c:v>
                </c:pt>
                <c:pt idx="14538">
                  <c:v>29.085565850043899</c:v>
                </c:pt>
                <c:pt idx="14539">
                  <c:v>29.0955130339871</c:v>
                </c:pt>
                <c:pt idx="14540">
                  <c:v>29.0955130339871</c:v>
                </c:pt>
                <c:pt idx="14541">
                  <c:v>29.100486625958698</c:v>
                </c:pt>
                <c:pt idx="14542">
                  <c:v>29.100486625958698</c:v>
                </c:pt>
                <c:pt idx="14543">
                  <c:v>29.100486625958698</c:v>
                </c:pt>
                <c:pt idx="14544">
                  <c:v>29.1054602179304</c:v>
                </c:pt>
                <c:pt idx="14545">
                  <c:v>29.110433809901998</c:v>
                </c:pt>
                <c:pt idx="14546">
                  <c:v>29.1054602179304</c:v>
                </c:pt>
                <c:pt idx="14547">
                  <c:v>29.100486625958698</c:v>
                </c:pt>
                <c:pt idx="14548">
                  <c:v>29.1054602179304</c:v>
                </c:pt>
                <c:pt idx="14549">
                  <c:v>29.110433809901998</c:v>
                </c:pt>
                <c:pt idx="14550">
                  <c:v>29.110433809901998</c:v>
                </c:pt>
                <c:pt idx="14551">
                  <c:v>29.100486625958698</c:v>
                </c:pt>
                <c:pt idx="14552">
                  <c:v>29.1154074018736</c:v>
                </c:pt>
                <c:pt idx="14553">
                  <c:v>29.125354585816801</c:v>
                </c:pt>
                <c:pt idx="14554">
                  <c:v>29.1154074018736</c:v>
                </c:pt>
                <c:pt idx="14555">
                  <c:v>29.1054602179304</c:v>
                </c:pt>
                <c:pt idx="14556">
                  <c:v>29.1154074018736</c:v>
                </c:pt>
                <c:pt idx="14557">
                  <c:v>29.120380993845199</c:v>
                </c:pt>
                <c:pt idx="14558">
                  <c:v>29.135301769760101</c:v>
                </c:pt>
                <c:pt idx="14559">
                  <c:v>29.145248953703302</c:v>
                </c:pt>
                <c:pt idx="14560">
                  <c:v>29.135301769760101</c:v>
                </c:pt>
                <c:pt idx="14561">
                  <c:v>29.1402753617317</c:v>
                </c:pt>
                <c:pt idx="14562">
                  <c:v>29.1402753617317</c:v>
                </c:pt>
                <c:pt idx="14563">
                  <c:v>29.130328177788499</c:v>
                </c:pt>
                <c:pt idx="14564">
                  <c:v>29.135301769760101</c:v>
                </c:pt>
                <c:pt idx="14565">
                  <c:v>29.135301769760101</c:v>
                </c:pt>
                <c:pt idx="14566">
                  <c:v>29.125354585816801</c:v>
                </c:pt>
                <c:pt idx="14567">
                  <c:v>29.110433809901998</c:v>
                </c:pt>
                <c:pt idx="14568">
                  <c:v>29.1154074018736</c:v>
                </c:pt>
                <c:pt idx="14569">
                  <c:v>29.120380993845199</c:v>
                </c:pt>
                <c:pt idx="14570">
                  <c:v>29.120380993845199</c:v>
                </c:pt>
                <c:pt idx="14571">
                  <c:v>29.125354585816801</c:v>
                </c:pt>
                <c:pt idx="14572">
                  <c:v>29.130328177788499</c:v>
                </c:pt>
                <c:pt idx="14573">
                  <c:v>29.130328177788499</c:v>
                </c:pt>
                <c:pt idx="14574">
                  <c:v>29.125354585816801</c:v>
                </c:pt>
                <c:pt idx="14575">
                  <c:v>29.125354585816801</c:v>
                </c:pt>
                <c:pt idx="14576">
                  <c:v>29.125354585816801</c:v>
                </c:pt>
                <c:pt idx="14577">
                  <c:v>29.135301769760101</c:v>
                </c:pt>
                <c:pt idx="14578">
                  <c:v>29.135301769760101</c:v>
                </c:pt>
                <c:pt idx="14579">
                  <c:v>29.135301769760101</c:v>
                </c:pt>
                <c:pt idx="14580">
                  <c:v>29.135301769760101</c:v>
                </c:pt>
                <c:pt idx="14581">
                  <c:v>29.135301769760101</c:v>
                </c:pt>
                <c:pt idx="14582">
                  <c:v>29.145248953703302</c:v>
                </c:pt>
                <c:pt idx="14583">
                  <c:v>29.145248953703302</c:v>
                </c:pt>
                <c:pt idx="14584">
                  <c:v>29.1402753617317</c:v>
                </c:pt>
                <c:pt idx="14585">
                  <c:v>29.135301769760101</c:v>
                </c:pt>
                <c:pt idx="14586">
                  <c:v>29.125354585816801</c:v>
                </c:pt>
                <c:pt idx="14587">
                  <c:v>29.130328177788499</c:v>
                </c:pt>
                <c:pt idx="14588">
                  <c:v>29.135301769760101</c:v>
                </c:pt>
                <c:pt idx="14589">
                  <c:v>29.135301769760101</c:v>
                </c:pt>
                <c:pt idx="14590">
                  <c:v>29.135301769760101</c:v>
                </c:pt>
                <c:pt idx="14591">
                  <c:v>29.135301769760101</c:v>
                </c:pt>
                <c:pt idx="14592">
                  <c:v>29.145248953703302</c:v>
                </c:pt>
                <c:pt idx="14593">
                  <c:v>29.1601697296182</c:v>
                </c:pt>
                <c:pt idx="14594">
                  <c:v>29.150222545675</c:v>
                </c:pt>
                <c:pt idx="14595">
                  <c:v>29.145248953703302</c:v>
                </c:pt>
                <c:pt idx="14596">
                  <c:v>29.1402753617317</c:v>
                </c:pt>
                <c:pt idx="14597">
                  <c:v>29.145248953703302</c:v>
                </c:pt>
                <c:pt idx="14598">
                  <c:v>29.145248953703302</c:v>
                </c:pt>
                <c:pt idx="14599">
                  <c:v>29.155196137646598</c:v>
                </c:pt>
                <c:pt idx="14600">
                  <c:v>29.165143321589799</c:v>
                </c:pt>
                <c:pt idx="14601">
                  <c:v>29.1601697296182</c:v>
                </c:pt>
                <c:pt idx="14602">
                  <c:v>29.170116913561401</c:v>
                </c:pt>
                <c:pt idx="14603">
                  <c:v>29.165143321589799</c:v>
                </c:pt>
                <c:pt idx="14604">
                  <c:v>29.1601697296182</c:v>
                </c:pt>
                <c:pt idx="14605">
                  <c:v>29.165143321589799</c:v>
                </c:pt>
                <c:pt idx="14606">
                  <c:v>29.150222545675</c:v>
                </c:pt>
                <c:pt idx="14607">
                  <c:v>29.155196137646598</c:v>
                </c:pt>
                <c:pt idx="14608">
                  <c:v>29.1601697296182</c:v>
                </c:pt>
                <c:pt idx="14609">
                  <c:v>29.170116913561401</c:v>
                </c:pt>
                <c:pt idx="14610">
                  <c:v>29.1601697296182</c:v>
                </c:pt>
                <c:pt idx="14611">
                  <c:v>29.1601697296182</c:v>
                </c:pt>
                <c:pt idx="14612">
                  <c:v>29.145248953703302</c:v>
                </c:pt>
                <c:pt idx="14613">
                  <c:v>29.145248953703302</c:v>
                </c:pt>
                <c:pt idx="14614">
                  <c:v>29.145248953703302</c:v>
                </c:pt>
                <c:pt idx="14615">
                  <c:v>29.150222545675</c:v>
                </c:pt>
                <c:pt idx="14616">
                  <c:v>29.145248953703302</c:v>
                </c:pt>
                <c:pt idx="14617">
                  <c:v>29.150222545675</c:v>
                </c:pt>
                <c:pt idx="14618">
                  <c:v>29.135301769760101</c:v>
                </c:pt>
                <c:pt idx="14619">
                  <c:v>29.130328177788499</c:v>
                </c:pt>
                <c:pt idx="14620">
                  <c:v>29.1402753617317</c:v>
                </c:pt>
                <c:pt idx="14621">
                  <c:v>29.150222545675</c:v>
                </c:pt>
                <c:pt idx="14622">
                  <c:v>29.145248953703302</c:v>
                </c:pt>
                <c:pt idx="14623">
                  <c:v>29.1402753617317</c:v>
                </c:pt>
                <c:pt idx="14624">
                  <c:v>29.155196137646598</c:v>
                </c:pt>
                <c:pt idx="14625">
                  <c:v>29.150222545675</c:v>
                </c:pt>
                <c:pt idx="14626">
                  <c:v>29.150222545675</c:v>
                </c:pt>
                <c:pt idx="14627">
                  <c:v>29.165143321589799</c:v>
                </c:pt>
                <c:pt idx="14628">
                  <c:v>29.1601697296182</c:v>
                </c:pt>
                <c:pt idx="14629">
                  <c:v>29.1601697296182</c:v>
                </c:pt>
                <c:pt idx="14630">
                  <c:v>29.1601697296182</c:v>
                </c:pt>
                <c:pt idx="14631">
                  <c:v>29.1601697296182</c:v>
                </c:pt>
                <c:pt idx="14632">
                  <c:v>29.1601697296182</c:v>
                </c:pt>
                <c:pt idx="14633">
                  <c:v>29.150222545675</c:v>
                </c:pt>
                <c:pt idx="14634">
                  <c:v>29.150222545675</c:v>
                </c:pt>
                <c:pt idx="14635">
                  <c:v>29.150222545675</c:v>
                </c:pt>
                <c:pt idx="14636">
                  <c:v>29.145248953703302</c:v>
                </c:pt>
                <c:pt idx="14637">
                  <c:v>29.145248953703302</c:v>
                </c:pt>
                <c:pt idx="14638">
                  <c:v>29.1402753617317</c:v>
                </c:pt>
                <c:pt idx="14639">
                  <c:v>29.135301769760101</c:v>
                </c:pt>
                <c:pt idx="14640">
                  <c:v>29.145248953703302</c:v>
                </c:pt>
                <c:pt idx="14641">
                  <c:v>29.145248953703302</c:v>
                </c:pt>
                <c:pt idx="14642">
                  <c:v>29.155196137646598</c:v>
                </c:pt>
                <c:pt idx="14643">
                  <c:v>29.155196137646598</c:v>
                </c:pt>
                <c:pt idx="14644">
                  <c:v>29.150222545675</c:v>
                </c:pt>
                <c:pt idx="14645">
                  <c:v>29.155196137646598</c:v>
                </c:pt>
                <c:pt idx="14646">
                  <c:v>29.155196137646598</c:v>
                </c:pt>
                <c:pt idx="14647">
                  <c:v>29.155196137646598</c:v>
                </c:pt>
                <c:pt idx="14648">
                  <c:v>29.1601697296182</c:v>
                </c:pt>
                <c:pt idx="14649">
                  <c:v>29.170116913561401</c:v>
                </c:pt>
                <c:pt idx="14650">
                  <c:v>29.165143321589799</c:v>
                </c:pt>
                <c:pt idx="14651">
                  <c:v>29.1601697296182</c:v>
                </c:pt>
                <c:pt idx="14652">
                  <c:v>29.165143321589799</c:v>
                </c:pt>
                <c:pt idx="14653">
                  <c:v>29.170116913561401</c:v>
                </c:pt>
                <c:pt idx="14654">
                  <c:v>29.175090505533099</c:v>
                </c:pt>
                <c:pt idx="14655">
                  <c:v>29.175090505533099</c:v>
                </c:pt>
                <c:pt idx="14656">
                  <c:v>29.165143321589799</c:v>
                </c:pt>
                <c:pt idx="14657">
                  <c:v>29.170116913561401</c:v>
                </c:pt>
                <c:pt idx="14658">
                  <c:v>29.170116913561401</c:v>
                </c:pt>
                <c:pt idx="14659">
                  <c:v>29.165143321589799</c:v>
                </c:pt>
                <c:pt idx="14660">
                  <c:v>29.1601697296182</c:v>
                </c:pt>
                <c:pt idx="14661">
                  <c:v>29.175090505533099</c:v>
                </c:pt>
                <c:pt idx="14662">
                  <c:v>29.1850376894763</c:v>
                </c:pt>
                <c:pt idx="14663">
                  <c:v>29.1850376894763</c:v>
                </c:pt>
                <c:pt idx="14664">
                  <c:v>29.180064097504701</c:v>
                </c:pt>
                <c:pt idx="14665">
                  <c:v>29.180064097504701</c:v>
                </c:pt>
                <c:pt idx="14666">
                  <c:v>29.1850376894763</c:v>
                </c:pt>
                <c:pt idx="14667">
                  <c:v>29.190011281447902</c:v>
                </c:pt>
                <c:pt idx="14668">
                  <c:v>29.180064097504701</c:v>
                </c:pt>
                <c:pt idx="14669">
                  <c:v>29.180064097504701</c:v>
                </c:pt>
                <c:pt idx="14670">
                  <c:v>29.175090505533099</c:v>
                </c:pt>
                <c:pt idx="14671">
                  <c:v>29.170116913561401</c:v>
                </c:pt>
                <c:pt idx="14672">
                  <c:v>29.165143321589799</c:v>
                </c:pt>
                <c:pt idx="14673">
                  <c:v>29.175090505533099</c:v>
                </c:pt>
                <c:pt idx="14674">
                  <c:v>29.1850376894763</c:v>
                </c:pt>
                <c:pt idx="14675">
                  <c:v>29.1850376894763</c:v>
                </c:pt>
                <c:pt idx="14676">
                  <c:v>29.190011281447902</c:v>
                </c:pt>
                <c:pt idx="14677">
                  <c:v>29.1949848734196</c:v>
                </c:pt>
                <c:pt idx="14678">
                  <c:v>29.1949848734196</c:v>
                </c:pt>
                <c:pt idx="14679">
                  <c:v>29.199958465391202</c:v>
                </c:pt>
                <c:pt idx="14680">
                  <c:v>29.199958465391202</c:v>
                </c:pt>
                <c:pt idx="14681">
                  <c:v>29.199958465391202</c:v>
                </c:pt>
                <c:pt idx="14682">
                  <c:v>29.2049320573628</c:v>
                </c:pt>
                <c:pt idx="14683">
                  <c:v>29.199958465391202</c:v>
                </c:pt>
                <c:pt idx="14684">
                  <c:v>29.199958465391202</c:v>
                </c:pt>
                <c:pt idx="14685">
                  <c:v>29.1949848734196</c:v>
                </c:pt>
                <c:pt idx="14686">
                  <c:v>29.1949848734196</c:v>
                </c:pt>
                <c:pt idx="14687">
                  <c:v>29.190011281447902</c:v>
                </c:pt>
                <c:pt idx="14688">
                  <c:v>29.1949848734196</c:v>
                </c:pt>
                <c:pt idx="14689">
                  <c:v>29.190011281447902</c:v>
                </c:pt>
                <c:pt idx="14690">
                  <c:v>29.199958465391202</c:v>
                </c:pt>
                <c:pt idx="14691">
                  <c:v>29.209905649334399</c:v>
                </c:pt>
                <c:pt idx="14692">
                  <c:v>29.2049320573628</c:v>
                </c:pt>
                <c:pt idx="14693">
                  <c:v>29.199958465391202</c:v>
                </c:pt>
                <c:pt idx="14694">
                  <c:v>29.199958465391202</c:v>
                </c:pt>
                <c:pt idx="14695">
                  <c:v>29.1949848734196</c:v>
                </c:pt>
                <c:pt idx="14696">
                  <c:v>29.1949848734196</c:v>
                </c:pt>
                <c:pt idx="14697">
                  <c:v>29.1949848734196</c:v>
                </c:pt>
                <c:pt idx="14698">
                  <c:v>29.199958465391202</c:v>
                </c:pt>
                <c:pt idx="14699">
                  <c:v>29.1949848734196</c:v>
                </c:pt>
                <c:pt idx="14700">
                  <c:v>29.2049320573628</c:v>
                </c:pt>
                <c:pt idx="14701">
                  <c:v>29.2049320573628</c:v>
                </c:pt>
                <c:pt idx="14702">
                  <c:v>29.199958465391202</c:v>
                </c:pt>
                <c:pt idx="14703">
                  <c:v>29.2049320573628</c:v>
                </c:pt>
                <c:pt idx="14704">
                  <c:v>29.209905649334399</c:v>
                </c:pt>
                <c:pt idx="14705">
                  <c:v>29.2049320573628</c:v>
                </c:pt>
                <c:pt idx="14706">
                  <c:v>29.2049320573628</c:v>
                </c:pt>
                <c:pt idx="14707">
                  <c:v>29.199958465391202</c:v>
                </c:pt>
                <c:pt idx="14708">
                  <c:v>29.1949848734196</c:v>
                </c:pt>
                <c:pt idx="14709">
                  <c:v>29.2049320573628</c:v>
                </c:pt>
                <c:pt idx="14710">
                  <c:v>29.209905649334399</c:v>
                </c:pt>
                <c:pt idx="14711">
                  <c:v>29.209905649334399</c:v>
                </c:pt>
                <c:pt idx="14712">
                  <c:v>29.2049320573628</c:v>
                </c:pt>
                <c:pt idx="14713">
                  <c:v>29.209905649334399</c:v>
                </c:pt>
                <c:pt idx="14714">
                  <c:v>29.224826425249301</c:v>
                </c:pt>
                <c:pt idx="14715">
                  <c:v>29.214879241306001</c:v>
                </c:pt>
                <c:pt idx="14716">
                  <c:v>29.209905649334399</c:v>
                </c:pt>
                <c:pt idx="14717">
                  <c:v>29.209905649334399</c:v>
                </c:pt>
                <c:pt idx="14718">
                  <c:v>29.209905649334399</c:v>
                </c:pt>
                <c:pt idx="14719">
                  <c:v>29.219852833277699</c:v>
                </c:pt>
                <c:pt idx="14720">
                  <c:v>29.229800017220899</c:v>
                </c:pt>
                <c:pt idx="14721">
                  <c:v>29.219852833277699</c:v>
                </c:pt>
                <c:pt idx="14722">
                  <c:v>29.219852833277699</c:v>
                </c:pt>
                <c:pt idx="14723">
                  <c:v>29.214879241306001</c:v>
                </c:pt>
                <c:pt idx="14724">
                  <c:v>29.219852833277699</c:v>
                </c:pt>
                <c:pt idx="14725">
                  <c:v>29.219852833277699</c:v>
                </c:pt>
                <c:pt idx="14726">
                  <c:v>29.229800017220899</c:v>
                </c:pt>
                <c:pt idx="14727">
                  <c:v>29.214879241306001</c:v>
                </c:pt>
                <c:pt idx="14728">
                  <c:v>29.209905649334399</c:v>
                </c:pt>
                <c:pt idx="14729">
                  <c:v>29.214879241306001</c:v>
                </c:pt>
                <c:pt idx="14730">
                  <c:v>29.219852833277699</c:v>
                </c:pt>
                <c:pt idx="14731">
                  <c:v>29.219852833277699</c:v>
                </c:pt>
                <c:pt idx="14732">
                  <c:v>29.219852833277699</c:v>
                </c:pt>
                <c:pt idx="14733">
                  <c:v>29.224826425249301</c:v>
                </c:pt>
                <c:pt idx="14734">
                  <c:v>29.229800017220899</c:v>
                </c:pt>
                <c:pt idx="14735">
                  <c:v>29.214879241306001</c:v>
                </c:pt>
                <c:pt idx="14736">
                  <c:v>29.209905649334399</c:v>
                </c:pt>
                <c:pt idx="14737">
                  <c:v>29.209905649334399</c:v>
                </c:pt>
                <c:pt idx="14738">
                  <c:v>29.214879241306001</c:v>
                </c:pt>
                <c:pt idx="14739">
                  <c:v>29.224826425249301</c:v>
                </c:pt>
                <c:pt idx="14740">
                  <c:v>29.224826425249301</c:v>
                </c:pt>
                <c:pt idx="14741">
                  <c:v>29.219852833277699</c:v>
                </c:pt>
                <c:pt idx="14742">
                  <c:v>29.219852833277699</c:v>
                </c:pt>
                <c:pt idx="14743">
                  <c:v>29.219852833277699</c:v>
                </c:pt>
                <c:pt idx="14744">
                  <c:v>29.214879241306001</c:v>
                </c:pt>
                <c:pt idx="14745">
                  <c:v>29.209905649334399</c:v>
                </c:pt>
                <c:pt idx="14746">
                  <c:v>29.219852833277699</c:v>
                </c:pt>
                <c:pt idx="14747">
                  <c:v>29.219852833277699</c:v>
                </c:pt>
                <c:pt idx="14748">
                  <c:v>29.229800017220899</c:v>
                </c:pt>
                <c:pt idx="14749">
                  <c:v>29.224826425249301</c:v>
                </c:pt>
                <c:pt idx="14750">
                  <c:v>29.224826425249301</c:v>
                </c:pt>
                <c:pt idx="14751">
                  <c:v>29.224826425249301</c:v>
                </c:pt>
                <c:pt idx="14752">
                  <c:v>29.224826425249301</c:v>
                </c:pt>
                <c:pt idx="14753">
                  <c:v>29.234773609192501</c:v>
                </c:pt>
                <c:pt idx="14754">
                  <c:v>29.2397472011641</c:v>
                </c:pt>
                <c:pt idx="14755">
                  <c:v>29.234773609192501</c:v>
                </c:pt>
                <c:pt idx="14756">
                  <c:v>29.229800017220899</c:v>
                </c:pt>
                <c:pt idx="14757">
                  <c:v>29.219852833277699</c:v>
                </c:pt>
                <c:pt idx="14758">
                  <c:v>29.234773609192501</c:v>
                </c:pt>
                <c:pt idx="14759">
                  <c:v>29.244720793135802</c:v>
                </c:pt>
                <c:pt idx="14760">
                  <c:v>29.2397472011641</c:v>
                </c:pt>
                <c:pt idx="14761">
                  <c:v>29.2397472011641</c:v>
                </c:pt>
                <c:pt idx="14762">
                  <c:v>29.234773609192501</c:v>
                </c:pt>
                <c:pt idx="14763">
                  <c:v>29.219852833277699</c:v>
                </c:pt>
                <c:pt idx="14764">
                  <c:v>29.214879241306001</c:v>
                </c:pt>
                <c:pt idx="14765">
                  <c:v>29.219852833277699</c:v>
                </c:pt>
                <c:pt idx="14766">
                  <c:v>29.214879241306001</c:v>
                </c:pt>
                <c:pt idx="14767">
                  <c:v>29.219852833277699</c:v>
                </c:pt>
                <c:pt idx="14768">
                  <c:v>29.214879241306001</c:v>
                </c:pt>
                <c:pt idx="14769">
                  <c:v>29.214879241306001</c:v>
                </c:pt>
                <c:pt idx="14770">
                  <c:v>29.214879241306001</c:v>
                </c:pt>
                <c:pt idx="14771">
                  <c:v>29.209905649334399</c:v>
                </c:pt>
                <c:pt idx="14772">
                  <c:v>29.209905649334399</c:v>
                </c:pt>
                <c:pt idx="14773">
                  <c:v>29.214879241306001</c:v>
                </c:pt>
                <c:pt idx="14774">
                  <c:v>29.209905649334399</c:v>
                </c:pt>
                <c:pt idx="14775">
                  <c:v>29.199958465391202</c:v>
                </c:pt>
                <c:pt idx="14776">
                  <c:v>29.190011281447902</c:v>
                </c:pt>
                <c:pt idx="14777">
                  <c:v>29.1850376894763</c:v>
                </c:pt>
                <c:pt idx="14778">
                  <c:v>29.2049320573628</c:v>
                </c:pt>
                <c:pt idx="14779">
                  <c:v>29.214879241306001</c:v>
                </c:pt>
                <c:pt idx="14780">
                  <c:v>29.214879241306001</c:v>
                </c:pt>
                <c:pt idx="14781">
                  <c:v>29.209905649334399</c:v>
                </c:pt>
                <c:pt idx="14782">
                  <c:v>29.2049320573628</c:v>
                </c:pt>
                <c:pt idx="14783">
                  <c:v>29.199958465391202</c:v>
                </c:pt>
                <c:pt idx="14784">
                  <c:v>29.2049320573628</c:v>
                </c:pt>
                <c:pt idx="14785">
                  <c:v>29.214879241306001</c:v>
                </c:pt>
                <c:pt idx="14786">
                  <c:v>29.214879241306001</c:v>
                </c:pt>
                <c:pt idx="14787">
                  <c:v>29.219852833277699</c:v>
                </c:pt>
                <c:pt idx="14788">
                  <c:v>29.214879241306001</c:v>
                </c:pt>
                <c:pt idx="14789">
                  <c:v>29.199958465391202</c:v>
                </c:pt>
                <c:pt idx="14790">
                  <c:v>29.1949848734196</c:v>
                </c:pt>
                <c:pt idx="14791">
                  <c:v>29.199958465391202</c:v>
                </c:pt>
                <c:pt idx="14792">
                  <c:v>29.199958465391202</c:v>
                </c:pt>
                <c:pt idx="14793">
                  <c:v>29.190011281447902</c:v>
                </c:pt>
                <c:pt idx="14794">
                  <c:v>29.180064097504701</c:v>
                </c:pt>
                <c:pt idx="14795">
                  <c:v>29.175090505533099</c:v>
                </c:pt>
                <c:pt idx="14796">
                  <c:v>29.175090505533099</c:v>
                </c:pt>
                <c:pt idx="14797">
                  <c:v>29.180064097504701</c:v>
                </c:pt>
                <c:pt idx="14798">
                  <c:v>29.1850376894763</c:v>
                </c:pt>
                <c:pt idx="14799">
                  <c:v>29.1949848734196</c:v>
                </c:pt>
                <c:pt idx="14800">
                  <c:v>29.199958465391202</c:v>
                </c:pt>
                <c:pt idx="14801">
                  <c:v>29.1949848734196</c:v>
                </c:pt>
                <c:pt idx="14802">
                  <c:v>29.1949848734196</c:v>
                </c:pt>
                <c:pt idx="14803">
                  <c:v>29.1949848734196</c:v>
                </c:pt>
                <c:pt idx="14804">
                  <c:v>29.199958465391202</c:v>
                </c:pt>
                <c:pt idx="14805">
                  <c:v>29.199958465391202</c:v>
                </c:pt>
                <c:pt idx="14806">
                  <c:v>29.1949848734196</c:v>
                </c:pt>
                <c:pt idx="14807">
                  <c:v>29.1850376894763</c:v>
                </c:pt>
                <c:pt idx="14808">
                  <c:v>29.1850376894763</c:v>
                </c:pt>
                <c:pt idx="14809">
                  <c:v>29.1850376894763</c:v>
                </c:pt>
                <c:pt idx="14810">
                  <c:v>29.190011281447902</c:v>
                </c:pt>
                <c:pt idx="14811">
                  <c:v>29.1850376894763</c:v>
                </c:pt>
                <c:pt idx="14812">
                  <c:v>29.1850376894763</c:v>
                </c:pt>
                <c:pt idx="14813">
                  <c:v>29.180064097504701</c:v>
                </c:pt>
                <c:pt idx="14814">
                  <c:v>29.180064097504701</c:v>
                </c:pt>
                <c:pt idx="14815">
                  <c:v>29.1850376894763</c:v>
                </c:pt>
                <c:pt idx="14816">
                  <c:v>29.190011281447902</c:v>
                </c:pt>
                <c:pt idx="14817">
                  <c:v>29.190011281447902</c:v>
                </c:pt>
                <c:pt idx="14818">
                  <c:v>29.1850376894763</c:v>
                </c:pt>
                <c:pt idx="14819">
                  <c:v>29.180064097504701</c:v>
                </c:pt>
                <c:pt idx="14820">
                  <c:v>29.175090505533099</c:v>
                </c:pt>
                <c:pt idx="14821">
                  <c:v>29.180064097504701</c:v>
                </c:pt>
                <c:pt idx="14822">
                  <c:v>29.190011281447902</c:v>
                </c:pt>
                <c:pt idx="14823">
                  <c:v>29.199958465391202</c:v>
                </c:pt>
                <c:pt idx="14824">
                  <c:v>29.199958465391202</c:v>
                </c:pt>
                <c:pt idx="14825">
                  <c:v>29.199958465391202</c:v>
                </c:pt>
                <c:pt idx="14826">
                  <c:v>29.199958465391202</c:v>
                </c:pt>
                <c:pt idx="14827">
                  <c:v>29.199958465391202</c:v>
                </c:pt>
                <c:pt idx="14828">
                  <c:v>29.190011281447902</c:v>
                </c:pt>
                <c:pt idx="14829">
                  <c:v>29.180064097504701</c:v>
                </c:pt>
                <c:pt idx="14830">
                  <c:v>29.175090505533099</c:v>
                </c:pt>
                <c:pt idx="14831">
                  <c:v>29.180064097504701</c:v>
                </c:pt>
                <c:pt idx="14832">
                  <c:v>29.180064097504701</c:v>
                </c:pt>
                <c:pt idx="14833">
                  <c:v>29.1850376894763</c:v>
                </c:pt>
                <c:pt idx="14834">
                  <c:v>29.1850376894763</c:v>
                </c:pt>
                <c:pt idx="14835">
                  <c:v>29.190011281447902</c:v>
                </c:pt>
                <c:pt idx="14836">
                  <c:v>29.1850376894763</c:v>
                </c:pt>
                <c:pt idx="14837">
                  <c:v>29.180064097504701</c:v>
                </c:pt>
                <c:pt idx="14838">
                  <c:v>29.180064097504701</c:v>
                </c:pt>
                <c:pt idx="14839">
                  <c:v>29.175090505533099</c:v>
                </c:pt>
                <c:pt idx="14840">
                  <c:v>29.1850376894763</c:v>
                </c:pt>
                <c:pt idx="14841">
                  <c:v>29.1949848734196</c:v>
                </c:pt>
                <c:pt idx="14842">
                  <c:v>29.199958465391202</c:v>
                </c:pt>
                <c:pt idx="14843">
                  <c:v>29.199958465391202</c:v>
                </c:pt>
                <c:pt idx="14844">
                  <c:v>29.190011281447902</c:v>
                </c:pt>
                <c:pt idx="14845">
                  <c:v>29.180064097504701</c:v>
                </c:pt>
                <c:pt idx="14846">
                  <c:v>29.170116913561401</c:v>
                </c:pt>
                <c:pt idx="14847">
                  <c:v>29.165143321589799</c:v>
                </c:pt>
                <c:pt idx="14848">
                  <c:v>29.155196137646598</c:v>
                </c:pt>
                <c:pt idx="14849">
                  <c:v>29.150222545675</c:v>
                </c:pt>
                <c:pt idx="14850">
                  <c:v>29.145248953703302</c:v>
                </c:pt>
                <c:pt idx="14851">
                  <c:v>29.145248953703302</c:v>
                </c:pt>
                <c:pt idx="14852">
                  <c:v>29.150222545675</c:v>
                </c:pt>
                <c:pt idx="14853">
                  <c:v>29.150222545675</c:v>
                </c:pt>
                <c:pt idx="14854">
                  <c:v>29.145248953703302</c:v>
                </c:pt>
                <c:pt idx="14855">
                  <c:v>29.150222545675</c:v>
                </c:pt>
                <c:pt idx="14856">
                  <c:v>29.170116913561401</c:v>
                </c:pt>
                <c:pt idx="14857">
                  <c:v>29.165143321589799</c:v>
                </c:pt>
                <c:pt idx="14858">
                  <c:v>29.1601697296182</c:v>
                </c:pt>
                <c:pt idx="14859">
                  <c:v>29.155196137646598</c:v>
                </c:pt>
                <c:pt idx="14860">
                  <c:v>29.150222545675</c:v>
                </c:pt>
                <c:pt idx="14861">
                  <c:v>29.145248953703302</c:v>
                </c:pt>
                <c:pt idx="14862">
                  <c:v>29.1402753617317</c:v>
                </c:pt>
                <c:pt idx="14863">
                  <c:v>29.145248953703302</c:v>
                </c:pt>
                <c:pt idx="14864">
                  <c:v>29.1402753617317</c:v>
                </c:pt>
                <c:pt idx="14865">
                  <c:v>29.135301769760101</c:v>
                </c:pt>
                <c:pt idx="14866">
                  <c:v>29.130328177788499</c:v>
                </c:pt>
                <c:pt idx="14867">
                  <c:v>29.130328177788499</c:v>
                </c:pt>
                <c:pt idx="14868">
                  <c:v>29.135301769760101</c:v>
                </c:pt>
                <c:pt idx="14869">
                  <c:v>29.130328177788499</c:v>
                </c:pt>
                <c:pt idx="14870">
                  <c:v>29.130328177788499</c:v>
                </c:pt>
                <c:pt idx="14871">
                  <c:v>29.135301769760101</c:v>
                </c:pt>
                <c:pt idx="14872">
                  <c:v>29.130328177788499</c:v>
                </c:pt>
                <c:pt idx="14873">
                  <c:v>29.125354585816801</c:v>
                </c:pt>
                <c:pt idx="14874">
                  <c:v>29.120380993845199</c:v>
                </c:pt>
                <c:pt idx="14875">
                  <c:v>29.130328177788499</c:v>
                </c:pt>
                <c:pt idx="14876">
                  <c:v>29.135301769760101</c:v>
                </c:pt>
                <c:pt idx="14877">
                  <c:v>29.130328177788499</c:v>
                </c:pt>
                <c:pt idx="14878">
                  <c:v>29.130328177788499</c:v>
                </c:pt>
                <c:pt idx="14879">
                  <c:v>29.125354585816801</c:v>
                </c:pt>
                <c:pt idx="14880">
                  <c:v>29.125354585816801</c:v>
                </c:pt>
                <c:pt idx="14881">
                  <c:v>29.125354585816801</c:v>
                </c:pt>
                <c:pt idx="14882">
                  <c:v>29.125354585816801</c:v>
                </c:pt>
                <c:pt idx="14883">
                  <c:v>29.1054602179304</c:v>
                </c:pt>
                <c:pt idx="14884">
                  <c:v>29.110433809901998</c:v>
                </c:pt>
                <c:pt idx="14885">
                  <c:v>29.1154074018736</c:v>
                </c:pt>
                <c:pt idx="14886">
                  <c:v>29.120380993845199</c:v>
                </c:pt>
                <c:pt idx="14887">
                  <c:v>29.125354585816801</c:v>
                </c:pt>
                <c:pt idx="14888">
                  <c:v>29.135301769760101</c:v>
                </c:pt>
                <c:pt idx="14889">
                  <c:v>29.130328177788499</c:v>
                </c:pt>
                <c:pt idx="14890">
                  <c:v>29.120380993845199</c:v>
                </c:pt>
                <c:pt idx="14891">
                  <c:v>29.120380993845199</c:v>
                </c:pt>
                <c:pt idx="14892">
                  <c:v>29.130328177788499</c:v>
                </c:pt>
                <c:pt idx="14893">
                  <c:v>29.130328177788499</c:v>
                </c:pt>
                <c:pt idx="14894">
                  <c:v>29.130328177788499</c:v>
                </c:pt>
                <c:pt idx="14895">
                  <c:v>29.1154074018736</c:v>
                </c:pt>
                <c:pt idx="14896">
                  <c:v>29.1154074018736</c:v>
                </c:pt>
                <c:pt idx="14897">
                  <c:v>29.1154074018736</c:v>
                </c:pt>
                <c:pt idx="14898">
                  <c:v>29.125354585816801</c:v>
                </c:pt>
                <c:pt idx="14899">
                  <c:v>29.130328177788499</c:v>
                </c:pt>
                <c:pt idx="14900">
                  <c:v>29.110433809901998</c:v>
                </c:pt>
                <c:pt idx="14901">
                  <c:v>29.100486625958698</c:v>
                </c:pt>
                <c:pt idx="14902">
                  <c:v>29.100486625958698</c:v>
                </c:pt>
                <c:pt idx="14903">
                  <c:v>29.1054602179304</c:v>
                </c:pt>
                <c:pt idx="14904">
                  <c:v>29.110433809901998</c:v>
                </c:pt>
                <c:pt idx="14905">
                  <c:v>29.1054602179304</c:v>
                </c:pt>
                <c:pt idx="14906">
                  <c:v>29.110433809901998</c:v>
                </c:pt>
                <c:pt idx="14907">
                  <c:v>29.1154074018736</c:v>
                </c:pt>
                <c:pt idx="14908">
                  <c:v>29.130328177788499</c:v>
                </c:pt>
                <c:pt idx="14909">
                  <c:v>29.130328177788499</c:v>
                </c:pt>
                <c:pt idx="14910">
                  <c:v>29.120380993845199</c:v>
                </c:pt>
                <c:pt idx="14911">
                  <c:v>29.120380993845199</c:v>
                </c:pt>
                <c:pt idx="14912">
                  <c:v>29.120380993845199</c:v>
                </c:pt>
                <c:pt idx="14913">
                  <c:v>29.125354585816801</c:v>
                </c:pt>
                <c:pt idx="14914">
                  <c:v>29.120380993845199</c:v>
                </c:pt>
                <c:pt idx="14915">
                  <c:v>29.110433809901998</c:v>
                </c:pt>
                <c:pt idx="14916">
                  <c:v>29.1054602179304</c:v>
                </c:pt>
                <c:pt idx="14917">
                  <c:v>29.110433809901998</c:v>
                </c:pt>
                <c:pt idx="14918">
                  <c:v>29.110433809901998</c:v>
                </c:pt>
                <c:pt idx="14919">
                  <c:v>29.1054602179304</c:v>
                </c:pt>
                <c:pt idx="14920">
                  <c:v>29.100486625958698</c:v>
                </c:pt>
                <c:pt idx="14921">
                  <c:v>29.1054602179304</c:v>
                </c:pt>
                <c:pt idx="14922">
                  <c:v>29.0955130339871</c:v>
                </c:pt>
                <c:pt idx="14923">
                  <c:v>29.090539442015501</c:v>
                </c:pt>
                <c:pt idx="14924">
                  <c:v>29.090539442015501</c:v>
                </c:pt>
                <c:pt idx="14925">
                  <c:v>29.090539442015501</c:v>
                </c:pt>
                <c:pt idx="14926">
                  <c:v>29.080592258072301</c:v>
                </c:pt>
                <c:pt idx="14927">
                  <c:v>29.085565850043899</c:v>
                </c:pt>
                <c:pt idx="14928">
                  <c:v>29.085565850043899</c:v>
                </c:pt>
                <c:pt idx="14929">
                  <c:v>29.085565850043899</c:v>
                </c:pt>
                <c:pt idx="14930">
                  <c:v>29.085565850043899</c:v>
                </c:pt>
                <c:pt idx="14931">
                  <c:v>29.085565850043899</c:v>
                </c:pt>
                <c:pt idx="14932">
                  <c:v>29.0955130339871</c:v>
                </c:pt>
                <c:pt idx="14933">
                  <c:v>29.100486625958698</c:v>
                </c:pt>
                <c:pt idx="14934">
                  <c:v>29.090539442015501</c:v>
                </c:pt>
                <c:pt idx="14935">
                  <c:v>29.090539442015501</c:v>
                </c:pt>
                <c:pt idx="14936">
                  <c:v>29.0955130339871</c:v>
                </c:pt>
                <c:pt idx="14937">
                  <c:v>29.0955130339871</c:v>
                </c:pt>
                <c:pt idx="14938">
                  <c:v>29.085565850043899</c:v>
                </c:pt>
                <c:pt idx="14939">
                  <c:v>29.075618666100599</c:v>
                </c:pt>
                <c:pt idx="14940">
                  <c:v>29.080592258072301</c:v>
                </c:pt>
                <c:pt idx="14941">
                  <c:v>29.080592258072301</c:v>
                </c:pt>
                <c:pt idx="14942">
                  <c:v>29.0955130339871</c:v>
                </c:pt>
                <c:pt idx="14943">
                  <c:v>29.100486625958698</c:v>
                </c:pt>
                <c:pt idx="14944">
                  <c:v>29.090539442015501</c:v>
                </c:pt>
                <c:pt idx="14945">
                  <c:v>29.085565850043899</c:v>
                </c:pt>
                <c:pt idx="14946">
                  <c:v>29.080592258072301</c:v>
                </c:pt>
                <c:pt idx="14947">
                  <c:v>29.080592258072301</c:v>
                </c:pt>
                <c:pt idx="14948">
                  <c:v>29.080592258072301</c:v>
                </c:pt>
                <c:pt idx="14949">
                  <c:v>29.085565850043899</c:v>
                </c:pt>
                <c:pt idx="14950">
                  <c:v>29.085565850043899</c:v>
                </c:pt>
                <c:pt idx="14951">
                  <c:v>29.080592258072301</c:v>
                </c:pt>
                <c:pt idx="14952">
                  <c:v>29.065671482157398</c:v>
                </c:pt>
                <c:pt idx="14953">
                  <c:v>29.065671482157398</c:v>
                </c:pt>
                <c:pt idx="14954">
                  <c:v>29.075618666100599</c:v>
                </c:pt>
                <c:pt idx="14955">
                  <c:v>29.075618666100599</c:v>
                </c:pt>
                <c:pt idx="14956">
                  <c:v>29.100486625958698</c:v>
                </c:pt>
                <c:pt idx="14957">
                  <c:v>29.120380993845199</c:v>
                </c:pt>
                <c:pt idx="14958">
                  <c:v>29.1154074018736</c:v>
                </c:pt>
                <c:pt idx="14959">
                  <c:v>29.110433809901998</c:v>
                </c:pt>
                <c:pt idx="14960">
                  <c:v>29.1054602179304</c:v>
                </c:pt>
                <c:pt idx="14961">
                  <c:v>29.1054602179304</c:v>
                </c:pt>
                <c:pt idx="14962">
                  <c:v>29.100486625958698</c:v>
                </c:pt>
                <c:pt idx="14963">
                  <c:v>29.090539442015501</c:v>
                </c:pt>
                <c:pt idx="14964">
                  <c:v>29.085565850043899</c:v>
                </c:pt>
                <c:pt idx="14965">
                  <c:v>29.075618666100599</c:v>
                </c:pt>
                <c:pt idx="14966">
                  <c:v>29.080592258072301</c:v>
                </c:pt>
                <c:pt idx="14967">
                  <c:v>29.085565850043899</c:v>
                </c:pt>
                <c:pt idx="14968">
                  <c:v>29.075618666100599</c:v>
                </c:pt>
                <c:pt idx="14969">
                  <c:v>29.070645074129001</c:v>
                </c:pt>
                <c:pt idx="14970">
                  <c:v>29.075618666100599</c:v>
                </c:pt>
                <c:pt idx="14971">
                  <c:v>29.080592258072301</c:v>
                </c:pt>
                <c:pt idx="14972">
                  <c:v>29.080592258072301</c:v>
                </c:pt>
                <c:pt idx="14973">
                  <c:v>29.080592258072301</c:v>
                </c:pt>
                <c:pt idx="14974">
                  <c:v>29.085565850043899</c:v>
                </c:pt>
                <c:pt idx="14975">
                  <c:v>29.090539442015501</c:v>
                </c:pt>
                <c:pt idx="14976">
                  <c:v>29.100486625958698</c:v>
                </c:pt>
                <c:pt idx="14977">
                  <c:v>29.1054602179304</c:v>
                </c:pt>
                <c:pt idx="14978">
                  <c:v>29.0955130339871</c:v>
                </c:pt>
                <c:pt idx="14979">
                  <c:v>29.080592258072301</c:v>
                </c:pt>
                <c:pt idx="14980">
                  <c:v>29.070645074129001</c:v>
                </c:pt>
                <c:pt idx="14981">
                  <c:v>29.070645074129001</c:v>
                </c:pt>
                <c:pt idx="14982">
                  <c:v>29.0606978901858</c:v>
                </c:pt>
                <c:pt idx="14983">
                  <c:v>29.065671482157398</c:v>
                </c:pt>
                <c:pt idx="14984">
                  <c:v>29.0606978901858</c:v>
                </c:pt>
                <c:pt idx="14985">
                  <c:v>29.070645074129001</c:v>
                </c:pt>
                <c:pt idx="14986">
                  <c:v>29.070645074129001</c:v>
                </c:pt>
                <c:pt idx="14987">
                  <c:v>29.065671482157398</c:v>
                </c:pt>
                <c:pt idx="14988">
                  <c:v>29.065671482157398</c:v>
                </c:pt>
                <c:pt idx="14989">
                  <c:v>29.0507507062425</c:v>
                </c:pt>
                <c:pt idx="14990">
                  <c:v>29.040803522299299</c:v>
                </c:pt>
                <c:pt idx="14991">
                  <c:v>29.045777114270901</c:v>
                </c:pt>
                <c:pt idx="14992">
                  <c:v>29.045777114270901</c:v>
                </c:pt>
                <c:pt idx="14993">
                  <c:v>29.045777114270901</c:v>
                </c:pt>
                <c:pt idx="14994">
                  <c:v>29.045777114270901</c:v>
                </c:pt>
                <c:pt idx="14995">
                  <c:v>29.045777114270901</c:v>
                </c:pt>
                <c:pt idx="14996">
                  <c:v>29.040803522299299</c:v>
                </c:pt>
                <c:pt idx="14997">
                  <c:v>29.045777114270901</c:v>
                </c:pt>
                <c:pt idx="14998">
                  <c:v>29.040803522299299</c:v>
                </c:pt>
                <c:pt idx="14999">
                  <c:v>29.035829930327701</c:v>
                </c:pt>
                <c:pt idx="15000">
                  <c:v>29.030856338355999</c:v>
                </c:pt>
                <c:pt idx="15001">
                  <c:v>29.030856338355999</c:v>
                </c:pt>
                <c:pt idx="15002">
                  <c:v>29.035829930327701</c:v>
                </c:pt>
                <c:pt idx="15003">
                  <c:v>29.035829930327701</c:v>
                </c:pt>
                <c:pt idx="15004">
                  <c:v>29.030856338355999</c:v>
                </c:pt>
                <c:pt idx="15005">
                  <c:v>29.030856338355999</c:v>
                </c:pt>
                <c:pt idx="15006">
                  <c:v>29.020909154412799</c:v>
                </c:pt>
                <c:pt idx="15007">
                  <c:v>29.020909154412799</c:v>
                </c:pt>
                <c:pt idx="15008">
                  <c:v>29.030856338355999</c:v>
                </c:pt>
                <c:pt idx="15009">
                  <c:v>29.030856338355999</c:v>
                </c:pt>
                <c:pt idx="15010">
                  <c:v>29.035829930327701</c:v>
                </c:pt>
                <c:pt idx="15011">
                  <c:v>29.035829930327701</c:v>
                </c:pt>
                <c:pt idx="15012">
                  <c:v>29.030856338355999</c:v>
                </c:pt>
                <c:pt idx="15013">
                  <c:v>29.030856338355999</c:v>
                </c:pt>
                <c:pt idx="15014">
                  <c:v>29.030856338355999</c:v>
                </c:pt>
                <c:pt idx="15015">
                  <c:v>29.025882746384401</c:v>
                </c:pt>
                <c:pt idx="15016">
                  <c:v>29.025882746384401</c:v>
                </c:pt>
                <c:pt idx="15017">
                  <c:v>29.040803522299299</c:v>
                </c:pt>
                <c:pt idx="15018">
                  <c:v>29.035829930327701</c:v>
                </c:pt>
                <c:pt idx="15019">
                  <c:v>29.025882746384401</c:v>
                </c:pt>
                <c:pt idx="15020">
                  <c:v>29.025882746384401</c:v>
                </c:pt>
                <c:pt idx="15021">
                  <c:v>29.020909154412799</c:v>
                </c:pt>
                <c:pt idx="15022">
                  <c:v>29.0159355624412</c:v>
                </c:pt>
                <c:pt idx="15023">
                  <c:v>29.010961970469602</c:v>
                </c:pt>
                <c:pt idx="15024">
                  <c:v>29.010961970469602</c:v>
                </c:pt>
                <c:pt idx="15025">
                  <c:v>29.0159355624412</c:v>
                </c:pt>
                <c:pt idx="15026">
                  <c:v>29.010961970469602</c:v>
                </c:pt>
                <c:pt idx="15027">
                  <c:v>29.001014786526301</c:v>
                </c:pt>
                <c:pt idx="15028">
                  <c:v>28.991067602583101</c:v>
                </c:pt>
                <c:pt idx="15029">
                  <c:v>28.986094010611399</c:v>
                </c:pt>
                <c:pt idx="15030">
                  <c:v>28.986094010611399</c:v>
                </c:pt>
                <c:pt idx="15031">
                  <c:v>28.986094010611399</c:v>
                </c:pt>
                <c:pt idx="15032">
                  <c:v>28.991067602583101</c:v>
                </c:pt>
                <c:pt idx="15033">
                  <c:v>28.991067602583101</c:v>
                </c:pt>
                <c:pt idx="15034">
                  <c:v>28.986094010611399</c:v>
                </c:pt>
                <c:pt idx="15035">
                  <c:v>28.981120418639801</c:v>
                </c:pt>
                <c:pt idx="15036">
                  <c:v>28.981120418639801</c:v>
                </c:pt>
                <c:pt idx="15037">
                  <c:v>28.986094010611399</c:v>
                </c:pt>
                <c:pt idx="15038">
                  <c:v>28.981120418639801</c:v>
                </c:pt>
                <c:pt idx="15039">
                  <c:v>28.981120418639801</c:v>
                </c:pt>
                <c:pt idx="15040">
                  <c:v>28.976146826668199</c:v>
                </c:pt>
                <c:pt idx="15041">
                  <c:v>28.966199642725002</c:v>
                </c:pt>
                <c:pt idx="15042">
                  <c:v>28.966199642725002</c:v>
                </c:pt>
                <c:pt idx="15043">
                  <c:v>28.9612260507533</c:v>
                </c:pt>
                <c:pt idx="15044">
                  <c:v>28.9711732346966</c:v>
                </c:pt>
                <c:pt idx="15045">
                  <c:v>28.9711732346966</c:v>
                </c:pt>
                <c:pt idx="15046">
                  <c:v>28.976146826668199</c:v>
                </c:pt>
                <c:pt idx="15047">
                  <c:v>28.9711732346966</c:v>
                </c:pt>
                <c:pt idx="15048">
                  <c:v>28.966199642725002</c:v>
                </c:pt>
                <c:pt idx="15049">
                  <c:v>28.966199642725002</c:v>
                </c:pt>
                <c:pt idx="15050">
                  <c:v>28.9612260507533</c:v>
                </c:pt>
                <c:pt idx="15051">
                  <c:v>28.956252458781702</c:v>
                </c:pt>
                <c:pt idx="15052">
                  <c:v>28.956252458781702</c:v>
                </c:pt>
                <c:pt idx="15053">
                  <c:v>28.956252458781702</c:v>
                </c:pt>
                <c:pt idx="15054">
                  <c:v>28.9612260507533</c:v>
                </c:pt>
                <c:pt idx="15055">
                  <c:v>28.9512788668101</c:v>
                </c:pt>
                <c:pt idx="15056">
                  <c:v>28.946305274838501</c:v>
                </c:pt>
                <c:pt idx="15057">
                  <c:v>28.9512788668101</c:v>
                </c:pt>
                <c:pt idx="15058">
                  <c:v>28.946305274838501</c:v>
                </c:pt>
                <c:pt idx="15059">
                  <c:v>28.936358090895201</c:v>
                </c:pt>
                <c:pt idx="15060">
                  <c:v>28.936358090895201</c:v>
                </c:pt>
                <c:pt idx="15061">
                  <c:v>28.936358090895201</c:v>
                </c:pt>
                <c:pt idx="15062">
                  <c:v>28.936358090895201</c:v>
                </c:pt>
                <c:pt idx="15063">
                  <c:v>28.931384498923599</c:v>
                </c:pt>
                <c:pt idx="15064">
                  <c:v>28.931384498923599</c:v>
                </c:pt>
                <c:pt idx="15065">
                  <c:v>28.926410906952</c:v>
                </c:pt>
                <c:pt idx="15066">
                  <c:v>28.9164637230087</c:v>
                </c:pt>
                <c:pt idx="15067">
                  <c:v>28.9164637230087</c:v>
                </c:pt>
                <c:pt idx="15068">
                  <c:v>28.921437314980398</c:v>
                </c:pt>
                <c:pt idx="15069">
                  <c:v>28.9164637230087</c:v>
                </c:pt>
                <c:pt idx="15070">
                  <c:v>28.921437314980398</c:v>
                </c:pt>
                <c:pt idx="15071">
                  <c:v>28.911490131037102</c:v>
                </c:pt>
                <c:pt idx="15072">
                  <c:v>28.876674987235798</c:v>
                </c:pt>
                <c:pt idx="15073">
                  <c:v>28.8617542113209</c:v>
                </c:pt>
                <c:pt idx="15074">
                  <c:v>28.866727803292498</c:v>
                </c:pt>
                <c:pt idx="15075">
                  <c:v>28.866727803292498</c:v>
                </c:pt>
                <c:pt idx="15076">
                  <c:v>28.866727803292498</c:v>
                </c:pt>
                <c:pt idx="15077">
                  <c:v>28.8617542113209</c:v>
                </c:pt>
                <c:pt idx="15078">
                  <c:v>28.846833435406001</c:v>
                </c:pt>
                <c:pt idx="15079">
                  <c:v>28.841859843434399</c:v>
                </c:pt>
                <c:pt idx="15080">
                  <c:v>28.846833435406001</c:v>
                </c:pt>
                <c:pt idx="15081">
                  <c:v>28.8617542113209</c:v>
                </c:pt>
                <c:pt idx="15082">
                  <c:v>28.851807027377699</c:v>
                </c:pt>
                <c:pt idx="15083">
                  <c:v>28.851807027377699</c:v>
                </c:pt>
                <c:pt idx="15084">
                  <c:v>28.856780619349301</c:v>
                </c:pt>
                <c:pt idx="15085">
                  <c:v>28.851807027377699</c:v>
                </c:pt>
                <c:pt idx="15086">
                  <c:v>28.841859843434399</c:v>
                </c:pt>
                <c:pt idx="15087">
                  <c:v>28.836886251462801</c:v>
                </c:pt>
                <c:pt idx="15088">
                  <c:v>28.831912659491199</c:v>
                </c:pt>
                <c:pt idx="15089">
                  <c:v>28.836886251462801</c:v>
                </c:pt>
                <c:pt idx="15090">
                  <c:v>28.826939067519501</c:v>
                </c:pt>
                <c:pt idx="15091">
                  <c:v>28.821965475547898</c:v>
                </c:pt>
                <c:pt idx="15092">
                  <c:v>28.821965475547898</c:v>
                </c:pt>
                <c:pt idx="15093">
                  <c:v>28.821965475547898</c:v>
                </c:pt>
                <c:pt idx="15094">
                  <c:v>28.821965475547898</c:v>
                </c:pt>
                <c:pt idx="15095">
                  <c:v>28.821965475547898</c:v>
                </c:pt>
                <c:pt idx="15096">
                  <c:v>28.8169918835763</c:v>
                </c:pt>
                <c:pt idx="15097">
                  <c:v>28.8169918835763</c:v>
                </c:pt>
                <c:pt idx="15098">
                  <c:v>28.821965475547898</c:v>
                </c:pt>
                <c:pt idx="15099">
                  <c:v>28.8169918835763</c:v>
                </c:pt>
                <c:pt idx="15100">
                  <c:v>28.8169918835763</c:v>
                </c:pt>
                <c:pt idx="15101">
                  <c:v>28.821965475547898</c:v>
                </c:pt>
                <c:pt idx="15102">
                  <c:v>28.821965475547898</c:v>
                </c:pt>
                <c:pt idx="15103">
                  <c:v>28.821965475547898</c:v>
                </c:pt>
                <c:pt idx="15104">
                  <c:v>28.821965475547898</c:v>
                </c:pt>
                <c:pt idx="15105">
                  <c:v>28.8169918835763</c:v>
                </c:pt>
                <c:pt idx="15106">
                  <c:v>28.812018291604701</c:v>
                </c:pt>
                <c:pt idx="15107">
                  <c:v>28.812018291604701</c:v>
                </c:pt>
                <c:pt idx="15108">
                  <c:v>28.821965475547898</c:v>
                </c:pt>
                <c:pt idx="15109">
                  <c:v>28.812018291604701</c:v>
                </c:pt>
                <c:pt idx="15110">
                  <c:v>28.812018291604701</c:v>
                </c:pt>
                <c:pt idx="15111">
                  <c:v>28.8169918835763</c:v>
                </c:pt>
                <c:pt idx="15112">
                  <c:v>28.807044699633099</c:v>
                </c:pt>
                <c:pt idx="15113">
                  <c:v>28.802071107661401</c:v>
                </c:pt>
                <c:pt idx="15114">
                  <c:v>28.812018291604701</c:v>
                </c:pt>
                <c:pt idx="15115">
                  <c:v>28.8169918835763</c:v>
                </c:pt>
                <c:pt idx="15116">
                  <c:v>28.8169918835763</c:v>
                </c:pt>
                <c:pt idx="15117">
                  <c:v>28.802071107661401</c:v>
                </c:pt>
                <c:pt idx="15118">
                  <c:v>28.792123923718201</c:v>
                </c:pt>
                <c:pt idx="15119">
                  <c:v>28.782176739775</c:v>
                </c:pt>
                <c:pt idx="15120">
                  <c:v>28.782176739775</c:v>
                </c:pt>
                <c:pt idx="15121">
                  <c:v>28.787150331746599</c:v>
                </c:pt>
                <c:pt idx="15122">
                  <c:v>28.792123923718201</c:v>
                </c:pt>
                <c:pt idx="15123">
                  <c:v>28.782176739775</c:v>
                </c:pt>
                <c:pt idx="15124">
                  <c:v>28.7722295558317</c:v>
                </c:pt>
                <c:pt idx="15125">
                  <c:v>28.7722295558317</c:v>
                </c:pt>
                <c:pt idx="15126">
                  <c:v>28.7722295558317</c:v>
                </c:pt>
                <c:pt idx="15127">
                  <c:v>28.757308779916801</c:v>
                </c:pt>
                <c:pt idx="15128">
                  <c:v>28.742388004001999</c:v>
                </c:pt>
                <c:pt idx="15129">
                  <c:v>28.747361595973601</c:v>
                </c:pt>
                <c:pt idx="15130">
                  <c:v>28.747361595973601</c:v>
                </c:pt>
                <c:pt idx="15131">
                  <c:v>28.7374144120304</c:v>
                </c:pt>
                <c:pt idx="15132">
                  <c:v>28.7274672280871</c:v>
                </c:pt>
                <c:pt idx="15133">
                  <c:v>28.7274672280871</c:v>
                </c:pt>
                <c:pt idx="15134">
                  <c:v>28.7274672280871</c:v>
                </c:pt>
                <c:pt idx="15135">
                  <c:v>28.732440820058699</c:v>
                </c:pt>
                <c:pt idx="15136">
                  <c:v>28.7374144120304</c:v>
                </c:pt>
                <c:pt idx="15137">
                  <c:v>28.747361595973601</c:v>
                </c:pt>
                <c:pt idx="15138">
                  <c:v>28.747361595973601</c:v>
                </c:pt>
                <c:pt idx="15139">
                  <c:v>28.747361595973601</c:v>
                </c:pt>
                <c:pt idx="15140">
                  <c:v>28.732440820058699</c:v>
                </c:pt>
                <c:pt idx="15141">
                  <c:v>28.712546452172202</c:v>
                </c:pt>
                <c:pt idx="15142">
                  <c:v>28.7175200441439</c:v>
                </c:pt>
                <c:pt idx="15143">
                  <c:v>28.722493636115502</c:v>
                </c:pt>
                <c:pt idx="15144">
                  <c:v>28.722493636115502</c:v>
                </c:pt>
                <c:pt idx="15145">
                  <c:v>28.722493636115502</c:v>
                </c:pt>
                <c:pt idx="15146">
                  <c:v>28.722493636115502</c:v>
                </c:pt>
                <c:pt idx="15147">
                  <c:v>28.7274672280871</c:v>
                </c:pt>
                <c:pt idx="15148">
                  <c:v>28.7274672280871</c:v>
                </c:pt>
                <c:pt idx="15149">
                  <c:v>28.722493636115502</c:v>
                </c:pt>
                <c:pt idx="15150">
                  <c:v>28.7175200441439</c:v>
                </c:pt>
                <c:pt idx="15151">
                  <c:v>28.722493636115502</c:v>
                </c:pt>
                <c:pt idx="15152">
                  <c:v>28.722493636115502</c:v>
                </c:pt>
                <c:pt idx="15153">
                  <c:v>28.7274672280871</c:v>
                </c:pt>
                <c:pt idx="15154">
                  <c:v>28.722493636115502</c:v>
                </c:pt>
                <c:pt idx="15155">
                  <c:v>28.712546452172202</c:v>
                </c:pt>
                <c:pt idx="15156">
                  <c:v>28.697625676257399</c:v>
                </c:pt>
                <c:pt idx="15157">
                  <c:v>28.687678492314099</c:v>
                </c:pt>
                <c:pt idx="15158">
                  <c:v>28.687678492314099</c:v>
                </c:pt>
                <c:pt idx="15159">
                  <c:v>28.687678492314099</c:v>
                </c:pt>
                <c:pt idx="15160">
                  <c:v>28.6727577163993</c:v>
                </c:pt>
                <c:pt idx="15161">
                  <c:v>28.6727577163993</c:v>
                </c:pt>
                <c:pt idx="15162">
                  <c:v>28.677731308370898</c:v>
                </c:pt>
                <c:pt idx="15163">
                  <c:v>28.6727577163993</c:v>
                </c:pt>
                <c:pt idx="15164">
                  <c:v>28.6727577163993</c:v>
                </c:pt>
                <c:pt idx="15165">
                  <c:v>28.6727577163993</c:v>
                </c:pt>
                <c:pt idx="15166">
                  <c:v>28.6727577163993</c:v>
                </c:pt>
                <c:pt idx="15167">
                  <c:v>28.677731308370898</c:v>
                </c:pt>
                <c:pt idx="15168">
                  <c:v>28.6727577163993</c:v>
                </c:pt>
                <c:pt idx="15169">
                  <c:v>28.687678492314099</c:v>
                </c:pt>
                <c:pt idx="15170">
                  <c:v>28.677731308370898</c:v>
                </c:pt>
                <c:pt idx="15171">
                  <c:v>28.6827049003425</c:v>
                </c:pt>
                <c:pt idx="15172">
                  <c:v>28.6727577163993</c:v>
                </c:pt>
                <c:pt idx="15173">
                  <c:v>28.662810532456</c:v>
                </c:pt>
                <c:pt idx="15174">
                  <c:v>28.647889756541201</c:v>
                </c:pt>
                <c:pt idx="15175">
                  <c:v>28.642916164569499</c:v>
                </c:pt>
                <c:pt idx="15176">
                  <c:v>28.6279953886547</c:v>
                </c:pt>
                <c:pt idx="15177">
                  <c:v>28.623021796683101</c:v>
                </c:pt>
                <c:pt idx="15178">
                  <c:v>28.613074612739801</c:v>
                </c:pt>
                <c:pt idx="15179">
                  <c:v>28.623021796683101</c:v>
                </c:pt>
                <c:pt idx="15180">
                  <c:v>28.6279953886547</c:v>
                </c:pt>
                <c:pt idx="15181">
                  <c:v>28.6279953886547</c:v>
                </c:pt>
                <c:pt idx="15182">
                  <c:v>28.632968980626298</c:v>
                </c:pt>
                <c:pt idx="15183">
                  <c:v>28.6379425725979</c:v>
                </c:pt>
                <c:pt idx="15184">
                  <c:v>28.6279953886547</c:v>
                </c:pt>
                <c:pt idx="15185">
                  <c:v>28.623021796683101</c:v>
                </c:pt>
                <c:pt idx="15186">
                  <c:v>28.6180482047114</c:v>
                </c:pt>
                <c:pt idx="15187">
                  <c:v>28.608101020768199</c:v>
                </c:pt>
                <c:pt idx="15188">
                  <c:v>28.6180482047114</c:v>
                </c:pt>
                <c:pt idx="15189">
                  <c:v>28.623021796683101</c:v>
                </c:pt>
                <c:pt idx="15190">
                  <c:v>28.623021796683101</c:v>
                </c:pt>
                <c:pt idx="15191">
                  <c:v>28.613074612739801</c:v>
                </c:pt>
                <c:pt idx="15192">
                  <c:v>28.613074612739801</c:v>
                </c:pt>
                <c:pt idx="15193">
                  <c:v>28.613074612739801</c:v>
                </c:pt>
                <c:pt idx="15194">
                  <c:v>28.613074612739801</c:v>
                </c:pt>
                <c:pt idx="15195">
                  <c:v>28.613074612739801</c:v>
                </c:pt>
                <c:pt idx="15196">
                  <c:v>28.603127428796601</c:v>
                </c:pt>
                <c:pt idx="15197">
                  <c:v>28.5832330609101</c:v>
                </c:pt>
                <c:pt idx="15198">
                  <c:v>28.5832330609101</c:v>
                </c:pt>
                <c:pt idx="15199">
                  <c:v>28.5832330609101</c:v>
                </c:pt>
                <c:pt idx="15200">
                  <c:v>28.5832330609101</c:v>
                </c:pt>
                <c:pt idx="15201">
                  <c:v>28.588206652881698</c:v>
                </c:pt>
                <c:pt idx="15202">
                  <c:v>28.5832330609101</c:v>
                </c:pt>
                <c:pt idx="15203">
                  <c:v>28.5732858769668</c:v>
                </c:pt>
                <c:pt idx="15204">
                  <c:v>28.588206652881698</c:v>
                </c:pt>
                <c:pt idx="15205">
                  <c:v>28.598153836824899</c:v>
                </c:pt>
                <c:pt idx="15206">
                  <c:v>28.593180244853301</c:v>
                </c:pt>
                <c:pt idx="15207">
                  <c:v>28.598153836824899</c:v>
                </c:pt>
                <c:pt idx="15208">
                  <c:v>28.5832330609101</c:v>
                </c:pt>
                <c:pt idx="15209">
                  <c:v>28.578259468938501</c:v>
                </c:pt>
                <c:pt idx="15210">
                  <c:v>28.5832330609101</c:v>
                </c:pt>
                <c:pt idx="15211">
                  <c:v>28.568312284995201</c:v>
                </c:pt>
                <c:pt idx="15212">
                  <c:v>28.568312284995201</c:v>
                </c:pt>
                <c:pt idx="15213">
                  <c:v>28.563338693023599</c:v>
                </c:pt>
                <c:pt idx="15214">
                  <c:v>28.553391509080399</c:v>
                </c:pt>
                <c:pt idx="15215">
                  <c:v>28.548417917108701</c:v>
                </c:pt>
                <c:pt idx="15216">
                  <c:v>28.548417917108701</c:v>
                </c:pt>
                <c:pt idx="15217">
                  <c:v>28.5384707331655</c:v>
                </c:pt>
                <c:pt idx="15218">
                  <c:v>28.5285235492222</c:v>
                </c:pt>
                <c:pt idx="15219">
                  <c:v>28.5384707331655</c:v>
                </c:pt>
                <c:pt idx="15220">
                  <c:v>28.543444325137099</c:v>
                </c:pt>
                <c:pt idx="15221">
                  <c:v>28.543444325137099</c:v>
                </c:pt>
                <c:pt idx="15222">
                  <c:v>28.543444325137099</c:v>
                </c:pt>
                <c:pt idx="15223">
                  <c:v>28.543444325137099</c:v>
                </c:pt>
                <c:pt idx="15224">
                  <c:v>28.533497141193902</c:v>
                </c:pt>
                <c:pt idx="15225">
                  <c:v>28.533497141193902</c:v>
                </c:pt>
                <c:pt idx="15226">
                  <c:v>28.5384707331655</c:v>
                </c:pt>
                <c:pt idx="15227">
                  <c:v>28.533497141193902</c:v>
                </c:pt>
                <c:pt idx="15228">
                  <c:v>28.543444325137099</c:v>
                </c:pt>
                <c:pt idx="15229">
                  <c:v>28.5384707331655</c:v>
                </c:pt>
                <c:pt idx="15230">
                  <c:v>28.533497141193902</c:v>
                </c:pt>
                <c:pt idx="15231">
                  <c:v>28.5285235492222</c:v>
                </c:pt>
                <c:pt idx="15232">
                  <c:v>28.5285235492222</c:v>
                </c:pt>
                <c:pt idx="15233">
                  <c:v>28.523549957250601</c:v>
                </c:pt>
                <c:pt idx="15234">
                  <c:v>28.513602773307401</c:v>
                </c:pt>
                <c:pt idx="15235">
                  <c:v>28.498681997392499</c:v>
                </c:pt>
                <c:pt idx="15236">
                  <c:v>28.4837612214777</c:v>
                </c:pt>
                <c:pt idx="15237">
                  <c:v>28.4837612214777</c:v>
                </c:pt>
                <c:pt idx="15238">
                  <c:v>28.478787629506002</c:v>
                </c:pt>
                <c:pt idx="15239">
                  <c:v>28.478787629506002</c:v>
                </c:pt>
                <c:pt idx="15240">
                  <c:v>28.4837612214777</c:v>
                </c:pt>
                <c:pt idx="15241">
                  <c:v>28.478787629506002</c:v>
                </c:pt>
                <c:pt idx="15242">
                  <c:v>28.4738140375344</c:v>
                </c:pt>
                <c:pt idx="15243">
                  <c:v>28.4738140375344</c:v>
                </c:pt>
                <c:pt idx="15244">
                  <c:v>28.4738140375344</c:v>
                </c:pt>
                <c:pt idx="15245">
                  <c:v>28.468840445562801</c:v>
                </c:pt>
                <c:pt idx="15246">
                  <c:v>28.468840445562801</c:v>
                </c:pt>
                <c:pt idx="15247">
                  <c:v>28.463866853591199</c:v>
                </c:pt>
                <c:pt idx="15248">
                  <c:v>28.453919669647899</c:v>
                </c:pt>
                <c:pt idx="15249">
                  <c:v>28.4489460776763</c:v>
                </c:pt>
                <c:pt idx="15250">
                  <c:v>28.4489460776763</c:v>
                </c:pt>
                <c:pt idx="15251">
                  <c:v>28.4389988937331</c:v>
                </c:pt>
                <c:pt idx="15252">
                  <c:v>28.4290517097898</c:v>
                </c:pt>
                <c:pt idx="15253">
                  <c:v>28.4290517097898</c:v>
                </c:pt>
                <c:pt idx="15254">
                  <c:v>28.434025301761402</c:v>
                </c:pt>
                <c:pt idx="15255">
                  <c:v>28.4389988937331</c:v>
                </c:pt>
                <c:pt idx="15256">
                  <c:v>28.4489460776763</c:v>
                </c:pt>
                <c:pt idx="15257">
                  <c:v>28.453919669647899</c:v>
                </c:pt>
                <c:pt idx="15258">
                  <c:v>28.453919669647899</c:v>
                </c:pt>
                <c:pt idx="15259">
                  <c:v>28.443972485704698</c:v>
                </c:pt>
                <c:pt idx="15260">
                  <c:v>28.443972485704698</c:v>
                </c:pt>
                <c:pt idx="15261">
                  <c:v>28.443972485704698</c:v>
                </c:pt>
                <c:pt idx="15262">
                  <c:v>28.443972485704698</c:v>
                </c:pt>
                <c:pt idx="15263">
                  <c:v>28.434025301761402</c:v>
                </c:pt>
                <c:pt idx="15264">
                  <c:v>28.434025301761402</c:v>
                </c:pt>
                <c:pt idx="15265">
                  <c:v>28.4290517097898</c:v>
                </c:pt>
                <c:pt idx="15266">
                  <c:v>28.4290517097898</c:v>
                </c:pt>
                <c:pt idx="15267">
                  <c:v>28.419104525846599</c:v>
                </c:pt>
                <c:pt idx="15268">
                  <c:v>28.4290517097898</c:v>
                </c:pt>
                <c:pt idx="15269">
                  <c:v>28.4290517097898</c:v>
                </c:pt>
                <c:pt idx="15270">
                  <c:v>28.424078117818201</c:v>
                </c:pt>
                <c:pt idx="15271">
                  <c:v>28.414130933874901</c:v>
                </c:pt>
                <c:pt idx="15272">
                  <c:v>28.4041837499317</c:v>
                </c:pt>
                <c:pt idx="15273">
                  <c:v>28.389262974016798</c:v>
                </c:pt>
                <c:pt idx="15274">
                  <c:v>28.369368606130301</c:v>
                </c:pt>
                <c:pt idx="15275">
                  <c:v>28.364395014158699</c:v>
                </c:pt>
                <c:pt idx="15276">
                  <c:v>28.369368606130301</c:v>
                </c:pt>
                <c:pt idx="15277">
                  <c:v>28.364395014158699</c:v>
                </c:pt>
                <c:pt idx="15278">
                  <c:v>28.374342198101999</c:v>
                </c:pt>
                <c:pt idx="15279">
                  <c:v>28.374342198101999</c:v>
                </c:pt>
                <c:pt idx="15280">
                  <c:v>28.369368606130301</c:v>
                </c:pt>
                <c:pt idx="15281">
                  <c:v>28.359421422187101</c:v>
                </c:pt>
                <c:pt idx="15282">
                  <c:v>28.359421422187101</c:v>
                </c:pt>
                <c:pt idx="15283">
                  <c:v>28.3395270543006</c:v>
                </c:pt>
                <c:pt idx="15284">
                  <c:v>28.344500646272198</c:v>
                </c:pt>
                <c:pt idx="15285">
                  <c:v>28.354447830215499</c:v>
                </c:pt>
                <c:pt idx="15286">
                  <c:v>28.344500646272198</c:v>
                </c:pt>
                <c:pt idx="15287">
                  <c:v>28.3395270543006</c:v>
                </c:pt>
                <c:pt idx="15288">
                  <c:v>28.3494742382439</c:v>
                </c:pt>
                <c:pt idx="15289">
                  <c:v>28.354447830215499</c:v>
                </c:pt>
                <c:pt idx="15290">
                  <c:v>28.359421422187101</c:v>
                </c:pt>
                <c:pt idx="15291">
                  <c:v>28.354447830215499</c:v>
                </c:pt>
                <c:pt idx="15292">
                  <c:v>28.354447830215499</c:v>
                </c:pt>
                <c:pt idx="15293">
                  <c:v>28.354447830215499</c:v>
                </c:pt>
                <c:pt idx="15294">
                  <c:v>28.3494742382439</c:v>
                </c:pt>
                <c:pt idx="15295">
                  <c:v>28.3395270543006</c:v>
                </c:pt>
                <c:pt idx="15296">
                  <c:v>28.344500646272198</c:v>
                </c:pt>
                <c:pt idx="15297">
                  <c:v>28.3494742382439</c:v>
                </c:pt>
                <c:pt idx="15298">
                  <c:v>28.334553462329001</c:v>
                </c:pt>
                <c:pt idx="15299">
                  <c:v>28.329579870357399</c:v>
                </c:pt>
                <c:pt idx="15300">
                  <c:v>28.329579870357399</c:v>
                </c:pt>
                <c:pt idx="15301">
                  <c:v>28.329579870357399</c:v>
                </c:pt>
                <c:pt idx="15302">
                  <c:v>28.334553462329001</c:v>
                </c:pt>
                <c:pt idx="15303">
                  <c:v>28.334553462329001</c:v>
                </c:pt>
                <c:pt idx="15304">
                  <c:v>28.324606278385801</c:v>
                </c:pt>
                <c:pt idx="15305">
                  <c:v>28.324606278385801</c:v>
                </c:pt>
                <c:pt idx="15306">
                  <c:v>28.329579870357399</c:v>
                </c:pt>
                <c:pt idx="15307">
                  <c:v>28.324606278385801</c:v>
                </c:pt>
                <c:pt idx="15308">
                  <c:v>28.314659094442501</c:v>
                </c:pt>
                <c:pt idx="15309">
                  <c:v>28.314659094442501</c:v>
                </c:pt>
                <c:pt idx="15310">
                  <c:v>28.314659094442501</c:v>
                </c:pt>
                <c:pt idx="15311">
                  <c:v>28.3047119104993</c:v>
                </c:pt>
                <c:pt idx="15312">
                  <c:v>28.3047119104993</c:v>
                </c:pt>
                <c:pt idx="15313">
                  <c:v>28.309685502470899</c:v>
                </c:pt>
                <c:pt idx="15314">
                  <c:v>28.314659094442501</c:v>
                </c:pt>
                <c:pt idx="15315">
                  <c:v>28.299738318527599</c:v>
                </c:pt>
                <c:pt idx="15316">
                  <c:v>28.284817542612799</c:v>
                </c:pt>
                <c:pt idx="15317">
                  <c:v>28.294764726556</c:v>
                </c:pt>
                <c:pt idx="15318">
                  <c:v>28.294764726556</c:v>
                </c:pt>
                <c:pt idx="15319">
                  <c:v>28.274870358669499</c:v>
                </c:pt>
                <c:pt idx="15320">
                  <c:v>28.274870358669499</c:v>
                </c:pt>
                <c:pt idx="15321">
                  <c:v>28.269896766697901</c:v>
                </c:pt>
                <c:pt idx="15322">
                  <c:v>28.264923174726299</c:v>
                </c:pt>
                <c:pt idx="15323">
                  <c:v>28.2599495827547</c:v>
                </c:pt>
                <c:pt idx="15324">
                  <c:v>28.2599495827547</c:v>
                </c:pt>
                <c:pt idx="15325">
                  <c:v>28.264923174726299</c:v>
                </c:pt>
                <c:pt idx="15326">
                  <c:v>28.264923174726299</c:v>
                </c:pt>
                <c:pt idx="15327">
                  <c:v>28.2500023988114</c:v>
                </c:pt>
                <c:pt idx="15328">
                  <c:v>28.2500023988114</c:v>
                </c:pt>
                <c:pt idx="15329">
                  <c:v>28.245028806839802</c:v>
                </c:pt>
                <c:pt idx="15330">
                  <c:v>28.245028806839802</c:v>
                </c:pt>
                <c:pt idx="15331">
                  <c:v>28.235081622896601</c:v>
                </c:pt>
                <c:pt idx="15332">
                  <c:v>28.225134438953301</c:v>
                </c:pt>
                <c:pt idx="15333">
                  <c:v>28.225134438953301</c:v>
                </c:pt>
                <c:pt idx="15334">
                  <c:v>28.225134438953301</c:v>
                </c:pt>
                <c:pt idx="15335">
                  <c:v>28.220160846981699</c:v>
                </c:pt>
                <c:pt idx="15336">
                  <c:v>28.225134438953301</c:v>
                </c:pt>
                <c:pt idx="15337">
                  <c:v>28.2301080309249</c:v>
                </c:pt>
                <c:pt idx="15338">
                  <c:v>28.2301080309249</c:v>
                </c:pt>
                <c:pt idx="15339">
                  <c:v>28.2500023988114</c:v>
                </c:pt>
                <c:pt idx="15340">
                  <c:v>28.245028806839802</c:v>
                </c:pt>
                <c:pt idx="15341">
                  <c:v>28.2301080309249</c:v>
                </c:pt>
                <c:pt idx="15342">
                  <c:v>28.225134438953301</c:v>
                </c:pt>
                <c:pt idx="15343">
                  <c:v>28.225134438953301</c:v>
                </c:pt>
                <c:pt idx="15344">
                  <c:v>28.225134438953301</c:v>
                </c:pt>
                <c:pt idx="15345">
                  <c:v>28.220160846981699</c:v>
                </c:pt>
                <c:pt idx="15346">
                  <c:v>28.220160846981699</c:v>
                </c:pt>
                <c:pt idx="15347">
                  <c:v>28.210213663038498</c:v>
                </c:pt>
                <c:pt idx="15348">
                  <c:v>28.220160846981699</c:v>
                </c:pt>
                <c:pt idx="15349">
                  <c:v>28.2151872550101</c:v>
                </c:pt>
                <c:pt idx="15350">
                  <c:v>28.2052400710668</c:v>
                </c:pt>
                <c:pt idx="15351">
                  <c:v>28.2052400710668</c:v>
                </c:pt>
                <c:pt idx="15352">
                  <c:v>28.1952928871236</c:v>
                </c:pt>
                <c:pt idx="15353">
                  <c:v>28.190319295152001</c:v>
                </c:pt>
                <c:pt idx="15354">
                  <c:v>28.1853457031803</c:v>
                </c:pt>
                <c:pt idx="15355">
                  <c:v>28.1853457031803</c:v>
                </c:pt>
                <c:pt idx="15356">
                  <c:v>28.180372111208701</c:v>
                </c:pt>
                <c:pt idx="15357">
                  <c:v>28.175398519237099</c:v>
                </c:pt>
                <c:pt idx="15358">
                  <c:v>28.170424927265501</c:v>
                </c:pt>
                <c:pt idx="15359">
                  <c:v>28.175398519237099</c:v>
                </c:pt>
                <c:pt idx="15360">
                  <c:v>28.1853457031803</c:v>
                </c:pt>
                <c:pt idx="15361">
                  <c:v>28.1952928871236</c:v>
                </c:pt>
                <c:pt idx="15362">
                  <c:v>28.180372111208701</c:v>
                </c:pt>
                <c:pt idx="15363">
                  <c:v>28.170424927265501</c:v>
                </c:pt>
                <c:pt idx="15364">
                  <c:v>28.165451335293898</c:v>
                </c:pt>
                <c:pt idx="15365">
                  <c:v>28.1604777433222</c:v>
                </c:pt>
                <c:pt idx="15366">
                  <c:v>28.155504151350598</c:v>
                </c:pt>
                <c:pt idx="15367">
                  <c:v>28.155504151350598</c:v>
                </c:pt>
                <c:pt idx="15368">
                  <c:v>28.1604777433222</c:v>
                </c:pt>
                <c:pt idx="15369">
                  <c:v>28.165451335293898</c:v>
                </c:pt>
                <c:pt idx="15370">
                  <c:v>28.155504151350598</c:v>
                </c:pt>
                <c:pt idx="15371">
                  <c:v>28.150530559379</c:v>
                </c:pt>
                <c:pt idx="15372">
                  <c:v>28.145556967407401</c:v>
                </c:pt>
                <c:pt idx="15373">
                  <c:v>28.145556967407401</c:v>
                </c:pt>
                <c:pt idx="15374">
                  <c:v>28.145556967407401</c:v>
                </c:pt>
                <c:pt idx="15375">
                  <c:v>28.140583375435799</c:v>
                </c:pt>
                <c:pt idx="15376">
                  <c:v>28.145556967407401</c:v>
                </c:pt>
                <c:pt idx="15377">
                  <c:v>28.150530559379</c:v>
                </c:pt>
                <c:pt idx="15378">
                  <c:v>28.140583375435799</c:v>
                </c:pt>
                <c:pt idx="15379">
                  <c:v>28.140583375435799</c:v>
                </c:pt>
                <c:pt idx="15380">
                  <c:v>28.140583375435799</c:v>
                </c:pt>
                <c:pt idx="15381">
                  <c:v>28.145556967407401</c:v>
                </c:pt>
                <c:pt idx="15382">
                  <c:v>28.130636191492499</c:v>
                </c:pt>
                <c:pt idx="15383">
                  <c:v>28.115715415577601</c:v>
                </c:pt>
                <c:pt idx="15384">
                  <c:v>28.120689007549299</c:v>
                </c:pt>
                <c:pt idx="15385">
                  <c:v>28.110741823605998</c:v>
                </c:pt>
                <c:pt idx="15386">
                  <c:v>28.100794639662801</c:v>
                </c:pt>
                <c:pt idx="15387">
                  <c:v>28.115715415577601</c:v>
                </c:pt>
                <c:pt idx="15388">
                  <c:v>28.1057682316344</c:v>
                </c:pt>
                <c:pt idx="15389">
                  <c:v>28.095821047691199</c:v>
                </c:pt>
                <c:pt idx="15390">
                  <c:v>28.090847455719501</c:v>
                </c:pt>
                <c:pt idx="15391">
                  <c:v>28.090847455719501</c:v>
                </c:pt>
                <c:pt idx="15392">
                  <c:v>28.095821047691199</c:v>
                </c:pt>
                <c:pt idx="15393">
                  <c:v>28.095821047691199</c:v>
                </c:pt>
                <c:pt idx="15394">
                  <c:v>28.095821047691199</c:v>
                </c:pt>
                <c:pt idx="15395">
                  <c:v>28.090847455719501</c:v>
                </c:pt>
                <c:pt idx="15396">
                  <c:v>28.095821047691199</c:v>
                </c:pt>
                <c:pt idx="15397">
                  <c:v>28.095821047691199</c:v>
                </c:pt>
                <c:pt idx="15398">
                  <c:v>28.090847455719501</c:v>
                </c:pt>
                <c:pt idx="15399">
                  <c:v>28.080900271776301</c:v>
                </c:pt>
                <c:pt idx="15400">
                  <c:v>28.075926679804699</c:v>
                </c:pt>
                <c:pt idx="15401">
                  <c:v>28.080900271776301</c:v>
                </c:pt>
                <c:pt idx="15402">
                  <c:v>28.085873863747899</c:v>
                </c:pt>
                <c:pt idx="15403">
                  <c:v>28.075926679804699</c:v>
                </c:pt>
                <c:pt idx="15404">
                  <c:v>28.070953087833001</c:v>
                </c:pt>
                <c:pt idx="15405">
                  <c:v>28.065979495861399</c:v>
                </c:pt>
                <c:pt idx="15406">
                  <c:v>28.065979495861399</c:v>
                </c:pt>
                <c:pt idx="15407">
                  <c:v>28.070953087833001</c:v>
                </c:pt>
                <c:pt idx="15408">
                  <c:v>28.080900271776301</c:v>
                </c:pt>
                <c:pt idx="15409">
                  <c:v>28.080900271776301</c:v>
                </c:pt>
                <c:pt idx="15410">
                  <c:v>28.080900271776301</c:v>
                </c:pt>
                <c:pt idx="15411">
                  <c:v>28.080900271776301</c:v>
                </c:pt>
                <c:pt idx="15412">
                  <c:v>28.065979495861399</c:v>
                </c:pt>
                <c:pt idx="15413">
                  <c:v>28.056032311918202</c:v>
                </c:pt>
                <c:pt idx="15414">
                  <c:v>28.051058719946599</c:v>
                </c:pt>
                <c:pt idx="15415">
                  <c:v>28.046085127974901</c:v>
                </c:pt>
                <c:pt idx="15416">
                  <c:v>28.041111536003299</c:v>
                </c:pt>
                <c:pt idx="15417">
                  <c:v>28.041111536003299</c:v>
                </c:pt>
                <c:pt idx="15418">
                  <c:v>28.036137944031701</c:v>
                </c:pt>
                <c:pt idx="15419">
                  <c:v>28.026190760088401</c:v>
                </c:pt>
                <c:pt idx="15420">
                  <c:v>28.021217168116799</c:v>
                </c:pt>
                <c:pt idx="15421">
                  <c:v>28.021217168116799</c:v>
                </c:pt>
                <c:pt idx="15422">
                  <c:v>28.021217168116799</c:v>
                </c:pt>
                <c:pt idx="15423">
                  <c:v>28.0162435761452</c:v>
                </c:pt>
                <c:pt idx="15424">
                  <c:v>28.0162435761452</c:v>
                </c:pt>
                <c:pt idx="15425">
                  <c:v>28.006296392202</c:v>
                </c:pt>
                <c:pt idx="15426">
                  <c:v>27.991375616287101</c:v>
                </c:pt>
                <c:pt idx="15427">
                  <c:v>27.991375616287101</c:v>
                </c:pt>
                <c:pt idx="15428">
                  <c:v>27.991375616287101</c:v>
                </c:pt>
                <c:pt idx="15429">
                  <c:v>27.991375616287101</c:v>
                </c:pt>
                <c:pt idx="15430">
                  <c:v>27.991375616287101</c:v>
                </c:pt>
                <c:pt idx="15431">
                  <c:v>27.9963492082587</c:v>
                </c:pt>
                <c:pt idx="15432">
                  <c:v>27.9963492082587</c:v>
                </c:pt>
                <c:pt idx="15433">
                  <c:v>27.9963492082587</c:v>
                </c:pt>
                <c:pt idx="15434">
                  <c:v>27.9963492082587</c:v>
                </c:pt>
                <c:pt idx="15435">
                  <c:v>28.001322800230302</c:v>
                </c:pt>
                <c:pt idx="15436">
                  <c:v>27.9963492082587</c:v>
                </c:pt>
                <c:pt idx="15437">
                  <c:v>27.9814284323439</c:v>
                </c:pt>
                <c:pt idx="15438">
                  <c:v>27.9814284323439</c:v>
                </c:pt>
                <c:pt idx="15439">
                  <c:v>27.9814284323439</c:v>
                </c:pt>
                <c:pt idx="15440">
                  <c:v>27.976454840372199</c:v>
                </c:pt>
                <c:pt idx="15441">
                  <c:v>27.966507656428998</c:v>
                </c:pt>
                <c:pt idx="15442">
                  <c:v>27.966507656428998</c:v>
                </c:pt>
                <c:pt idx="15443">
                  <c:v>27.9615340644574</c:v>
                </c:pt>
                <c:pt idx="15444">
                  <c:v>27.9515868805141</c:v>
                </c:pt>
                <c:pt idx="15445">
                  <c:v>27.9515868805141</c:v>
                </c:pt>
                <c:pt idx="15446">
                  <c:v>27.9515868805141</c:v>
                </c:pt>
                <c:pt idx="15447">
                  <c:v>27.956560472485702</c:v>
                </c:pt>
                <c:pt idx="15448">
                  <c:v>27.9615340644574</c:v>
                </c:pt>
                <c:pt idx="15449">
                  <c:v>27.956560472485702</c:v>
                </c:pt>
                <c:pt idx="15450">
                  <c:v>27.956560472485702</c:v>
                </c:pt>
                <c:pt idx="15451">
                  <c:v>27.946613288542501</c:v>
                </c:pt>
                <c:pt idx="15452">
                  <c:v>27.941639696570899</c:v>
                </c:pt>
                <c:pt idx="15453">
                  <c:v>27.931692512627599</c:v>
                </c:pt>
                <c:pt idx="15454">
                  <c:v>27.936666104599301</c:v>
                </c:pt>
                <c:pt idx="15455">
                  <c:v>27.931692512627599</c:v>
                </c:pt>
                <c:pt idx="15456">
                  <c:v>27.936666104599301</c:v>
                </c:pt>
                <c:pt idx="15457">
                  <c:v>27.921745328684398</c:v>
                </c:pt>
                <c:pt idx="15458">
                  <c:v>27.921745328684398</c:v>
                </c:pt>
                <c:pt idx="15459">
                  <c:v>27.921745328684398</c:v>
                </c:pt>
                <c:pt idx="15460">
                  <c:v>27.921745328684398</c:v>
                </c:pt>
                <c:pt idx="15461">
                  <c:v>27.9167717367128</c:v>
                </c:pt>
                <c:pt idx="15462">
                  <c:v>27.921745328684398</c:v>
                </c:pt>
                <c:pt idx="15463">
                  <c:v>27.9167717367128</c:v>
                </c:pt>
                <c:pt idx="15464">
                  <c:v>27.9167717367128</c:v>
                </c:pt>
                <c:pt idx="15465">
                  <c:v>27.921745328684398</c:v>
                </c:pt>
                <c:pt idx="15466">
                  <c:v>27.9068245527695</c:v>
                </c:pt>
                <c:pt idx="15467">
                  <c:v>27.896877368826299</c:v>
                </c:pt>
                <c:pt idx="15468">
                  <c:v>27.886930184882999</c:v>
                </c:pt>
                <c:pt idx="15469">
                  <c:v>27.876983000939799</c:v>
                </c:pt>
                <c:pt idx="15470">
                  <c:v>27.8720094089682</c:v>
                </c:pt>
                <c:pt idx="15471">
                  <c:v>27.876983000939799</c:v>
                </c:pt>
                <c:pt idx="15472">
                  <c:v>27.867035816996601</c:v>
                </c:pt>
                <c:pt idx="15473">
                  <c:v>27.876983000939799</c:v>
                </c:pt>
                <c:pt idx="15474">
                  <c:v>27.881956592911401</c:v>
                </c:pt>
                <c:pt idx="15475">
                  <c:v>27.876983000939799</c:v>
                </c:pt>
                <c:pt idx="15476">
                  <c:v>27.867035816996601</c:v>
                </c:pt>
                <c:pt idx="15477">
                  <c:v>27.876983000939799</c:v>
                </c:pt>
                <c:pt idx="15478">
                  <c:v>27.867035816996601</c:v>
                </c:pt>
                <c:pt idx="15479">
                  <c:v>27.8720094089682</c:v>
                </c:pt>
                <c:pt idx="15480">
                  <c:v>27.8720094089682</c:v>
                </c:pt>
                <c:pt idx="15481">
                  <c:v>27.8720094089682</c:v>
                </c:pt>
                <c:pt idx="15482">
                  <c:v>27.8720094089682</c:v>
                </c:pt>
                <c:pt idx="15483">
                  <c:v>27.867035816996601</c:v>
                </c:pt>
                <c:pt idx="15484">
                  <c:v>27.8620622250249</c:v>
                </c:pt>
                <c:pt idx="15485">
                  <c:v>27.857088633053301</c:v>
                </c:pt>
                <c:pt idx="15486">
                  <c:v>27.8620622250249</c:v>
                </c:pt>
                <c:pt idx="15487">
                  <c:v>27.8620622250249</c:v>
                </c:pt>
                <c:pt idx="15488">
                  <c:v>27.852115041081699</c:v>
                </c:pt>
                <c:pt idx="15489">
                  <c:v>27.852115041081699</c:v>
                </c:pt>
                <c:pt idx="15490">
                  <c:v>27.852115041081699</c:v>
                </c:pt>
                <c:pt idx="15491">
                  <c:v>27.842167857138399</c:v>
                </c:pt>
                <c:pt idx="15492">
                  <c:v>27.847141449110101</c:v>
                </c:pt>
                <c:pt idx="15493">
                  <c:v>27.842167857138399</c:v>
                </c:pt>
                <c:pt idx="15494">
                  <c:v>27.8272470812236</c:v>
                </c:pt>
                <c:pt idx="15495">
                  <c:v>27.822273489252002</c:v>
                </c:pt>
                <c:pt idx="15496">
                  <c:v>27.8172998972803</c:v>
                </c:pt>
                <c:pt idx="15497">
                  <c:v>27.8172998972803</c:v>
                </c:pt>
                <c:pt idx="15498">
                  <c:v>27.807352713337099</c:v>
                </c:pt>
                <c:pt idx="15499">
                  <c:v>27.802379121365501</c:v>
                </c:pt>
                <c:pt idx="15500">
                  <c:v>27.797405529393899</c:v>
                </c:pt>
                <c:pt idx="15501">
                  <c:v>27.802379121365501</c:v>
                </c:pt>
                <c:pt idx="15502">
                  <c:v>27.807352713337099</c:v>
                </c:pt>
                <c:pt idx="15503">
                  <c:v>27.807352713337099</c:v>
                </c:pt>
                <c:pt idx="15504">
                  <c:v>27.797405529393899</c:v>
                </c:pt>
                <c:pt idx="15505">
                  <c:v>27.787458345450599</c:v>
                </c:pt>
                <c:pt idx="15506">
                  <c:v>27.787458345450599</c:v>
                </c:pt>
                <c:pt idx="15507">
                  <c:v>27.797405529393899</c:v>
                </c:pt>
                <c:pt idx="15508">
                  <c:v>27.797405529393899</c:v>
                </c:pt>
                <c:pt idx="15509">
                  <c:v>27.792431937422201</c:v>
                </c:pt>
                <c:pt idx="15510">
                  <c:v>27.797405529393899</c:v>
                </c:pt>
                <c:pt idx="15511">
                  <c:v>27.797405529393899</c:v>
                </c:pt>
                <c:pt idx="15512">
                  <c:v>27.807352713337099</c:v>
                </c:pt>
                <c:pt idx="15513">
                  <c:v>27.792431937422201</c:v>
                </c:pt>
                <c:pt idx="15514">
                  <c:v>27.7725375695357</c:v>
                </c:pt>
                <c:pt idx="15515">
                  <c:v>27.757616793620901</c:v>
                </c:pt>
                <c:pt idx="15516">
                  <c:v>27.7625903855925</c:v>
                </c:pt>
                <c:pt idx="15517">
                  <c:v>27.777511161507402</c:v>
                </c:pt>
                <c:pt idx="15518">
                  <c:v>27.777511161507402</c:v>
                </c:pt>
                <c:pt idx="15519">
                  <c:v>27.7625903855925</c:v>
                </c:pt>
                <c:pt idx="15520">
                  <c:v>27.7725375695357</c:v>
                </c:pt>
                <c:pt idx="15521">
                  <c:v>27.7625903855925</c:v>
                </c:pt>
                <c:pt idx="15522">
                  <c:v>27.767563977564102</c:v>
                </c:pt>
                <c:pt idx="15523">
                  <c:v>27.7725375695357</c:v>
                </c:pt>
                <c:pt idx="15524">
                  <c:v>27.782484753479</c:v>
                </c:pt>
                <c:pt idx="15525">
                  <c:v>27.782484753479</c:v>
                </c:pt>
                <c:pt idx="15526">
                  <c:v>27.7725375695357</c:v>
                </c:pt>
                <c:pt idx="15527">
                  <c:v>27.787458345450599</c:v>
                </c:pt>
                <c:pt idx="15528">
                  <c:v>27.792431937422201</c:v>
                </c:pt>
                <c:pt idx="15529">
                  <c:v>27.787458345450599</c:v>
                </c:pt>
                <c:pt idx="15530">
                  <c:v>27.7725375695357</c:v>
                </c:pt>
                <c:pt idx="15531">
                  <c:v>27.782484753479</c:v>
                </c:pt>
                <c:pt idx="15532">
                  <c:v>27.777511161507402</c:v>
                </c:pt>
                <c:pt idx="15533">
                  <c:v>27.782484753479</c:v>
                </c:pt>
                <c:pt idx="15534">
                  <c:v>27.7725375695357</c:v>
                </c:pt>
                <c:pt idx="15535">
                  <c:v>27.757616793620901</c:v>
                </c:pt>
                <c:pt idx="15536">
                  <c:v>27.757616793620901</c:v>
                </c:pt>
                <c:pt idx="15537">
                  <c:v>27.757616793620901</c:v>
                </c:pt>
                <c:pt idx="15538">
                  <c:v>27.757616793620901</c:v>
                </c:pt>
                <c:pt idx="15539">
                  <c:v>27.757616793620901</c:v>
                </c:pt>
                <c:pt idx="15540">
                  <c:v>27.752643201649299</c:v>
                </c:pt>
                <c:pt idx="15541">
                  <c:v>27.752643201649299</c:v>
                </c:pt>
                <c:pt idx="15542">
                  <c:v>27.747669609677601</c:v>
                </c:pt>
                <c:pt idx="15543">
                  <c:v>27.752643201649299</c:v>
                </c:pt>
                <c:pt idx="15544">
                  <c:v>27.757616793620901</c:v>
                </c:pt>
                <c:pt idx="15545">
                  <c:v>27.757616793620901</c:v>
                </c:pt>
                <c:pt idx="15546">
                  <c:v>27.752643201649299</c:v>
                </c:pt>
                <c:pt idx="15547">
                  <c:v>27.752643201649299</c:v>
                </c:pt>
                <c:pt idx="15548">
                  <c:v>27.757616793620901</c:v>
                </c:pt>
                <c:pt idx="15549">
                  <c:v>27.7625903855925</c:v>
                </c:pt>
                <c:pt idx="15550">
                  <c:v>27.7625903855925</c:v>
                </c:pt>
                <c:pt idx="15551">
                  <c:v>27.7377224257344</c:v>
                </c:pt>
                <c:pt idx="15552">
                  <c:v>27.7377224257344</c:v>
                </c:pt>
                <c:pt idx="15553">
                  <c:v>27.742696017705999</c:v>
                </c:pt>
                <c:pt idx="15554">
                  <c:v>27.7377224257344</c:v>
                </c:pt>
                <c:pt idx="15555">
                  <c:v>27.742696017705999</c:v>
                </c:pt>
                <c:pt idx="15556">
                  <c:v>27.747669609677601</c:v>
                </c:pt>
                <c:pt idx="15557">
                  <c:v>27.742696017705999</c:v>
                </c:pt>
                <c:pt idx="15558">
                  <c:v>27.732748833762798</c:v>
                </c:pt>
                <c:pt idx="15559">
                  <c:v>27.732748833762798</c:v>
                </c:pt>
                <c:pt idx="15560">
                  <c:v>27.7277752417911</c:v>
                </c:pt>
                <c:pt idx="15561">
                  <c:v>27.7277752417911</c:v>
                </c:pt>
                <c:pt idx="15562">
                  <c:v>27.7277752417911</c:v>
                </c:pt>
                <c:pt idx="15563">
                  <c:v>27.7277752417911</c:v>
                </c:pt>
                <c:pt idx="15564">
                  <c:v>27.732748833762798</c:v>
                </c:pt>
                <c:pt idx="15565">
                  <c:v>27.7277752417911</c:v>
                </c:pt>
                <c:pt idx="15566">
                  <c:v>27.722801649819498</c:v>
                </c:pt>
                <c:pt idx="15567">
                  <c:v>27.722801649819498</c:v>
                </c:pt>
                <c:pt idx="15568">
                  <c:v>27.7178280578479</c:v>
                </c:pt>
                <c:pt idx="15569">
                  <c:v>27.702907281933001</c:v>
                </c:pt>
                <c:pt idx="15570">
                  <c:v>27.702907281933001</c:v>
                </c:pt>
                <c:pt idx="15571">
                  <c:v>27.687986506018198</c:v>
                </c:pt>
                <c:pt idx="15572">
                  <c:v>27.6830129140465</c:v>
                </c:pt>
                <c:pt idx="15573">
                  <c:v>27.6730657301033</c:v>
                </c:pt>
                <c:pt idx="15574">
                  <c:v>27.6730657301033</c:v>
                </c:pt>
                <c:pt idx="15575">
                  <c:v>27.6830129140465</c:v>
                </c:pt>
                <c:pt idx="15576">
                  <c:v>27.6830129140465</c:v>
                </c:pt>
                <c:pt idx="15577">
                  <c:v>27.687986506018198</c:v>
                </c:pt>
                <c:pt idx="15578">
                  <c:v>27.692960097989801</c:v>
                </c:pt>
                <c:pt idx="15579">
                  <c:v>27.687986506018198</c:v>
                </c:pt>
                <c:pt idx="15580">
                  <c:v>27.668092138131701</c:v>
                </c:pt>
                <c:pt idx="15581">
                  <c:v>27.658144954188401</c:v>
                </c:pt>
                <c:pt idx="15582">
                  <c:v>27.658144954188401</c:v>
                </c:pt>
                <c:pt idx="15583">
                  <c:v>27.663118546160099</c:v>
                </c:pt>
                <c:pt idx="15584">
                  <c:v>27.668092138131701</c:v>
                </c:pt>
                <c:pt idx="15585">
                  <c:v>27.663118546160099</c:v>
                </c:pt>
                <c:pt idx="15586">
                  <c:v>27.663118546160099</c:v>
                </c:pt>
                <c:pt idx="15587">
                  <c:v>27.658144954188401</c:v>
                </c:pt>
                <c:pt idx="15588">
                  <c:v>27.668092138131701</c:v>
                </c:pt>
                <c:pt idx="15589">
                  <c:v>27.6730657301033</c:v>
                </c:pt>
                <c:pt idx="15590">
                  <c:v>27.678039322074898</c:v>
                </c:pt>
                <c:pt idx="15591">
                  <c:v>27.6830129140465</c:v>
                </c:pt>
                <c:pt idx="15592">
                  <c:v>27.668092138131701</c:v>
                </c:pt>
                <c:pt idx="15593">
                  <c:v>27.648197770245201</c:v>
                </c:pt>
                <c:pt idx="15594">
                  <c:v>27.643224178273599</c:v>
                </c:pt>
                <c:pt idx="15595">
                  <c:v>27.653171362216799</c:v>
                </c:pt>
                <c:pt idx="15596">
                  <c:v>27.658144954188401</c:v>
                </c:pt>
                <c:pt idx="15597">
                  <c:v>27.668092138131701</c:v>
                </c:pt>
                <c:pt idx="15598">
                  <c:v>27.668092138131701</c:v>
                </c:pt>
                <c:pt idx="15599">
                  <c:v>27.663118546160099</c:v>
                </c:pt>
                <c:pt idx="15600">
                  <c:v>27.658144954188401</c:v>
                </c:pt>
                <c:pt idx="15601">
                  <c:v>27.653171362216799</c:v>
                </c:pt>
                <c:pt idx="15602">
                  <c:v>27.658144954188401</c:v>
                </c:pt>
                <c:pt idx="15603">
                  <c:v>27.663118546160099</c:v>
                </c:pt>
                <c:pt idx="15604">
                  <c:v>27.658144954188401</c:v>
                </c:pt>
                <c:pt idx="15605">
                  <c:v>27.653171362216799</c:v>
                </c:pt>
                <c:pt idx="15606">
                  <c:v>27.643224178273599</c:v>
                </c:pt>
                <c:pt idx="15607">
                  <c:v>27.633276994330298</c:v>
                </c:pt>
                <c:pt idx="15608">
                  <c:v>27.633276994330298</c:v>
                </c:pt>
                <c:pt idx="15609">
                  <c:v>27.633276994330298</c:v>
                </c:pt>
                <c:pt idx="15610">
                  <c:v>27.638250586302</c:v>
                </c:pt>
                <c:pt idx="15611">
                  <c:v>27.633276994330298</c:v>
                </c:pt>
                <c:pt idx="15612">
                  <c:v>27.618356218415499</c:v>
                </c:pt>
                <c:pt idx="15613">
                  <c:v>27.613382626443801</c:v>
                </c:pt>
                <c:pt idx="15614">
                  <c:v>27.623329810387101</c:v>
                </c:pt>
                <c:pt idx="15615">
                  <c:v>27.623329810387101</c:v>
                </c:pt>
                <c:pt idx="15616">
                  <c:v>27.618356218415499</c:v>
                </c:pt>
                <c:pt idx="15617">
                  <c:v>27.608409034472199</c:v>
                </c:pt>
                <c:pt idx="15618">
                  <c:v>27.608409034472199</c:v>
                </c:pt>
                <c:pt idx="15619">
                  <c:v>27.613382626443801</c:v>
                </c:pt>
                <c:pt idx="15620">
                  <c:v>27.613382626443801</c:v>
                </c:pt>
                <c:pt idx="15621">
                  <c:v>27.618356218415499</c:v>
                </c:pt>
                <c:pt idx="15622">
                  <c:v>27.603435442500601</c:v>
                </c:pt>
                <c:pt idx="15623">
                  <c:v>27.5934882585574</c:v>
                </c:pt>
                <c:pt idx="15624">
                  <c:v>27.5934882585574</c:v>
                </c:pt>
                <c:pt idx="15625">
                  <c:v>27.5934882585574</c:v>
                </c:pt>
                <c:pt idx="15626">
                  <c:v>27.603435442500601</c:v>
                </c:pt>
                <c:pt idx="15627">
                  <c:v>27.608409034472199</c:v>
                </c:pt>
                <c:pt idx="15628">
                  <c:v>27.603435442500601</c:v>
                </c:pt>
                <c:pt idx="15629">
                  <c:v>27.608409034472199</c:v>
                </c:pt>
                <c:pt idx="15630">
                  <c:v>27.618356218415499</c:v>
                </c:pt>
                <c:pt idx="15631">
                  <c:v>27.613382626443801</c:v>
                </c:pt>
                <c:pt idx="15632">
                  <c:v>27.623329810387101</c:v>
                </c:pt>
                <c:pt idx="15633">
                  <c:v>27.623329810387101</c:v>
                </c:pt>
                <c:pt idx="15634">
                  <c:v>27.613382626443801</c:v>
                </c:pt>
                <c:pt idx="15635">
                  <c:v>27.608409034472199</c:v>
                </c:pt>
                <c:pt idx="15636">
                  <c:v>27.603435442500601</c:v>
                </c:pt>
                <c:pt idx="15637">
                  <c:v>27.603435442500601</c:v>
                </c:pt>
                <c:pt idx="15638">
                  <c:v>27.598461850528999</c:v>
                </c:pt>
                <c:pt idx="15639">
                  <c:v>27.5934882585574</c:v>
                </c:pt>
                <c:pt idx="15640">
                  <c:v>27.603435442500601</c:v>
                </c:pt>
                <c:pt idx="15641">
                  <c:v>27.608409034472199</c:v>
                </c:pt>
                <c:pt idx="15642">
                  <c:v>27.598461850528999</c:v>
                </c:pt>
                <c:pt idx="15643">
                  <c:v>27.603435442500601</c:v>
                </c:pt>
                <c:pt idx="15644">
                  <c:v>27.603435442500601</c:v>
                </c:pt>
                <c:pt idx="15645">
                  <c:v>27.598461850528999</c:v>
                </c:pt>
                <c:pt idx="15646">
                  <c:v>27.598461850528999</c:v>
                </c:pt>
                <c:pt idx="15647">
                  <c:v>27.5835410746141</c:v>
                </c:pt>
                <c:pt idx="15648">
                  <c:v>27.578567482642502</c:v>
                </c:pt>
                <c:pt idx="15649">
                  <c:v>27.5835410746141</c:v>
                </c:pt>
                <c:pt idx="15650">
                  <c:v>27.5934882585574</c:v>
                </c:pt>
                <c:pt idx="15651">
                  <c:v>27.5934882585574</c:v>
                </c:pt>
                <c:pt idx="15652">
                  <c:v>27.603435442500601</c:v>
                </c:pt>
                <c:pt idx="15653">
                  <c:v>27.608409034472199</c:v>
                </c:pt>
                <c:pt idx="15654">
                  <c:v>27.608409034472199</c:v>
                </c:pt>
                <c:pt idx="15655">
                  <c:v>27.618356218415499</c:v>
                </c:pt>
                <c:pt idx="15656">
                  <c:v>27.613382626443801</c:v>
                </c:pt>
                <c:pt idx="15657">
                  <c:v>27.603435442500601</c:v>
                </c:pt>
                <c:pt idx="15658">
                  <c:v>27.598461850528999</c:v>
                </c:pt>
                <c:pt idx="15659">
                  <c:v>27.608409034472199</c:v>
                </c:pt>
                <c:pt idx="15660">
                  <c:v>27.603435442500601</c:v>
                </c:pt>
                <c:pt idx="15661">
                  <c:v>27.5934882585574</c:v>
                </c:pt>
                <c:pt idx="15662">
                  <c:v>27.5934882585574</c:v>
                </c:pt>
                <c:pt idx="15663">
                  <c:v>27.5934882585574</c:v>
                </c:pt>
                <c:pt idx="15664">
                  <c:v>27.588514666585699</c:v>
                </c:pt>
                <c:pt idx="15665">
                  <c:v>27.5934882585574</c:v>
                </c:pt>
                <c:pt idx="15666">
                  <c:v>27.598461850528999</c:v>
                </c:pt>
                <c:pt idx="15667">
                  <c:v>27.603435442500601</c:v>
                </c:pt>
                <c:pt idx="15668">
                  <c:v>27.603435442500601</c:v>
                </c:pt>
                <c:pt idx="15669">
                  <c:v>27.598461850528999</c:v>
                </c:pt>
                <c:pt idx="15670">
                  <c:v>27.603435442500601</c:v>
                </c:pt>
                <c:pt idx="15671">
                  <c:v>27.608409034472199</c:v>
                </c:pt>
                <c:pt idx="15672">
                  <c:v>27.613382626443801</c:v>
                </c:pt>
                <c:pt idx="15673">
                  <c:v>27.608409034472199</c:v>
                </c:pt>
                <c:pt idx="15674">
                  <c:v>27.598461850528999</c:v>
                </c:pt>
                <c:pt idx="15675">
                  <c:v>27.603435442500601</c:v>
                </c:pt>
                <c:pt idx="15676">
                  <c:v>27.5934882585574</c:v>
                </c:pt>
                <c:pt idx="15677">
                  <c:v>27.5934882585574</c:v>
                </c:pt>
                <c:pt idx="15678">
                  <c:v>27.598461850528999</c:v>
                </c:pt>
                <c:pt idx="15679">
                  <c:v>27.5934882585574</c:v>
                </c:pt>
                <c:pt idx="15680">
                  <c:v>27.603435442500601</c:v>
                </c:pt>
                <c:pt idx="15681">
                  <c:v>27.603435442500601</c:v>
                </c:pt>
                <c:pt idx="15682">
                  <c:v>27.598461850528999</c:v>
                </c:pt>
                <c:pt idx="15683">
                  <c:v>27.5934882585574</c:v>
                </c:pt>
                <c:pt idx="15684">
                  <c:v>27.5934882585574</c:v>
                </c:pt>
                <c:pt idx="15685">
                  <c:v>27.588514666585699</c:v>
                </c:pt>
                <c:pt idx="15686">
                  <c:v>27.588514666585699</c:v>
                </c:pt>
                <c:pt idx="15687">
                  <c:v>27.588514666585699</c:v>
                </c:pt>
                <c:pt idx="15688">
                  <c:v>27.578567482642502</c:v>
                </c:pt>
                <c:pt idx="15689">
                  <c:v>27.568620298699301</c:v>
                </c:pt>
                <c:pt idx="15690">
                  <c:v>27.573593890670899</c:v>
                </c:pt>
                <c:pt idx="15691">
                  <c:v>27.5835410746141</c:v>
                </c:pt>
                <c:pt idx="15692">
                  <c:v>27.5934882585574</c:v>
                </c:pt>
                <c:pt idx="15693">
                  <c:v>27.5835410746141</c:v>
                </c:pt>
                <c:pt idx="15694">
                  <c:v>27.573593890670899</c:v>
                </c:pt>
                <c:pt idx="15695">
                  <c:v>27.568620298699301</c:v>
                </c:pt>
                <c:pt idx="15696">
                  <c:v>27.573593890670899</c:v>
                </c:pt>
                <c:pt idx="15697">
                  <c:v>27.5835410746141</c:v>
                </c:pt>
                <c:pt idx="15698">
                  <c:v>27.5835410746141</c:v>
                </c:pt>
                <c:pt idx="15699">
                  <c:v>27.5835410746141</c:v>
                </c:pt>
                <c:pt idx="15700">
                  <c:v>27.578567482642502</c:v>
                </c:pt>
                <c:pt idx="15701">
                  <c:v>27.578567482642502</c:v>
                </c:pt>
                <c:pt idx="15702">
                  <c:v>27.578567482642502</c:v>
                </c:pt>
                <c:pt idx="15703">
                  <c:v>27.568620298699301</c:v>
                </c:pt>
                <c:pt idx="15704">
                  <c:v>27.573593890670899</c:v>
                </c:pt>
                <c:pt idx="15705">
                  <c:v>27.573593890670899</c:v>
                </c:pt>
                <c:pt idx="15706">
                  <c:v>27.558673114756001</c:v>
                </c:pt>
                <c:pt idx="15707">
                  <c:v>27.553699522784399</c:v>
                </c:pt>
                <c:pt idx="15708">
                  <c:v>27.558673114756001</c:v>
                </c:pt>
                <c:pt idx="15709">
                  <c:v>27.558673114756001</c:v>
                </c:pt>
                <c:pt idx="15710">
                  <c:v>27.558673114756001</c:v>
                </c:pt>
                <c:pt idx="15711">
                  <c:v>27.558673114756001</c:v>
                </c:pt>
                <c:pt idx="15712">
                  <c:v>27.553699522784399</c:v>
                </c:pt>
                <c:pt idx="15713">
                  <c:v>27.5487259308128</c:v>
                </c:pt>
                <c:pt idx="15714">
                  <c:v>27.543752338841099</c:v>
                </c:pt>
                <c:pt idx="15715">
                  <c:v>27.543752338841099</c:v>
                </c:pt>
                <c:pt idx="15716">
                  <c:v>27.533805154897902</c:v>
                </c:pt>
                <c:pt idx="15717">
                  <c:v>27.533805154897902</c:v>
                </c:pt>
                <c:pt idx="15718">
                  <c:v>27.533805154897902</c:v>
                </c:pt>
                <c:pt idx="15719">
                  <c:v>27.5487259308128</c:v>
                </c:pt>
                <c:pt idx="15720">
                  <c:v>27.543752338841099</c:v>
                </c:pt>
                <c:pt idx="15721">
                  <c:v>27.5288315629263</c:v>
                </c:pt>
                <c:pt idx="15722">
                  <c:v>27.533805154897902</c:v>
                </c:pt>
                <c:pt idx="15723">
                  <c:v>27.553699522784399</c:v>
                </c:pt>
                <c:pt idx="15724">
                  <c:v>27.5487259308128</c:v>
                </c:pt>
                <c:pt idx="15725">
                  <c:v>27.543752338841099</c:v>
                </c:pt>
                <c:pt idx="15726">
                  <c:v>27.5487259308128</c:v>
                </c:pt>
                <c:pt idx="15727">
                  <c:v>27.553699522784399</c:v>
                </c:pt>
                <c:pt idx="15728">
                  <c:v>27.553699522784399</c:v>
                </c:pt>
                <c:pt idx="15729">
                  <c:v>27.5487259308128</c:v>
                </c:pt>
                <c:pt idx="15730">
                  <c:v>27.553699522784399</c:v>
                </c:pt>
                <c:pt idx="15731">
                  <c:v>27.5487259308128</c:v>
                </c:pt>
                <c:pt idx="15732">
                  <c:v>27.553699522784399</c:v>
                </c:pt>
                <c:pt idx="15733">
                  <c:v>27.553699522784399</c:v>
                </c:pt>
                <c:pt idx="15734">
                  <c:v>27.553699522784399</c:v>
                </c:pt>
                <c:pt idx="15735">
                  <c:v>27.5487259308128</c:v>
                </c:pt>
                <c:pt idx="15736">
                  <c:v>27.5487259308128</c:v>
                </c:pt>
                <c:pt idx="15737">
                  <c:v>27.5387787468695</c:v>
                </c:pt>
                <c:pt idx="15738">
                  <c:v>27.5487259308128</c:v>
                </c:pt>
                <c:pt idx="15739">
                  <c:v>27.553699522784399</c:v>
                </c:pt>
                <c:pt idx="15740">
                  <c:v>27.543752338841099</c:v>
                </c:pt>
                <c:pt idx="15741">
                  <c:v>27.543752338841099</c:v>
                </c:pt>
                <c:pt idx="15742">
                  <c:v>27.533805154897902</c:v>
                </c:pt>
                <c:pt idx="15743">
                  <c:v>27.523857970954701</c:v>
                </c:pt>
                <c:pt idx="15744">
                  <c:v>27.533805154897902</c:v>
                </c:pt>
                <c:pt idx="15745">
                  <c:v>27.5387787468695</c:v>
                </c:pt>
                <c:pt idx="15746">
                  <c:v>27.543752338841099</c:v>
                </c:pt>
                <c:pt idx="15747">
                  <c:v>27.5387787468695</c:v>
                </c:pt>
                <c:pt idx="15748">
                  <c:v>27.5288315629263</c:v>
                </c:pt>
                <c:pt idx="15749">
                  <c:v>27.5387787468695</c:v>
                </c:pt>
                <c:pt idx="15750">
                  <c:v>27.543752338841099</c:v>
                </c:pt>
                <c:pt idx="15751">
                  <c:v>27.543752338841099</c:v>
                </c:pt>
                <c:pt idx="15752">
                  <c:v>27.5487259308128</c:v>
                </c:pt>
                <c:pt idx="15753">
                  <c:v>27.5487259308128</c:v>
                </c:pt>
                <c:pt idx="15754">
                  <c:v>27.553699522784399</c:v>
                </c:pt>
                <c:pt idx="15755">
                  <c:v>27.553699522784399</c:v>
                </c:pt>
                <c:pt idx="15756">
                  <c:v>27.5387787468695</c:v>
                </c:pt>
                <c:pt idx="15757">
                  <c:v>27.5387787468695</c:v>
                </c:pt>
                <c:pt idx="15758">
                  <c:v>27.553699522784399</c:v>
                </c:pt>
                <c:pt idx="15759">
                  <c:v>27.563646706727599</c:v>
                </c:pt>
                <c:pt idx="15760">
                  <c:v>27.553699522784399</c:v>
                </c:pt>
                <c:pt idx="15761">
                  <c:v>27.553699522784399</c:v>
                </c:pt>
                <c:pt idx="15762">
                  <c:v>27.553699522784399</c:v>
                </c:pt>
                <c:pt idx="15763">
                  <c:v>27.553699522784399</c:v>
                </c:pt>
                <c:pt idx="15764">
                  <c:v>27.553699522784399</c:v>
                </c:pt>
                <c:pt idx="15765">
                  <c:v>27.558673114756001</c:v>
                </c:pt>
                <c:pt idx="15766">
                  <c:v>27.558673114756001</c:v>
                </c:pt>
                <c:pt idx="15767">
                  <c:v>27.558673114756001</c:v>
                </c:pt>
                <c:pt idx="15768">
                  <c:v>27.558673114756001</c:v>
                </c:pt>
                <c:pt idx="15769">
                  <c:v>27.558673114756001</c:v>
                </c:pt>
                <c:pt idx="15770">
                  <c:v>27.553699522784399</c:v>
                </c:pt>
                <c:pt idx="15771">
                  <c:v>27.553699522784399</c:v>
                </c:pt>
                <c:pt idx="15772">
                  <c:v>27.543752338841099</c:v>
                </c:pt>
                <c:pt idx="15773">
                  <c:v>27.543752338841099</c:v>
                </c:pt>
                <c:pt idx="15774">
                  <c:v>27.5487259308128</c:v>
                </c:pt>
                <c:pt idx="15775">
                  <c:v>27.5487259308128</c:v>
                </c:pt>
                <c:pt idx="15776">
                  <c:v>27.5487259308128</c:v>
                </c:pt>
                <c:pt idx="15777">
                  <c:v>27.553699522784399</c:v>
                </c:pt>
                <c:pt idx="15778">
                  <c:v>27.558673114756001</c:v>
                </c:pt>
                <c:pt idx="15779">
                  <c:v>27.558673114756001</c:v>
                </c:pt>
                <c:pt idx="15780">
                  <c:v>27.558673114756001</c:v>
                </c:pt>
                <c:pt idx="15781">
                  <c:v>27.563646706727599</c:v>
                </c:pt>
                <c:pt idx="15782">
                  <c:v>27.568620298699301</c:v>
                </c:pt>
                <c:pt idx="15783">
                  <c:v>27.568620298699301</c:v>
                </c:pt>
                <c:pt idx="15784">
                  <c:v>27.558673114756001</c:v>
                </c:pt>
                <c:pt idx="15785">
                  <c:v>27.568620298699301</c:v>
                </c:pt>
                <c:pt idx="15786">
                  <c:v>27.563646706727599</c:v>
                </c:pt>
                <c:pt idx="15787">
                  <c:v>27.563646706727599</c:v>
                </c:pt>
                <c:pt idx="15788">
                  <c:v>27.568620298699301</c:v>
                </c:pt>
                <c:pt idx="15789">
                  <c:v>27.558673114756001</c:v>
                </c:pt>
                <c:pt idx="15790">
                  <c:v>27.558673114756001</c:v>
                </c:pt>
                <c:pt idx="15791">
                  <c:v>27.563646706727599</c:v>
                </c:pt>
                <c:pt idx="15792">
                  <c:v>27.568620298699301</c:v>
                </c:pt>
                <c:pt idx="15793">
                  <c:v>27.563646706727599</c:v>
                </c:pt>
                <c:pt idx="15794">
                  <c:v>27.563646706727599</c:v>
                </c:pt>
                <c:pt idx="15795">
                  <c:v>27.563646706727599</c:v>
                </c:pt>
                <c:pt idx="15796">
                  <c:v>27.568620298699301</c:v>
                </c:pt>
                <c:pt idx="15797">
                  <c:v>27.573593890670899</c:v>
                </c:pt>
                <c:pt idx="15798">
                  <c:v>27.5835410746141</c:v>
                </c:pt>
                <c:pt idx="15799">
                  <c:v>27.588514666585699</c:v>
                </c:pt>
                <c:pt idx="15800">
                  <c:v>27.578567482642502</c:v>
                </c:pt>
                <c:pt idx="15801">
                  <c:v>27.568620298699301</c:v>
                </c:pt>
                <c:pt idx="15802">
                  <c:v>27.568620298699301</c:v>
                </c:pt>
                <c:pt idx="15803">
                  <c:v>27.568620298699301</c:v>
                </c:pt>
                <c:pt idx="15804">
                  <c:v>27.568620298699301</c:v>
                </c:pt>
                <c:pt idx="15805">
                  <c:v>27.563646706727599</c:v>
                </c:pt>
                <c:pt idx="15806">
                  <c:v>27.558673114756001</c:v>
                </c:pt>
                <c:pt idx="15807">
                  <c:v>27.558673114756001</c:v>
                </c:pt>
                <c:pt idx="15808">
                  <c:v>27.553699522784399</c:v>
                </c:pt>
                <c:pt idx="15809">
                  <c:v>27.558673114756001</c:v>
                </c:pt>
                <c:pt idx="15810">
                  <c:v>27.568620298699301</c:v>
                </c:pt>
                <c:pt idx="15811">
                  <c:v>27.568620298699301</c:v>
                </c:pt>
                <c:pt idx="15812">
                  <c:v>27.568620298699301</c:v>
                </c:pt>
                <c:pt idx="15813">
                  <c:v>27.568620298699301</c:v>
                </c:pt>
                <c:pt idx="15814">
                  <c:v>27.568620298699301</c:v>
                </c:pt>
                <c:pt idx="15815">
                  <c:v>27.578567482642502</c:v>
                </c:pt>
                <c:pt idx="15816">
                  <c:v>27.5835410746141</c:v>
                </c:pt>
                <c:pt idx="15817">
                  <c:v>27.578567482642502</c:v>
                </c:pt>
                <c:pt idx="15818">
                  <c:v>27.578567482642502</c:v>
                </c:pt>
                <c:pt idx="15819">
                  <c:v>27.578567482642502</c:v>
                </c:pt>
                <c:pt idx="15820">
                  <c:v>27.578567482642502</c:v>
                </c:pt>
                <c:pt idx="15821">
                  <c:v>27.588514666585699</c:v>
                </c:pt>
                <c:pt idx="15822">
                  <c:v>27.588514666585699</c:v>
                </c:pt>
                <c:pt idx="15823">
                  <c:v>27.5934882585574</c:v>
                </c:pt>
                <c:pt idx="15824">
                  <c:v>27.598461850528999</c:v>
                </c:pt>
                <c:pt idx="15825">
                  <c:v>27.5934882585574</c:v>
                </c:pt>
                <c:pt idx="15826">
                  <c:v>27.5934882585574</c:v>
                </c:pt>
                <c:pt idx="15827">
                  <c:v>27.588514666585699</c:v>
                </c:pt>
                <c:pt idx="15828">
                  <c:v>27.5835410746141</c:v>
                </c:pt>
                <c:pt idx="15829">
                  <c:v>27.5934882585574</c:v>
                </c:pt>
                <c:pt idx="15830">
                  <c:v>27.598461850528999</c:v>
                </c:pt>
                <c:pt idx="15831">
                  <c:v>27.598461850528999</c:v>
                </c:pt>
                <c:pt idx="15832">
                  <c:v>27.5934882585574</c:v>
                </c:pt>
                <c:pt idx="15833">
                  <c:v>27.588514666585699</c:v>
                </c:pt>
                <c:pt idx="15834">
                  <c:v>27.603435442500601</c:v>
                </c:pt>
                <c:pt idx="15835">
                  <c:v>27.603435442500601</c:v>
                </c:pt>
                <c:pt idx="15836">
                  <c:v>27.603435442500601</c:v>
                </c:pt>
                <c:pt idx="15837">
                  <c:v>27.598461850528999</c:v>
                </c:pt>
                <c:pt idx="15838">
                  <c:v>27.613382626443801</c:v>
                </c:pt>
                <c:pt idx="15839">
                  <c:v>27.613382626443801</c:v>
                </c:pt>
                <c:pt idx="15840">
                  <c:v>27.623329810387101</c:v>
                </c:pt>
                <c:pt idx="15841">
                  <c:v>27.6283034023587</c:v>
                </c:pt>
                <c:pt idx="15842">
                  <c:v>27.6283034023587</c:v>
                </c:pt>
                <c:pt idx="15843">
                  <c:v>27.623329810387101</c:v>
                </c:pt>
                <c:pt idx="15844">
                  <c:v>27.633276994330298</c:v>
                </c:pt>
                <c:pt idx="15845">
                  <c:v>27.623329810387101</c:v>
                </c:pt>
                <c:pt idx="15846">
                  <c:v>27.623329810387101</c:v>
                </c:pt>
                <c:pt idx="15847">
                  <c:v>27.6283034023587</c:v>
                </c:pt>
                <c:pt idx="15848">
                  <c:v>27.618356218415499</c:v>
                </c:pt>
                <c:pt idx="15849">
                  <c:v>27.608409034472199</c:v>
                </c:pt>
                <c:pt idx="15850">
                  <c:v>27.613382626443801</c:v>
                </c:pt>
                <c:pt idx="15851">
                  <c:v>27.633276994330298</c:v>
                </c:pt>
                <c:pt idx="15852">
                  <c:v>27.648197770245201</c:v>
                </c:pt>
                <c:pt idx="15853">
                  <c:v>27.648197770245201</c:v>
                </c:pt>
                <c:pt idx="15854">
                  <c:v>27.648197770245201</c:v>
                </c:pt>
                <c:pt idx="15855">
                  <c:v>27.643224178273599</c:v>
                </c:pt>
                <c:pt idx="15856">
                  <c:v>27.633276994330298</c:v>
                </c:pt>
                <c:pt idx="15857">
                  <c:v>27.618356218415499</c:v>
                </c:pt>
                <c:pt idx="15858">
                  <c:v>27.6283034023587</c:v>
                </c:pt>
                <c:pt idx="15859">
                  <c:v>27.6283034023587</c:v>
                </c:pt>
                <c:pt idx="15860">
                  <c:v>27.6283034023587</c:v>
                </c:pt>
                <c:pt idx="15861">
                  <c:v>27.633276994330298</c:v>
                </c:pt>
                <c:pt idx="15862">
                  <c:v>27.638250586302</c:v>
                </c:pt>
                <c:pt idx="15863">
                  <c:v>27.648197770245201</c:v>
                </c:pt>
                <c:pt idx="15864">
                  <c:v>27.638250586302</c:v>
                </c:pt>
                <c:pt idx="15865">
                  <c:v>27.6283034023587</c:v>
                </c:pt>
                <c:pt idx="15866">
                  <c:v>27.633276994330298</c:v>
                </c:pt>
                <c:pt idx="15867">
                  <c:v>27.638250586302</c:v>
                </c:pt>
                <c:pt idx="15868">
                  <c:v>27.633276994330298</c:v>
                </c:pt>
                <c:pt idx="15869">
                  <c:v>27.643224178273599</c:v>
                </c:pt>
                <c:pt idx="15870">
                  <c:v>27.643224178273599</c:v>
                </c:pt>
                <c:pt idx="15871">
                  <c:v>27.643224178273599</c:v>
                </c:pt>
                <c:pt idx="15872">
                  <c:v>27.643224178273599</c:v>
                </c:pt>
                <c:pt idx="15873">
                  <c:v>27.643224178273599</c:v>
                </c:pt>
                <c:pt idx="15874">
                  <c:v>27.633276994330298</c:v>
                </c:pt>
                <c:pt idx="15875">
                  <c:v>27.633276994330298</c:v>
                </c:pt>
                <c:pt idx="15876">
                  <c:v>27.633276994330298</c:v>
                </c:pt>
                <c:pt idx="15877">
                  <c:v>27.633276994330298</c:v>
                </c:pt>
                <c:pt idx="15878">
                  <c:v>27.633276994330298</c:v>
                </c:pt>
                <c:pt idx="15879">
                  <c:v>27.643224178273599</c:v>
                </c:pt>
                <c:pt idx="15880">
                  <c:v>27.638250586302</c:v>
                </c:pt>
                <c:pt idx="15881">
                  <c:v>27.633276994330298</c:v>
                </c:pt>
                <c:pt idx="15882">
                  <c:v>27.643224178273599</c:v>
                </c:pt>
                <c:pt idx="15883">
                  <c:v>27.643224178273599</c:v>
                </c:pt>
                <c:pt idx="15884">
                  <c:v>27.643224178273599</c:v>
                </c:pt>
                <c:pt idx="15885">
                  <c:v>27.6283034023587</c:v>
                </c:pt>
                <c:pt idx="15886">
                  <c:v>27.633276994330298</c:v>
                </c:pt>
                <c:pt idx="15887">
                  <c:v>27.648197770245201</c:v>
                </c:pt>
                <c:pt idx="15888">
                  <c:v>27.648197770245201</c:v>
                </c:pt>
                <c:pt idx="15889">
                  <c:v>27.658144954188401</c:v>
                </c:pt>
                <c:pt idx="15890">
                  <c:v>27.668092138131701</c:v>
                </c:pt>
                <c:pt idx="15891">
                  <c:v>27.658144954188401</c:v>
                </c:pt>
                <c:pt idx="15892">
                  <c:v>27.663118546160099</c:v>
                </c:pt>
                <c:pt idx="15893">
                  <c:v>27.663118546160099</c:v>
                </c:pt>
                <c:pt idx="15894">
                  <c:v>27.668092138131701</c:v>
                </c:pt>
                <c:pt idx="15895">
                  <c:v>27.6730657301033</c:v>
                </c:pt>
                <c:pt idx="15896">
                  <c:v>27.663118546160099</c:v>
                </c:pt>
                <c:pt idx="15897">
                  <c:v>27.668092138131701</c:v>
                </c:pt>
                <c:pt idx="15898">
                  <c:v>27.6730657301033</c:v>
                </c:pt>
                <c:pt idx="15899">
                  <c:v>27.6830129140465</c:v>
                </c:pt>
                <c:pt idx="15900">
                  <c:v>27.687986506018198</c:v>
                </c:pt>
                <c:pt idx="15901">
                  <c:v>27.678039322074898</c:v>
                </c:pt>
                <c:pt idx="15902">
                  <c:v>27.668092138131701</c:v>
                </c:pt>
                <c:pt idx="15903">
                  <c:v>27.663118546160099</c:v>
                </c:pt>
                <c:pt idx="15904">
                  <c:v>27.6730657301033</c:v>
                </c:pt>
                <c:pt idx="15905">
                  <c:v>27.6730657301033</c:v>
                </c:pt>
                <c:pt idx="15906">
                  <c:v>27.6730657301033</c:v>
                </c:pt>
                <c:pt idx="15907">
                  <c:v>27.658144954188401</c:v>
                </c:pt>
                <c:pt idx="15908">
                  <c:v>27.668092138131701</c:v>
                </c:pt>
                <c:pt idx="15909">
                  <c:v>27.678039322074898</c:v>
                </c:pt>
                <c:pt idx="15910">
                  <c:v>27.6830129140465</c:v>
                </c:pt>
                <c:pt idx="15911">
                  <c:v>27.678039322074898</c:v>
                </c:pt>
                <c:pt idx="15912">
                  <c:v>27.678039322074898</c:v>
                </c:pt>
                <c:pt idx="15913">
                  <c:v>27.697933689961399</c:v>
                </c:pt>
                <c:pt idx="15914">
                  <c:v>27.697933689961399</c:v>
                </c:pt>
                <c:pt idx="15915">
                  <c:v>27.687986506018198</c:v>
                </c:pt>
                <c:pt idx="15916">
                  <c:v>27.702907281933001</c:v>
                </c:pt>
                <c:pt idx="15917">
                  <c:v>27.697933689961399</c:v>
                </c:pt>
                <c:pt idx="15918">
                  <c:v>27.702907281933001</c:v>
                </c:pt>
                <c:pt idx="15919">
                  <c:v>27.697933689961399</c:v>
                </c:pt>
                <c:pt idx="15920">
                  <c:v>27.697933689961399</c:v>
                </c:pt>
                <c:pt idx="15921">
                  <c:v>27.702907281933001</c:v>
                </c:pt>
                <c:pt idx="15922">
                  <c:v>27.712854465876301</c:v>
                </c:pt>
                <c:pt idx="15923">
                  <c:v>27.707880873904699</c:v>
                </c:pt>
                <c:pt idx="15924">
                  <c:v>27.702907281933001</c:v>
                </c:pt>
                <c:pt idx="15925">
                  <c:v>27.687986506018198</c:v>
                </c:pt>
                <c:pt idx="15926">
                  <c:v>27.697933689961399</c:v>
                </c:pt>
                <c:pt idx="15927">
                  <c:v>27.697933689961399</c:v>
                </c:pt>
                <c:pt idx="15928">
                  <c:v>27.707880873904699</c:v>
                </c:pt>
                <c:pt idx="15929">
                  <c:v>27.7178280578479</c:v>
                </c:pt>
                <c:pt idx="15930">
                  <c:v>27.702907281933001</c:v>
                </c:pt>
                <c:pt idx="15931">
                  <c:v>27.687986506018198</c:v>
                </c:pt>
                <c:pt idx="15932">
                  <c:v>27.6830129140465</c:v>
                </c:pt>
                <c:pt idx="15933">
                  <c:v>27.687986506018198</c:v>
                </c:pt>
                <c:pt idx="15934">
                  <c:v>27.697933689961399</c:v>
                </c:pt>
                <c:pt idx="15935">
                  <c:v>27.697933689961399</c:v>
                </c:pt>
                <c:pt idx="15936">
                  <c:v>27.697933689961399</c:v>
                </c:pt>
                <c:pt idx="15937">
                  <c:v>27.692960097989801</c:v>
                </c:pt>
                <c:pt idx="15938">
                  <c:v>27.687986506018198</c:v>
                </c:pt>
                <c:pt idx="15939">
                  <c:v>27.6830129140465</c:v>
                </c:pt>
                <c:pt idx="15940">
                  <c:v>27.6830129140465</c:v>
                </c:pt>
                <c:pt idx="15941">
                  <c:v>27.697933689961399</c:v>
                </c:pt>
                <c:pt idx="15942">
                  <c:v>27.702907281933001</c:v>
                </c:pt>
                <c:pt idx="15943">
                  <c:v>27.707880873904699</c:v>
                </c:pt>
                <c:pt idx="15944">
                  <c:v>27.702907281933001</c:v>
                </c:pt>
                <c:pt idx="15945">
                  <c:v>27.707880873904699</c:v>
                </c:pt>
                <c:pt idx="15946">
                  <c:v>27.712854465876301</c:v>
                </c:pt>
                <c:pt idx="15947">
                  <c:v>27.7277752417911</c:v>
                </c:pt>
                <c:pt idx="15948">
                  <c:v>27.722801649819498</c:v>
                </c:pt>
                <c:pt idx="15949">
                  <c:v>27.707880873904699</c:v>
                </c:pt>
                <c:pt idx="15950">
                  <c:v>27.712854465876301</c:v>
                </c:pt>
                <c:pt idx="15951">
                  <c:v>27.722801649819498</c:v>
                </c:pt>
                <c:pt idx="15952">
                  <c:v>27.7277752417911</c:v>
                </c:pt>
                <c:pt idx="15953">
                  <c:v>27.732748833762798</c:v>
                </c:pt>
                <c:pt idx="15954">
                  <c:v>27.732748833762798</c:v>
                </c:pt>
                <c:pt idx="15955">
                  <c:v>27.7277752417911</c:v>
                </c:pt>
                <c:pt idx="15956">
                  <c:v>27.732748833762798</c:v>
                </c:pt>
                <c:pt idx="15957">
                  <c:v>27.732748833762798</c:v>
                </c:pt>
                <c:pt idx="15958">
                  <c:v>27.732748833762798</c:v>
                </c:pt>
                <c:pt idx="15959">
                  <c:v>27.7377224257344</c:v>
                </c:pt>
                <c:pt idx="15960">
                  <c:v>27.7277752417911</c:v>
                </c:pt>
                <c:pt idx="15961">
                  <c:v>27.7277752417911</c:v>
                </c:pt>
                <c:pt idx="15962">
                  <c:v>27.742696017705999</c:v>
                </c:pt>
                <c:pt idx="15963">
                  <c:v>27.742696017705999</c:v>
                </c:pt>
                <c:pt idx="15964">
                  <c:v>27.747669609677601</c:v>
                </c:pt>
                <c:pt idx="15965">
                  <c:v>27.752643201649299</c:v>
                </c:pt>
                <c:pt idx="15966">
                  <c:v>27.752643201649299</c:v>
                </c:pt>
                <c:pt idx="15967">
                  <c:v>27.7377224257344</c:v>
                </c:pt>
                <c:pt idx="15968">
                  <c:v>27.747669609677601</c:v>
                </c:pt>
                <c:pt idx="15969">
                  <c:v>27.752643201649299</c:v>
                </c:pt>
                <c:pt idx="15970">
                  <c:v>27.757616793620901</c:v>
                </c:pt>
                <c:pt idx="15971">
                  <c:v>27.767563977564102</c:v>
                </c:pt>
                <c:pt idx="15972">
                  <c:v>27.777511161507402</c:v>
                </c:pt>
                <c:pt idx="15973">
                  <c:v>27.782484753479</c:v>
                </c:pt>
                <c:pt idx="15974">
                  <c:v>27.782484753479</c:v>
                </c:pt>
                <c:pt idx="15975">
                  <c:v>27.782484753479</c:v>
                </c:pt>
                <c:pt idx="15976">
                  <c:v>27.777511161507402</c:v>
                </c:pt>
                <c:pt idx="15977">
                  <c:v>27.7725375695357</c:v>
                </c:pt>
                <c:pt idx="15978">
                  <c:v>27.777511161507402</c:v>
                </c:pt>
                <c:pt idx="15979">
                  <c:v>27.7725375695357</c:v>
                </c:pt>
                <c:pt idx="15980">
                  <c:v>27.777511161507402</c:v>
                </c:pt>
                <c:pt idx="15981">
                  <c:v>27.7725375695357</c:v>
                </c:pt>
                <c:pt idx="15982">
                  <c:v>27.777511161507402</c:v>
                </c:pt>
                <c:pt idx="15983">
                  <c:v>27.782484753479</c:v>
                </c:pt>
                <c:pt idx="15984">
                  <c:v>27.777511161507402</c:v>
                </c:pt>
                <c:pt idx="15985">
                  <c:v>27.7725375695357</c:v>
                </c:pt>
                <c:pt idx="15986">
                  <c:v>27.782484753479</c:v>
                </c:pt>
                <c:pt idx="15987">
                  <c:v>27.787458345450599</c:v>
                </c:pt>
                <c:pt idx="15988">
                  <c:v>27.802379121365501</c:v>
                </c:pt>
                <c:pt idx="15989">
                  <c:v>27.802379121365501</c:v>
                </c:pt>
                <c:pt idx="15990">
                  <c:v>27.797405529393899</c:v>
                </c:pt>
                <c:pt idx="15991">
                  <c:v>27.797405529393899</c:v>
                </c:pt>
                <c:pt idx="15992">
                  <c:v>27.807352713337099</c:v>
                </c:pt>
                <c:pt idx="15993">
                  <c:v>27.802379121365501</c:v>
                </c:pt>
                <c:pt idx="15994">
                  <c:v>27.807352713337099</c:v>
                </c:pt>
                <c:pt idx="15995">
                  <c:v>27.807352713337099</c:v>
                </c:pt>
                <c:pt idx="15996">
                  <c:v>27.807352713337099</c:v>
                </c:pt>
                <c:pt idx="15997">
                  <c:v>27.8172998972803</c:v>
                </c:pt>
                <c:pt idx="15998">
                  <c:v>27.832220673195199</c:v>
                </c:pt>
                <c:pt idx="15999">
                  <c:v>27.832220673195199</c:v>
                </c:pt>
                <c:pt idx="16000">
                  <c:v>27.832220673195199</c:v>
                </c:pt>
                <c:pt idx="16001">
                  <c:v>27.832220673195199</c:v>
                </c:pt>
                <c:pt idx="16002">
                  <c:v>27.837194265166801</c:v>
                </c:pt>
                <c:pt idx="16003">
                  <c:v>27.837194265166801</c:v>
                </c:pt>
                <c:pt idx="16004">
                  <c:v>27.847141449110101</c:v>
                </c:pt>
                <c:pt idx="16005">
                  <c:v>27.842167857138399</c:v>
                </c:pt>
                <c:pt idx="16006">
                  <c:v>27.832220673195199</c:v>
                </c:pt>
                <c:pt idx="16007">
                  <c:v>27.837194265166801</c:v>
                </c:pt>
                <c:pt idx="16008">
                  <c:v>27.837194265166801</c:v>
                </c:pt>
                <c:pt idx="16009">
                  <c:v>27.852115041081699</c:v>
                </c:pt>
                <c:pt idx="16010">
                  <c:v>27.852115041081699</c:v>
                </c:pt>
                <c:pt idx="16011">
                  <c:v>27.847141449110101</c:v>
                </c:pt>
                <c:pt idx="16012">
                  <c:v>27.832220673195199</c:v>
                </c:pt>
                <c:pt idx="16013">
                  <c:v>27.8272470812236</c:v>
                </c:pt>
                <c:pt idx="16014">
                  <c:v>27.832220673195199</c:v>
                </c:pt>
                <c:pt idx="16015">
                  <c:v>27.842167857138399</c:v>
                </c:pt>
                <c:pt idx="16016">
                  <c:v>27.842167857138399</c:v>
                </c:pt>
                <c:pt idx="16017">
                  <c:v>27.842167857138399</c:v>
                </c:pt>
                <c:pt idx="16018">
                  <c:v>27.842167857138399</c:v>
                </c:pt>
                <c:pt idx="16019">
                  <c:v>27.842167857138399</c:v>
                </c:pt>
                <c:pt idx="16020">
                  <c:v>27.837194265166801</c:v>
                </c:pt>
                <c:pt idx="16021">
                  <c:v>27.847141449110101</c:v>
                </c:pt>
                <c:pt idx="16022">
                  <c:v>27.847141449110101</c:v>
                </c:pt>
                <c:pt idx="16023">
                  <c:v>27.847141449110101</c:v>
                </c:pt>
                <c:pt idx="16024">
                  <c:v>27.852115041081699</c:v>
                </c:pt>
                <c:pt idx="16025">
                  <c:v>27.857088633053301</c:v>
                </c:pt>
                <c:pt idx="16026">
                  <c:v>27.847141449110101</c:v>
                </c:pt>
                <c:pt idx="16027">
                  <c:v>27.832220673195199</c:v>
                </c:pt>
                <c:pt idx="16028">
                  <c:v>27.847141449110101</c:v>
                </c:pt>
                <c:pt idx="16029">
                  <c:v>27.852115041081699</c:v>
                </c:pt>
                <c:pt idx="16030">
                  <c:v>27.857088633053301</c:v>
                </c:pt>
                <c:pt idx="16031">
                  <c:v>27.852115041081699</c:v>
                </c:pt>
                <c:pt idx="16032">
                  <c:v>27.847141449110101</c:v>
                </c:pt>
                <c:pt idx="16033">
                  <c:v>27.847141449110101</c:v>
                </c:pt>
                <c:pt idx="16034">
                  <c:v>27.842167857138399</c:v>
                </c:pt>
                <c:pt idx="16035">
                  <c:v>27.842167857138399</c:v>
                </c:pt>
                <c:pt idx="16036">
                  <c:v>27.857088633053301</c:v>
                </c:pt>
                <c:pt idx="16037">
                  <c:v>27.852115041081699</c:v>
                </c:pt>
                <c:pt idx="16038">
                  <c:v>27.857088633053301</c:v>
                </c:pt>
                <c:pt idx="16039">
                  <c:v>27.8620622250249</c:v>
                </c:pt>
                <c:pt idx="16040">
                  <c:v>27.8720094089682</c:v>
                </c:pt>
                <c:pt idx="16041">
                  <c:v>27.876983000939799</c:v>
                </c:pt>
                <c:pt idx="16042">
                  <c:v>27.8620622250249</c:v>
                </c:pt>
                <c:pt idx="16043">
                  <c:v>27.867035816996601</c:v>
                </c:pt>
                <c:pt idx="16044">
                  <c:v>27.881956592911401</c:v>
                </c:pt>
                <c:pt idx="16045">
                  <c:v>27.891903776854701</c:v>
                </c:pt>
                <c:pt idx="16046">
                  <c:v>27.886930184882999</c:v>
                </c:pt>
                <c:pt idx="16047">
                  <c:v>27.886930184882999</c:v>
                </c:pt>
                <c:pt idx="16048">
                  <c:v>27.891903776854701</c:v>
                </c:pt>
                <c:pt idx="16049">
                  <c:v>27.886930184882999</c:v>
                </c:pt>
                <c:pt idx="16050">
                  <c:v>27.891903776854701</c:v>
                </c:pt>
                <c:pt idx="16051">
                  <c:v>27.886930184882999</c:v>
                </c:pt>
                <c:pt idx="16052">
                  <c:v>27.891903776854701</c:v>
                </c:pt>
                <c:pt idx="16053">
                  <c:v>27.896877368826299</c:v>
                </c:pt>
                <c:pt idx="16054">
                  <c:v>27.896877368826299</c:v>
                </c:pt>
                <c:pt idx="16055">
                  <c:v>27.9068245527695</c:v>
                </c:pt>
                <c:pt idx="16056">
                  <c:v>27.9167717367128</c:v>
                </c:pt>
                <c:pt idx="16057">
                  <c:v>27.9167717367128</c:v>
                </c:pt>
                <c:pt idx="16058">
                  <c:v>27.911798144741098</c:v>
                </c:pt>
                <c:pt idx="16059">
                  <c:v>27.911798144741098</c:v>
                </c:pt>
                <c:pt idx="16060">
                  <c:v>27.911798144741098</c:v>
                </c:pt>
                <c:pt idx="16061">
                  <c:v>27.911798144741098</c:v>
                </c:pt>
                <c:pt idx="16062">
                  <c:v>27.9068245527695</c:v>
                </c:pt>
                <c:pt idx="16063">
                  <c:v>27.901850960797901</c:v>
                </c:pt>
                <c:pt idx="16064">
                  <c:v>27.901850960797901</c:v>
                </c:pt>
                <c:pt idx="16065">
                  <c:v>27.9068245527695</c:v>
                </c:pt>
                <c:pt idx="16066">
                  <c:v>27.901850960797901</c:v>
                </c:pt>
                <c:pt idx="16067">
                  <c:v>27.901850960797901</c:v>
                </c:pt>
                <c:pt idx="16068">
                  <c:v>27.896877368826299</c:v>
                </c:pt>
                <c:pt idx="16069">
                  <c:v>27.891903776854701</c:v>
                </c:pt>
                <c:pt idx="16070">
                  <c:v>27.891903776854701</c:v>
                </c:pt>
                <c:pt idx="16071">
                  <c:v>27.896877368826299</c:v>
                </c:pt>
                <c:pt idx="16072">
                  <c:v>27.901850960797901</c:v>
                </c:pt>
                <c:pt idx="16073">
                  <c:v>27.9068245527695</c:v>
                </c:pt>
                <c:pt idx="16074">
                  <c:v>27.911798144741098</c:v>
                </c:pt>
                <c:pt idx="16075">
                  <c:v>27.911798144741098</c:v>
                </c:pt>
                <c:pt idx="16076">
                  <c:v>27.9167717367128</c:v>
                </c:pt>
                <c:pt idx="16077">
                  <c:v>27.921745328684398</c:v>
                </c:pt>
                <c:pt idx="16078">
                  <c:v>27.921745328684398</c:v>
                </c:pt>
                <c:pt idx="16079">
                  <c:v>27.926718920656</c:v>
                </c:pt>
                <c:pt idx="16080">
                  <c:v>27.931692512627599</c:v>
                </c:pt>
                <c:pt idx="16081">
                  <c:v>27.936666104599301</c:v>
                </c:pt>
                <c:pt idx="16082">
                  <c:v>27.936666104599301</c:v>
                </c:pt>
                <c:pt idx="16083">
                  <c:v>27.931692512627599</c:v>
                </c:pt>
                <c:pt idx="16084">
                  <c:v>27.931692512627599</c:v>
                </c:pt>
                <c:pt idx="16085">
                  <c:v>27.926718920656</c:v>
                </c:pt>
                <c:pt idx="16086">
                  <c:v>27.926718920656</c:v>
                </c:pt>
                <c:pt idx="16087">
                  <c:v>27.926718920656</c:v>
                </c:pt>
                <c:pt idx="16088">
                  <c:v>27.921745328684398</c:v>
                </c:pt>
                <c:pt idx="16089">
                  <c:v>27.926718920656</c:v>
                </c:pt>
                <c:pt idx="16090">
                  <c:v>27.936666104599301</c:v>
                </c:pt>
                <c:pt idx="16091">
                  <c:v>27.946613288542501</c:v>
                </c:pt>
                <c:pt idx="16092">
                  <c:v>27.941639696570899</c:v>
                </c:pt>
                <c:pt idx="16093">
                  <c:v>27.936666104599301</c:v>
                </c:pt>
                <c:pt idx="16094">
                  <c:v>27.946613288542501</c:v>
                </c:pt>
                <c:pt idx="16095">
                  <c:v>27.9515868805141</c:v>
                </c:pt>
                <c:pt idx="16096">
                  <c:v>27.941639696570899</c:v>
                </c:pt>
                <c:pt idx="16097">
                  <c:v>27.936666104599301</c:v>
                </c:pt>
                <c:pt idx="16098">
                  <c:v>27.9515868805141</c:v>
                </c:pt>
                <c:pt idx="16099">
                  <c:v>27.956560472485702</c:v>
                </c:pt>
                <c:pt idx="16100">
                  <c:v>27.9615340644574</c:v>
                </c:pt>
                <c:pt idx="16101">
                  <c:v>27.966507656428998</c:v>
                </c:pt>
                <c:pt idx="16102">
                  <c:v>27.966507656428998</c:v>
                </c:pt>
                <c:pt idx="16103">
                  <c:v>27.9714812484006</c:v>
                </c:pt>
                <c:pt idx="16104">
                  <c:v>27.986402024315499</c:v>
                </c:pt>
                <c:pt idx="16105">
                  <c:v>27.976454840372199</c:v>
                </c:pt>
                <c:pt idx="16106">
                  <c:v>27.9714812484006</c:v>
                </c:pt>
                <c:pt idx="16107">
                  <c:v>27.9714812484006</c:v>
                </c:pt>
                <c:pt idx="16108">
                  <c:v>27.986402024315499</c:v>
                </c:pt>
                <c:pt idx="16109">
                  <c:v>27.9814284323439</c:v>
                </c:pt>
                <c:pt idx="16110">
                  <c:v>27.976454840372199</c:v>
                </c:pt>
                <c:pt idx="16111">
                  <c:v>27.9714812484006</c:v>
                </c:pt>
                <c:pt idx="16112">
                  <c:v>27.9714812484006</c:v>
                </c:pt>
                <c:pt idx="16113">
                  <c:v>27.976454840372199</c:v>
                </c:pt>
                <c:pt idx="16114">
                  <c:v>27.986402024315499</c:v>
                </c:pt>
                <c:pt idx="16115">
                  <c:v>27.9814284323439</c:v>
                </c:pt>
                <c:pt idx="16116">
                  <c:v>27.986402024315499</c:v>
                </c:pt>
                <c:pt idx="16117">
                  <c:v>27.986402024315499</c:v>
                </c:pt>
                <c:pt idx="16118">
                  <c:v>27.991375616287101</c:v>
                </c:pt>
                <c:pt idx="16119">
                  <c:v>27.991375616287101</c:v>
                </c:pt>
                <c:pt idx="16120">
                  <c:v>27.991375616287101</c:v>
                </c:pt>
                <c:pt idx="16121">
                  <c:v>27.991375616287101</c:v>
                </c:pt>
                <c:pt idx="16122">
                  <c:v>27.991375616287101</c:v>
                </c:pt>
                <c:pt idx="16123">
                  <c:v>28.001322800230302</c:v>
                </c:pt>
                <c:pt idx="16124">
                  <c:v>27.9963492082587</c:v>
                </c:pt>
                <c:pt idx="16125">
                  <c:v>27.9963492082587</c:v>
                </c:pt>
                <c:pt idx="16126">
                  <c:v>28.001322800230302</c:v>
                </c:pt>
                <c:pt idx="16127">
                  <c:v>28.006296392202</c:v>
                </c:pt>
                <c:pt idx="16128">
                  <c:v>27.9963492082587</c:v>
                </c:pt>
                <c:pt idx="16129">
                  <c:v>27.986402024315499</c:v>
                </c:pt>
                <c:pt idx="16130">
                  <c:v>27.9814284323439</c:v>
                </c:pt>
                <c:pt idx="16131">
                  <c:v>27.991375616287101</c:v>
                </c:pt>
                <c:pt idx="16132">
                  <c:v>27.9963492082587</c:v>
                </c:pt>
                <c:pt idx="16133">
                  <c:v>28.001322800230302</c:v>
                </c:pt>
                <c:pt idx="16134">
                  <c:v>27.991375616287101</c:v>
                </c:pt>
                <c:pt idx="16135">
                  <c:v>27.9963492082587</c:v>
                </c:pt>
                <c:pt idx="16136">
                  <c:v>28.006296392202</c:v>
                </c:pt>
                <c:pt idx="16137">
                  <c:v>28.011269984173602</c:v>
                </c:pt>
                <c:pt idx="16138">
                  <c:v>28.011269984173602</c:v>
                </c:pt>
                <c:pt idx="16139">
                  <c:v>28.0162435761452</c:v>
                </c:pt>
                <c:pt idx="16140">
                  <c:v>28.011269984173602</c:v>
                </c:pt>
                <c:pt idx="16141">
                  <c:v>28.0162435761452</c:v>
                </c:pt>
                <c:pt idx="16142">
                  <c:v>28.026190760088401</c:v>
                </c:pt>
                <c:pt idx="16143">
                  <c:v>28.041111536003299</c:v>
                </c:pt>
                <c:pt idx="16144">
                  <c:v>28.031164352060099</c:v>
                </c:pt>
                <c:pt idx="16145">
                  <c:v>28.021217168116799</c:v>
                </c:pt>
                <c:pt idx="16146">
                  <c:v>28.021217168116799</c:v>
                </c:pt>
                <c:pt idx="16147">
                  <c:v>28.021217168116799</c:v>
                </c:pt>
                <c:pt idx="16148">
                  <c:v>28.026190760088401</c:v>
                </c:pt>
                <c:pt idx="16149">
                  <c:v>28.026190760088401</c:v>
                </c:pt>
                <c:pt idx="16150">
                  <c:v>28.036137944031701</c:v>
                </c:pt>
                <c:pt idx="16151">
                  <c:v>28.041111536003299</c:v>
                </c:pt>
                <c:pt idx="16152">
                  <c:v>28.046085127974901</c:v>
                </c:pt>
                <c:pt idx="16153">
                  <c:v>28.046085127974901</c:v>
                </c:pt>
                <c:pt idx="16154">
                  <c:v>28.046085127974901</c:v>
                </c:pt>
                <c:pt idx="16155">
                  <c:v>28.056032311918202</c:v>
                </c:pt>
                <c:pt idx="16156">
                  <c:v>28.065979495861399</c:v>
                </c:pt>
                <c:pt idx="16157">
                  <c:v>28.070953087833001</c:v>
                </c:pt>
                <c:pt idx="16158">
                  <c:v>28.070953087833001</c:v>
                </c:pt>
                <c:pt idx="16159">
                  <c:v>28.065979495861399</c:v>
                </c:pt>
                <c:pt idx="16160">
                  <c:v>28.051058719946599</c:v>
                </c:pt>
                <c:pt idx="16161">
                  <c:v>28.046085127974901</c:v>
                </c:pt>
                <c:pt idx="16162">
                  <c:v>28.051058719946599</c:v>
                </c:pt>
                <c:pt idx="16163">
                  <c:v>28.056032311918202</c:v>
                </c:pt>
                <c:pt idx="16164">
                  <c:v>28.0610059038898</c:v>
                </c:pt>
                <c:pt idx="16165">
                  <c:v>28.065979495861399</c:v>
                </c:pt>
                <c:pt idx="16166">
                  <c:v>28.070953087833001</c:v>
                </c:pt>
                <c:pt idx="16167">
                  <c:v>28.075926679804699</c:v>
                </c:pt>
                <c:pt idx="16168">
                  <c:v>28.075926679804699</c:v>
                </c:pt>
                <c:pt idx="16169">
                  <c:v>28.075926679804699</c:v>
                </c:pt>
                <c:pt idx="16170">
                  <c:v>28.070953087833001</c:v>
                </c:pt>
                <c:pt idx="16171">
                  <c:v>28.080900271776301</c:v>
                </c:pt>
                <c:pt idx="16172">
                  <c:v>28.080900271776301</c:v>
                </c:pt>
                <c:pt idx="16173">
                  <c:v>28.090847455719501</c:v>
                </c:pt>
                <c:pt idx="16174">
                  <c:v>28.095821047691199</c:v>
                </c:pt>
                <c:pt idx="16175">
                  <c:v>28.085873863747899</c:v>
                </c:pt>
                <c:pt idx="16176">
                  <c:v>28.075926679804699</c:v>
                </c:pt>
                <c:pt idx="16177">
                  <c:v>28.065979495861399</c:v>
                </c:pt>
                <c:pt idx="16178">
                  <c:v>28.080900271776301</c:v>
                </c:pt>
                <c:pt idx="16179">
                  <c:v>28.085873863747899</c:v>
                </c:pt>
                <c:pt idx="16180">
                  <c:v>28.090847455719501</c:v>
                </c:pt>
                <c:pt idx="16181">
                  <c:v>28.090847455719501</c:v>
                </c:pt>
                <c:pt idx="16182">
                  <c:v>28.085873863747899</c:v>
                </c:pt>
                <c:pt idx="16183">
                  <c:v>28.070953087833001</c:v>
                </c:pt>
                <c:pt idx="16184">
                  <c:v>28.070953087833001</c:v>
                </c:pt>
                <c:pt idx="16185">
                  <c:v>28.075926679804699</c:v>
                </c:pt>
                <c:pt idx="16186">
                  <c:v>28.080900271776301</c:v>
                </c:pt>
                <c:pt idx="16187">
                  <c:v>28.080900271776301</c:v>
                </c:pt>
                <c:pt idx="16188">
                  <c:v>28.080900271776301</c:v>
                </c:pt>
                <c:pt idx="16189">
                  <c:v>28.085873863747899</c:v>
                </c:pt>
                <c:pt idx="16190">
                  <c:v>28.085873863747899</c:v>
                </c:pt>
                <c:pt idx="16191">
                  <c:v>28.080900271776301</c:v>
                </c:pt>
                <c:pt idx="16192">
                  <c:v>28.095821047691199</c:v>
                </c:pt>
                <c:pt idx="16193">
                  <c:v>28.100794639662801</c:v>
                </c:pt>
                <c:pt idx="16194">
                  <c:v>28.100794639662801</c:v>
                </c:pt>
                <c:pt idx="16195">
                  <c:v>28.100794639662801</c:v>
                </c:pt>
                <c:pt idx="16196">
                  <c:v>28.100794639662801</c:v>
                </c:pt>
                <c:pt idx="16197">
                  <c:v>28.100794639662801</c:v>
                </c:pt>
                <c:pt idx="16198">
                  <c:v>28.095821047691199</c:v>
                </c:pt>
                <c:pt idx="16199">
                  <c:v>28.095821047691199</c:v>
                </c:pt>
                <c:pt idx="16200">
                  <c:v>28.100794639662801</c:v>
                </c:pt>
                <c:pt idx="16201">
                  <c:v>28.100794639662801</c:v>
                </c:pt>
                <c:pt idx="16202">
                  <c:v>28.090847455719501</c:v>
                </c:pt>
                <c:pt idx="16203">
                  <c:v>28.100794639662801</c:v>
                </c:pt>
                <c:pt idx="16204">
                  <c:v>28.1057682316344</c:v>
                </c:pt>
                <c:pt idx="16205">
                  <c:v>28.110741823605998</c:v>
                </c:pt>
                <c:pt idx="16206">
                  <c:v>28.1057682316344</c:v>
                </c:pt>
                <c:pt idx="16207">
                  <c:v>28.095821047691199</c:v>
                </c:pt>
                <c:pt idx="16208">
                  <c:v>28.100794639662801</c:v>
                </c:pt>
                <c:pt idx="16209">
                  <c:v>28.1057682316344</c:v>
                </c:pt>
                <c:pt idx="16210">
                  <c:v>28.110741823605998</c:v>
                </c:pt>
                <c:pt idx="16211">
                  <c:v>28.120689007549299</c:v>
                </c:pt>
                <c:pt idx="16212">
                  <c:v>28.120689007549299</c:v>
                </c:pt>
                <c:pt idx="16213">
                  <c:v>28.110741823605998</c:v>
                </c:pt>
                <c:pt idx="16214">
                  <c:v>28.115715415577601</c:v>
                </c:pt>
                <c:pt idx="16215">
                  <c:v>28.125662599520901</c:v>
                </c:pt>
                <c:pt idx="16216">
                  <c:v>28.120689007549299</c:v>
                </c:pt>
                <c:pt idx="16217">
                  <c:v>28.125662599520901</c:v>
                </c:pt>
                <c:pt idx="16218">
                  <c:v>28.130636191492499</c:v>
                </c:pt>
                <c:pt idx="16219">
                  <c:v>28.125662599520901</c:v>
                </c:pt>
                <c:pt idx="16220">
                  <c:v>28.135609783464101</c:v>
                </c:pt>
                <c:pt idx="16221">
                  <c:v>28.145556967407401</c:v>
                </c:pt>
                <c:pt idx="16222">
                  <c:v>28.135609783464101</c:v>
                </c:pt>
                <c:pt idx="16223">
                  <c:v>28.145556967407401</c:v>
                </c:pt>
                <c:pt idx="16224">
                  <c:v>28.145556967407401</c:v>
                </c:pt>
                <c:pt idx="16225">
                  <c:v>28.145556967407401</c:v>
                </c:pt>
                <c:pt idx="16226">
                  <c:v>28.1604777433222</c:v>
                </c:pt>
                <c:pt idx="16227">
                  <c:v>28.1604777433222</c:v>
                </c:pt>
                <c:pt idx="16228">
                  <c:v>28.155504151350598</c:v>
                </c:pt>
                <c:pt idx="16229">
                  <c:v>28.155504151350598</c:v>
                </c:pt>
                <c:pt idx="16230">
                  <c:v>28.145556967407401</c:v>
                </c:pt>
                <c:pt idx="16231">
                  <c:v>28.150530559379</c:v>
                </c:pt>
                <c:pt idx="16232">
                  <c:v>28.145556967407401</c:v>
                </c:pt>
                <c:pt idx="16233">
                  <c:v>28.145556967407401</c:v>
                </c:pt>
                <c:pt idx="16234">
                  <c:v>28.140583375435799</c:v>
                </c:pt>
                <c:pt idx="16235">
                  <c:v>28.140583375435799</c:v>
                </c:pt>
                <c:pt idx="16236">
                  <c:v>28.140583375435799</c:v>
                </c:pt>
                <c:pt idx="16237">
                  <c:v>28.150530559379</c:v>
                </c:pt>
                <c:pt idx="16238">
                  <c:v>28.155504151350598</c:v>
                </c:pt>
                <c:pt idx="16239">
                  <c:v>28.165451335293898</c:v>
                </c:pt>
                <c:pt idx="16240">
                  <c:v>28.165451335293898</c:v>
                </c:pt>
                <c:pt idx="16241">
                  <c:v>28.170424927265501</c:v>
                </c:pt>
                <c:pt idx="16242">
                  <c:v>28.170424927265501</c:v>
                </c:pt>
                <c:pt idx="16243">
                  <c:v>28.155504151350598</c:v>
                </c:pt>
                <c:pt idx="16244">
                  <c:v>28.150530559379</c:v>
                </c:pt>
                <c:pt idx="16245">
                  <c:v>28.1604777433222</c:v>
                </c:pt>
                <c:pt idx="16246">
                  <c:v>28.175398519237099</c:v>
                </c:pt>
                <c:pt idx="16247">
                  <c:v>28.1853457031803</c:v>
                </c:pt>
                <c:pt idx="16248">
                  <c:v>28.1853457031803</c:v>
                </c:pt>
                <c:pt idx="16249">
                  <c:v>28.1853457031803</c:v>
                </c:pt>
                <c:pt idx="16250">
                  <c:v>28.180372111208701</c:v>
                </c:pt>
                <c:pt idx="16251">
                  <c:v>28.180372111208701</c:v>
                </c:pt>
                <c:pt idx="16252">
                  <c:v>28.1952928871236</c:v>
                </c:pt>
                <c:pt idx="16253">
                  <c:v>28.200266479095198</c:v>
                </c:pt>
                <c:pt idx="16254">
                  <c:v>28.2052400710668</c:v>
                </c:pt>
                <c:pt idx="16255">
                  <c:v>28.210213663038498</c:v>
                </c:pt>
                <c:pt idx="16256">
                  <c:v>28.220160846981699</c:v>
                </c:pt>
                <c:pt idx="16257">
                  <c:v>28.2052400710668</c:v>
                </c:pt>
                <c:pt idx="16258">
                  <c:v>28.2052400710668</c:v>
                </c:pt>
                <c:pt idx="16259">
                  <c:v>28.2151872550101</c:v>
                </c:pt>
                <c:pt idx="16260">
                  <c:v>28.220160846981699</c:v>
                </c:pt>
                <c:pt idx="16261">
                  <c:v>28.2301080309249</c:v>
                </c:pt>
                <c:pt idx="16262">
                  <c:v>28.225134438953301</c:v>
                </c:pt>
                <c:pt idx="16263">
                  <c:v>28.210213663038498</c:v>
                </c:pt>
                <c:pt idx="16264">
                  <c:v>28.2052400710668</c:v>
                </c:pt>
                <c:pt idx="16265">
                  <c:v>28.210213663038498</c:v>
                </c:pt>
                <c:pt idx="16266">
                  <c:v>28.2052400710668</c:v>
                </c:pt>
                <c:pt idx="16267">
                  <c:v>28.2151872550101</c:v>
                </c:pt>
                <c:pt idx="16268">
                  <c:v>28.220160846981699</c:v>
                </c:pt>
                <c:pt idx="16269">
                  <c:v>28.2151872550101</c:v>
                </c:pt>
                <c:pt idx="16270">
                  <c:v>28.225134438953301</c:v>
                </c:pt>
                <c:pt idx="16271">
                  <c:v>28.225134438953301</c:v>
                </c:pt>
                <c:pt idx="16272">
                  <c:v>28.2151872550101</c:v>
                </c:pt>
                <c:pt idx="16273">
                  <c:v>28.225134438953301</c:v>
                </c:pt>
                <c:pt idx="16274">
                  <c:v>28.225134438953301</c:v>
                </c:pt>
                <c:pt idx="16275">
                  <c:v>28.2151872550101</c:v>
                </c:pt>
                <c:pt idx="16276">
                  <c:v>28.235081622896601</c:v>
                </c:pt>
                <c:pt idx="16277">
                  <c:v>28.2500023988114</c:v>
                </c:pt>
                <c:pt idx="16278">
                  <c:v>28.254975990783102</c:v>
                </c:pt>
                <c:pt idx="16279">
                  <c:v>28.254975990783102</c:v>
                </c:pt>
                <c:pt idx="16280">
                  <c:v>28.2400552148682</c:v>
                </c:pt>
                <c:pt idx="16281">
                  <c:v>28.235081622896601</c:v>
                </c:pt>
                <c:pt idx="16282">
                  <c:v>28.245028806839802</c:v>
                </c:pt>
                <c:pt idx="16283">
                  <c:v>28.2400552148682</c:v>
                </c:pt>
                <c:pt idx="16284">
                  <c:v>28.245028806839802</c:v>
                </c:pt>
                <c:pt idx="16285">
                  <c:v>28.2500023988114</c:v>
                </c:pt>
                <c:pt idx="16286">
                  <c:v>28.245028806839802</c:v>
                </c:pt>
                <c:pt idx="16287">
                  <c:v>28.245028806839802</c:v>
                </c:pt>
                <c:pt idx="16288">
                  <c:v>28.245028806839802</c:v>
                </c:pt>
                <c:pt idx="16289">
                  <c:v>28.2400552148682</c:v>
                </c:pt>
                <c:pt idx="16290">
                  <c:v>28.2400552148682</c:v>
                </c:pt>
                <c:pt idx="16291">
                  <c:v>28.235081622896601</c:v>
                </c:pt>
                <c:pt idx="16292">
                  <c:v>28.235081622896601</c:v>
                </c:pt>
                <c:pt idx="16293">
                  <c:v>28.2301080309249</c:v>
                </c:pt>
                <c:pt idx="16294">
                  <c:v>28.2301080309249</c:v>
                </c:pt>
                <c:pt idx="16295">
                  <c:v>28.2301080309249</c:v>
                </c:pt>
                <c:pt idx="16296">
                  <c:v>28.235081622896601</c:v>
                </c:pt>
                <c:pt idx="16297">
                  <c:v>28.245028806839802</c:v>
                </c:pt>
                <c:pt idx="16298">
                  <c:v>28.2599495827547</c:v>
                </c:pt>
                <c:pt idx="16299">
                  <c:v>28.269896766697901</c:v>
                </c:pt>
                <c:pt idx="16300">
                  <c:v>28.264923174726299</c:v>
                </c:pt>
                <c:pt idx="16301">
                  <c:v>28.2599495827547</c:v>
                </c:pt>
                <c:pt idx="16302">
                  <c:v>28.2500023988114</c:v>
                </c:pt>
                <c:pt idx="16303">
                  <c:v>28.2599495827547</c:v>
                </c:pt>
                <c:pt idx="16304">
                  <c:v>28.269896766697901</c:v>
                </c:pt>
                <c:pt idx="16305">
                  <c:v>28.264923174726299</c:v>
                </c:pt>
                <c:pt idx="16306">
                  <c:v>28.264923174726299</c:v>
                </c:pt>
                <c:pt idx="16307">
                  <c:v>28.269896766697901</c:v>
                </c:pt>
                <c:pt idx="16308">
                  <c:v>28.279843950641201</c:v>
                </c:pt>
                <c:pt idx="16309">
                  <c:v>28.274870358669499</c:v>
                </c:pt>
                <c:pt idx="16310">
                  <c:v>28.274870358669499</c:v>
                </c:pt>
                <c:pt idx="16311">
                  <c:v>28.269896766697901</c:v>
                </c:pt>
                <c:pt idx="16312">
                  <c:v>28.2599495827547</c:v>
                </c:pt>
                <c:pt idx="16313">
                  <c:v>28.269896766697901</c:v>
                </c:pt>
                <c:pt idx="16314">
                  <c:v>28.264923174726299</c:v>
                </c:pt>
                <c:pt idx="16315">
                  <c:v>28.264923174726299</c:v>
                </c:pt>
                <c:pt idx="16316">
                  <c:v>28.2599495827547</c:v>
                </c:pt>
                <c:pt idx="16317">
                  <c:v>28.2599495827547</c:v>
                </c:pt>
                <c:pt idx="16318">
                  <c:v>28.254975990783102</c:v>
                </c:pt>
                <c:pt idx="16319">
                  <c:v>28.264923174726299</c:v>
                </c:pt>
                <c:pt idx="16320">
                  <c:v>28.274870358669499</c:v>
                </c:pt>
                <c:pt idx="16321">
                  <c:v>28.294764726556</c:v>
                </c:pt>
                <c:pt idx="16322">
                  <c:v>28.279843950641201</c:v>
                </c:pt>
                <c:pt idx="16323">
                  <c:v>28.274870358669499</c:v>
                </c:pt>
                <c:pt idx="16324">
                  <c:v>28.274870358669499</c:v>
                </c:pt>
                <c:pt idx="16325">
                  <c:v>28.274870358669499</c:v>
                </c:pt>
                <c:pt idx="16326">
                  <c:v>28.274870358669499</c:v>
                </c:pt>
                <c:pt idx="16327">
                  <c:v>28.269896766697901</c:v>
                </c:pt>
                <c:pt idx="16328">
                  <c:v>28.274870358669499</c:v>
                </c:pt>
                <c:pt idx="16329">
                  <c:v>28.264923174726299</c:v>
                </c:pt>
                <c:pt idx="16330">
                  <c:v>28.2599495827547</c:v>
                </c:pt>
                <c:pt idx="16331">
                  <c:v>28.254975990783102</c:v>
                </c:pt>
                <c:pt idx="16332">
                  <c:v>28.254975990783102</c:v>
                </c:pt>
                <c:pt idx="16333">
                  <c:v>28.2599495827547</c:v>
                </c:pt>
                <c:pt idx="16334">
                  <c:v>28.245028806839802</c:v>
                </c:pt>
                <c:pt idx="16335">
                  <c:v>28.2500023988114</c:v>
                </c:pt>
                <c:pt idx="16336">
                  <c:v>28.2599495827547</c:v>
                </c:pt>
                <c:pt idx="16337">
                  <c:v>28.264923174726299</c:v>
                </c:pt>
                <c:pt idx="16338">
                  <c:v>28.269896766697901</c:v>
                </c:pt>
                <c:pt idx="16339">
                  <c:v>28.274870358669499</c:v>
                </c:pt>
                <c:pt idx="16340">
                  <c:v>28.274870358669499</c:v>
                </c:pt>
                <c:pt idx="16341">
                  <c:v>28.274870358669499</c:v>
                </c:pt>
                <c:pt idx="16342">
                  <c:v>28.279843950641201</c:v>
                </c:pt>
                <c:pt idx="16343">
                  <c:v>28.294764726556</c:v>
                </c:pt>
                <c:pt idx="16344">
                  <c:v>28.299738318527599</c:v>
                </c:pt>
                <c:pt idx="16345">
                  <c:v>28.294764726556</c:v>
                </c:pt>
                <c:pt idx="16346">
                  <c:v>28.289791134584402</c:v>
                </c:pt>
                <c:pt idx="16347">
                  <c:v>28.284817542612799</c:v>
                </c:pt>
                <c:pt idx="16348">
                  <c:v>28.284817542612799</c:v>
                </c:pt>
                <c:pt idx="16349">
                  <c:v>28.289791134584402</c:v>
                </c:pt>
                <c:pt idx="16350">
                  <c:v>28.309685502470899</c:v>
                </c:pt>
                <c:pt idx="16351">
                  <c:v>28.3047119104993</c:v>
                </c:pt>
                <c:pt idx="16352">
                  <c:v>28.299738318527599</c:v>
                </c:pt>
                <c:pt idx="16353">
                  <c:v>28.284817542612799</c:v>
                </c:pt>
                <c:pt idx="16354">
                  <c:v>28.279843950641201</c:v>
                </c:pt>
                <c:pt idx="16355">
                  <c:v>28.284817542612799</c:v>
                </c:pt>
                <c:pt idx="16356">
                  <c:v>28.284817542612799</c:v>
                </c:pt>
                <c:pt idx="16357">
                  <c:v>28.284817542612799</c:v>
                </c:pt>
                <c:pt idx="16358">
                  <c:v>28.289791134584402</c:v>
                </c:pt>
                <c:pt idx="16359">
                  <c:v>28.284817542612799</c:v>
                </c:pt>
                <c:pt idx="16360">
                  <c:v>28.274870358669499</c:v>
                </c:pt>
                <c:pt idx="16361">
                  <c:v>28.284817542612799</c:v>
                </c:pt>
                <c:pt idx="16362">
                  <c:v>28.289791134584402</c:v>
                </c:pt>
                <c:pt idx="16363">
                  <c:v>28.269896766697901</c:v>
                </c:pt>
                <c:pt idx="16364">
                  <c:v>28.2599495827547</c:v>
                </c:pt>
                <c:pt idx="16365">
                  <c:v>28.274870358669499</c:v>
                </c:pt>
                <c:pt idx="16366">
                  <c:v>28.289791134584402</c:v>
                </c:pt>
                <c:pt idx="16367">
                  <c:v>28.294764726556</c:v>
                </c:pt>
                <c:pt idx="16368">
                  <c:v>28.309685502470899</c:v>
                </c:pt>
                <c:pt idx="16369">
                  <c:v>28.309685502470899</c:v>
                </c:pt>
                <c:pt idx="16370">
                  <c:v>28.309685502470899</c:v>
                </c:pt>
                <c:pt idx="16371">
                  <c:v>28.3047119104993</c:v>
                </c:pt>
                <c:pt idx="16372">
                  <c:v>28.309685502470899</c:v>
                </c:pt>
                <c:pt idx="16373">
                  <c:v>28.314659094442501</c:v>
                </c:pt>
                <c:pt idx="16374">
                  <c:v>28.314659094442501</c:v>
                </c:pt>
                <c:pt idx="16375">
                  <c:v>28.319632686414099</c:v>
                </c:pt>
                <c:pt idx="16376">
                  <c:v>28.314659094442501</c:v>
                </c:pt>
                <c:pt idx="16377">
                  <c:v>28.319632686414099</c:v>
                </c:pt>
                <c:pt idx="16378">
                  <c:v>28.319632686414099</c:v>
                </c:pt>
                <c:pt idx="16379">
                  <c:v>28.319632686414099</c:v>
                </c:pt>
                <c:pt idx="16380">
                  <c:v>28.314659094442501</c:v>
                </c:pt>
                <c:pt idx="16381">
                  <c:v>28.334553462329001</c:v>
                </c:pt>
                <c:pt idx="16382">
                  <c:v>28.329579870357399</c:v>
                </c:pt>
                <c:pt idx="16383">
                  <c:v>28.319632686414099</c:v>
                </c:pt>
                <c:pt idx="16384">
                  <c:v>28.324606278385801</c:v>
                </c:pt>
                <c:pt idx="16385">
                  <c:v>28.324606278385801</c:v>
                </c:pt>
                <c:pt idx="16386">
                  <c:v>28.329579870357399</c:v>
                </c:pt>
                <c:pt idx="16387">
                  <c:v>28.324606278385801</c:v>
                </c:pt>
                <c:pt idx="16388">
                  <c:v>28.3395270543006</c:v>
                </c:pt>
                <c:pt idx="16389">
                  <c:v>28.344500646272198</c:v>
                </c:pt>
                <c:pt idx="16390">
                  <c:v>28.344500646272198</c:v>
                </c:pt>
                <c:pt idx="16391">
                  <c:v>28.344500646272198</c:v>
                </c:pt>
                <c:pt idx="16392">
                  <c:v>28.3494742382439</c:v>
                </c:pt>
                <c:pt idx="16393">
                  <c:v>28.354447830215499</c:v>
                </c:pt>
                <c:pt idx="16394">
                  <c:v>28.354447830215499</c:v>
                </c:pt>
                <c:pt idx="16395">
                  <c:v>28.354447830215499</c:v>
                </c:pt>
                <c:pt idx="16396">
                  <c:v>28.354447830215499</c:v>
                </c:pt>
                <c:pt idx="16397">
                  <c:v>28.3494742382439</c:v>
                </c:pt>
                <c:pt idx="16398">
                  <c:v>28.344500646272198</c:v>
                </c:pt>
                <c:pt idx="16399">
                  <c:v>28.3494742382439</c:v>
                </c:pt>
                <c:pt idx="16400">
                  <c:v>28.3395270543006</c:v>
                </c:pt>
                <c:pt idx="16401">
                  <c:v>28.354447830215499</c:v>
                </c:pt>
                <c:pt idx="16402">
                  <c:v>28.364395014158699</c:v>
                </c:pt>
                <c:pt idx="16403">
                  <c:v>28.354447830215499</c:v>
                </c:pt>
                <c:pt idx="16404">
                  <c:v>28.344500646272198</c:v>
                </c:pt>
                <c:pt idx="16405">
                  <c:v>28.3395270543006</c:v>
                </c:pt>
                <c:pt idx="16406">
                  <c:v>28.354447830215499</c:v>
                </c:pt>
                <c:pt idx="16407">
                  <c:v>28.359421422187101</c:v>
                </c:pt>
                <c:pt idx="16408">
                  <c:v>28.359421422187101</c:v>
                </c:pt>
                <c:pt idx="16409">
                  <c:v>28.359421422187101</c:v>
                </c:pt>
                <c:pt idx="16410">
                  <c:v>28.364395014158699</c:v>
                </c:pt>
                <c:pt idx="16411">
                  <c:v>28.359421422187101</c:v>
                </c:pt>
                <c:pt idx="16412">
                  <c:v>28.344500646272198</c:v>
                </c:pt>
                <c:pt idx="16413">
                  <c:v>28.3395270543006</c:v>
                </c:pt>
                <c:pt idx="16414">
                  <c:v>28.3494742382439</c:v>
                </c:pt>
                <c:pt idx="16415">
                  <c:v>28.3494742382439</c:v>
                </c:pt>
                <c:pt idx="16416">
                  <c:v>28.3395270543006</c:v>
                </c:pt>
                <c:pt idx="16417">
                  <c:v>28.334553462329001</c:v>
                </c:pt>
                <c:pt idx="16418">
                  <c:v>28.344500646272198</c:v>
                </c:pt>
                <c:pt idx="16419">
                  <c:v>28.344500646272198</c:v>
                </c:pt>
                <c:pt idx="16420">
                  <c:v>28.3395270543006</c:v>
                </c:pt>
                <c:pt idx="16421">
                  <c:v>28.3494742382439</c:v>
                </c:pt>
                <c:pt idx="16422">
                  <c:v>28.359421422187101</c:v>
                </c:pt>
                <c:pt idx="16423">
                  <c:v>28.359421422187101</c:v>
                </c:pt>
                <c:pt idx="16424">
                  <c:v>28.364395014158699</c:v>
                </c:pt>
                <c:pt idx="16425">
                  <c:v>28.364395014158699</c:v>
                </c:pt>
                <c:pt idx="16426">
                  <c:v>28.379315790073601</c:v>
                </c:pt>
                <c:pt idx="16427">
                  <c:v>28.3842893820452</c:v>
                </c:pt>
                <c:pt idx="16428">
                  <c:v>28.3842893820452</c:v>
                </c:pt>
                <c:pt idx="16429">
                  <c:v>28.3842893820452</c:v>
                </c:pt>
                <c:pt idx="16430">
                  <c:v>28.3842893820452</c:v>
                </c:pt>
                <c:pt idx="16431">
                  <c:v>28.379315790073601</c:v>
                </c:pt>
                <c:pt idx="16432">
                  <c:v>28.369368606130301</c:v>
                </c:pt>
                <c:pt idx="16433">
                  <c:v>28.379315790073601</c:v>
                </c:pt>
                <c:pt idx="16434">
                  <c:v>28.379315790073601</c:v>
                </c:pt>
                <c:pt idx="16435">
                  <c:v>28.374342198101999</c:v>
                </c:pt>
                <c:pt idx="16436">
                  <c:v>28.369368606130301</c:v>
                </c:pt>
                <c:pt idx="16437">
                  <c:v>28.364395014158699</c:v>
                </c:pt>
                <c:pt idx="16438">
                  <c:v>28.3494742382439</c:v>
                </c:pt>
                <c:pt idx="16439">
                  <c:v>28.359421422187101</c:v>
                </c:pt>
                <c:pt idx="16440">
                  <c:v>28.379315790073601</c:v>
                </c:pt>
                <c:pt idx="16441">
                  <c:v>28.3942365659885</c:v>
                </c:pt>
                <c:pt idx="16442">
                  <c:v>28.389262974016798</c:v>
                </c:pt>
                <c:pt idx="16443">
                  <c:v>28.3842893820452</c:v>
                </c:pt>
                <c:pt idx="16444">
                  <c:v>28.374342198101999</c:v>
                </c:pt>
                <c:pt idx="16445">
                  <c:v>28.374342198101999</c:v>
                </c:pt>
                <c:pt idx="16446">
                  <c:v>28.379315790073601</c:v>
                </c:pt>
                <c:pt idx="16447">
                  <c:v>28.379315790073601</c:v>
                </c:pt>
                <c:pt idx="16448">
                  <c:v>28.379315790073601</c:v>
                </c:pt>
                <c:pt idx="16449">
                  <c:v>28.374342198101999</c:v>
                </c:pt>
                <c:pt idx="16450">
                  <c:v>28.364395014158699</c:v>
                </c:pt>
                <c:pt idx="16451">
                  <c:v>28.369368606130301</c:v>
                </c:pt>
                <c:pt idx="16452">
                  <c:v>28.374342198101999</c:v>
                </c:pt>
                <c:pt idx="16453">
                  <c:v>28.379315790073601</c:v>
                </c:pt>
                <c:pt idx="16454">
                  <c:v>28.3842893820452</c:v>
                </c:pt>
                <c:pt idx="16455">
                  <c:v>28.389262974016798</c:v>
                </c:pt>
                <c:pt idx="16456">
                  <c:v>28.389262974016798</c:v>
                </c:pt>
                <c:pt idx="16457">
                  <c:v>28.379315790073601</c:v>
                </c:pt>
                <c:pt idx="16458">
                  <c:v>28.389262974016798</c:v>
                </c:pt>
                <c:pt idx="16459">
                  <c:v>28.4041837499317</c:v>
                </c:pt>
                <c:pt idx="16460">
                  <c:v>28.3842893820452</c:v>
                </c:pt>
                <c:pt idx="16461">
                  <c:v>28.379315790073601</c:v>
                </c:pt>
                <c:pt idx="16462">
                  <c:v>28.374342198101999</c:v>
                </c:pt>
                <c:pt idx="16463">
                  <c:v>28.399210157960098</c:v>
                </c:pt>
                <c:pt idx="16464">
                  <c:v>28.4041837499317</c:v>
                </c:pt>
                <c:pt idx="16465">
                  <c:v>28.409157341903299</c:v>
                </c:pt>
                <c:pt idx="16466">
                  <c:v>28.409157341903299</c:v>
                </c:pt>
                <c:pt idx="16467">
                  <c:v>28.409157341903299</c:v>
                </c:pt>
                <c:pt idx="16468">
                  <c:v>28.409157341903299</c:v>
                </c:pt>
                <c:pt idx="16469">
                  <c:v>28.414130933874901</c:v>
                </c:pt>
                <c:pt idx="16470">
                  <c:v>28.414130933874901</c:v>
                </c:pt>
                <c:pt idx="16471">
                  <c:v>28.409157341903299</c:v>
                </c:pt>
                <c:pt idx="16472">
                  <c:v>28.419104525846599</c:v>
                </c:pt>
                <c:pt idx="16473">
                  <c:v>28.424078117818201</c:v>
                </c:pt>
                <c:pt idx="16474">
                  <c:v>28.424078117818201</c:v>
                </c:pt>
                <c:pt idx="16475">
                  <c:v>28.4041837499317</c:v>
                </c:pt>
                <c:pt idx="16476">
                  <c:v>28.4041837499317</c:v>
                </c:pt>
                <c:pt idx="16477">
                  <c:v>28.414130933874901</c:v>
                </c:pt>
                <c:pt idx="16478">
                  <c:v>28.419104525846599</c:v>
                </c:pt>
                <c:pt idx="16479">
                  <c:v>28.424078117818201</c:v>
                </c:pt>
                <c:pt idx="16480">
                  <c:v>28.409157341903299</c:v>
                </c:pt>
                <c:pt idx="16481">
                  <c:v>28.409157341903299</c:v>
                </c:pt>
                <c:pt idx="16482">
                  <c:v>28.409157341903299</c:v>
                </c:pt>
                <c:pt idx="16483">
                  <c:v>28.414130933874901</c:v>
                </c:pt>
                <c:pt idx="16484">
                  <c:v>28.409157341903299</c:v>
                </c:pt>
                <c:pt idx="16485">
                  <c:v>28.409157341903299</c:v>
                </c:pt>
                <c:pt idx="16486">
                  <c:v>28.424078117818201</c:v>
                </c:pt>
                <c:pt idx="16487">
                  <c:v>28.4290517097898</c:v>
                </c:pt>
                <c:pt idx="16488">
                  <c:v>28.424078117818201</c:v>
                </c:pt>
                <c:pt idx="16489">
                  <c:v>28.419104525846599</c:v>
                </c:pt>
                <c:pt idx="16490">
                  <c:v>28.419104525846599</c:v>
                </c:pt>
                <c:pt idx="16491">
                  <c:v>28.4290517097898</c:v>
                </c:pt>
                <c:pt idx="16492">
                  <c:v>28.4290517097898</c:v>
                </c:pt>
                <c:pt idx="16493">
                  <c:v>28.414130933874901</c:v>
                </c:pt>
                <c:pt idx="16494">
                  <c:v>28.4041837499317</c:v>
                </c:pt>
                <c:pt idx="16495">
                  <c:v>28.409157341903299</c:v>
                </c:pt>
                <c:pt idx="16496">
                  <c:v>28.409157341903299</c:v>
                </c:pt>
                <c:pt idx="16497">
                  <c:v>28.3942365659885</c:v>
                </c:pt>
                <c:pt idx="16498">
                  <c:v>28.409157341903299</c:v>
                </c:pt>
                <c:pt idx="16499">
                  <c:v>28.414130933874901</c:v>
                </c:pt>
                <c:pt idx="16500">
                  <c:v>28.424078117818201</c:v>
                </c:pt>
                <c:pt idx="16501">
                  <c:v>28.419104525846599</c:v>
                </c:pt>
                <c:pt idx="16502">
                  <c:v>28.419104525846599</c:v>
                </c:pt>
                <c:pt idx="16503">
                  <c:v>28.4290517097898</c:v>
                </c:pt>
                <c:pt idx="16504">
                  <c:v>28.4389988937331</c:v>
                </c:pt>
                <c:pt idx="16505">
                  <c:v>28.434025301761402</c:v>
                </c:pt>
                <c:pt idx="16506">
                  <c:v>28.424078117818201</c:v>
                </c:pt>
                <c:pt idx="16507">
                  <c:v>28.4290517097898</c:v>
                </c:pt>
                <c:pt idx="16508">
                  <c:v>28.4389988937331</c:v>
                </c:pt>
                <c:pt idx="16509">
                  <c:v>28.4290517097898</c:v>
                </c:pt>
                <c:pt idx="16510">
                  <c:v>28.424078117818201</c:v>
                </c:pt>
                <c:pt idx="16511">
                  <c:v>28.4389988937331</c:v>
                </c:pt>
                <c:pt idx="16512">
                  <c:v>28.4290517097898</c:v>
                </c:pt>
                <c:pt idx="16513">
                  <c:v>28.419104525846599</c:v>
                </c:pt>
                <c:pt idx="16514">
                  <c:v>28.414130933874901</c:v>
                </c:pt>
                <c:pt idx="16515">
                  <c:v>28.414130933874901</c:v>
                </c:pt>
                <c:pt idx="16516">
                  <c:v>28.434025301761402</c:v>
                </c:pt>
                <c:pt idx="16517">
                  <c:v>28.4489460776763</c:v>
                </c:pt>
                <c:pt idx="16518">
                  <c:v>28.453919669647899</c:v>
                </c:pt>
                <c:pt idx="16519">
                  <c:v>28.458893261619501</c:v>
                </c:pt>
                <c:pt idx="16520">
                  <c:v>28.458893261619501</c:v>
                </c:pt>
                <c:pt idx="16521">
                  <c:v>28.4489460776763</c:v>
                </c:pt>
                <c:pt idx="16522">
                  <c:v>28.458893261619501</c:v>
                </c:pt>
                <c:pt idx="16523">
                  <c:v>28.463866853591199</c:v>
                </c:pt>
                <c:pt idx="16524">
                  <c:v>28.463866853591199</c:v>
                </c:pt>
                <c:pt idx="16525">
                  <c:v>28.463866853591199</c:v>
                </c:pt>
                <c:pt idx="16526">
                  <c:v>28.463866853591199</c:v>
                </c:pt>
                <c:pt idx="16527">
                  <c:v>28.453919669647899</c:v>
                </c:pt>
                <c:pt idx="16528">
                  <c:v>28.458893261619501</c:v>
                </c:pt>
                <c:pt idx="16529">
                  <c:v>28.458893261619501</c:v>
                </c:pt>
                <c:pt idx="16530">
                  <c:v>28.463866853591199</c:v>
                </c:pt>
                <c:pt idx="16531">
                  <c:v>28.453919669647899</c:v>
                </c:pt>
                <c:pt idx="16532">
                  <c:v>28.4489460776763</c:v>
                </c:pt>
                <c:pt idx="16533">
                  <c:v>28.443972485704698</c:v>
                </c:pt>
                <c:pt idx="16534">
                  <c:v>28.4389988937331</c:v>
                </c:pt>
                <c:pt idx="16535">
                  <c:v>28.443972485704698</c:v>
                </c:pt>
                <c:pt idx="16536">
                  <c:v>28.4489460776763</c:v>
                </c:pt>
                <c:pt idx="16537">
                  <c:v>28.458893261619501</c:v>
                </c:pt>
                <c:pt idx="16538">
                  <c:v>28.453919669647899</c:v>
                </c:pt>
                <c:pt idx="16539">
                  <c:v>28.443972485704698</c:v>
                </c:pt>
                <c:pt idx="16540">
                  <c:v>28.443972485704698</c:v>
                </c:pt>
                <c:pt idx="16541">
                  <c:v>28.463866853591199</c:v>
                </c:pt>
                <c:pt idx="16542">
                  <c:v>28.4489460776763</c:v>
                </c:pt>
                <c:pt idx="16543">
                  <c:v>28.453919669647899</c:v>
                </c:pt>
                <c:pt idx="16544">
                  <c:v>28.458893261619501</c:v>
                </c:pt>
                <c:pt idx="16545">
                  <c:v>28.4489460776763</c:v>
                </c:pt>
                <c:pt idx="16546">
                  <c:v>28.4489460776763</c:v>
                </c:pt>
                <c:pt idx="16547">
                  <c:v>28.463866853591199</c:v>
                </c:pt>
                <c:pt idx="16548">
                  <c:v>28.453919669647899</c:v>
                </c:pt>
                <c:pt idx="16549">
                  <c:v>28.458893261619501</c:v>
                </c:pt>
                <c:pt idx="16550">
                  <c:v>28.4489460776763</c:v>
                </c:pt>
                <c:pt idx="16551">
                  <c:v>28.443972485704698</c:v>
                </c:pt>
                <c:pt idx="16552">
                  <c:v>28.4489460776763</c:v>
                </c:pt>
                <c:pt idx="16553">
                  <c:v>28.4489460776763</c:v>
                </c:pt>
                <c:pt idx="16554">
                  <c:v>28.434025301761402</c:v>
                </c:pt>
                <c:pt idx="16555">
                  <c:v>28.4389988937331</c:v>
                </c:pt>
                <c:pt idx="16556">
                  <c:v>28.4489460776763</c:v>
                </c:pt>
                <c:pt idx="16557">
                  <c:v>28.443972485704698</c:v>
                </c:pt>
                <c:pt idx="16558">
                  <c:v>28.453919669647899</c:v>
                </c:pt>
                <c:pt idx="16559">
                  <c:v>28.458893261619501</c:v>
                </c:pt>
                <c:pt idx="16560">
                  <c:v>28.458893261619501</c:v>
                </c:pt>
                <c:pt idx="16561">
                  <c:v>28.458893261619501</c:v>
                </c:pt>
                <c:pt idx="16562">
                  <c:v>28.458893261619501</c:v>
                </c:pt>
                <c:pt idx="16563">
                  <c:v>28.458893261619501</c:v>
                </c:pt>
                <c:pt idx="16564">
                  <c:v>28.463866853591199</c:v>
                </c:pt>
                <c:pt idx="16565">
                  <c:v>28.453919669647899</c:v>
                </c:pt>
                <c:pt idx="16566">
                  <c:v>28.4489460776763</c:v>
                </c:pt>
                <c:pt idx="16567">
                  <c:v>28.443972485704698</c:v>
                </c:pt>
                <c:pt idx="16568">
                  <c:v>28.4489460776763</c:v>
                </c:pt>
                <c:pt idx="16569">
                  <c:v>28.443972485704698</c:v>
                </c:pt>
                <c:pt idx="16570">
                  <c:v>28.463866853591199</c:v>
                </c:pt>
                <c:pt idx="16571">
                  <c:v>28.488734813449302</c:v>
                </c:pt>
                <c:pt idx="16572">
                  <c:v>28.498681997392499</c:v>
                </c:pt>
                <c:pt idx="16573">
                  <c:v>28.498681997392499</c:v>
                </c:pt>
                <c:pt idx="16574">
                  <c:v>28.503655589364101</c:v>
                </c:pt>
                <c:pt idx="16575">
                  <c:v>28.498681997392499</c:v>
                </c:pt>
                <c:pt idx="16576">
                  <c:v>28.4937084054209</c:v>
                </c:pt>
                <c:pt idx="16577">
                  <c:v>28.4837612214777</c:v>
                </c:pt>
                <c:pt idx="16578">
                  <c:v>28.4837612214777</c:v>
                </c:pt>
                <c:pt idx="16579">
                  <c:v>28.488734813449302</c:v>
                </c:pt>
                <c:pt idx="16580">
                  <c:v>28.4837612214777</c:v>
                </c:pt>
                <c:pt idx="16581">
                  <c:v>28.4837612214777</c:v>
                </c:pt>
                <c:pt idx="16582">
                  <c:v>28.4837612214777</c:v>
                </c:pt>
                <c:pt idx="16583">
                  <c:v>28.488734813449302</c:v>
                </c:pt>
                <c:pt idx="16584">
                  <c:v>28.4937084054209</c:v>
                </c:pt>
                <c:pt idx="16585">
                  <c:v>28.4937084054209</c:v>
                </c:pt>
                <c:pt idx="16586">
                  <c:v>28.478787629506002</c:v>
                </c:pt>
                <c:pt idx="16587">
                  <c:v>28.468840445562801</c:v>
                </c:pt>
                <c:pt idx="16588">
                  <c:v>28.478787629506002</c:v>
                </c:pt>
                <c:pt idx="16589">
                  <c:v>28.468840445562801</c:v>
                </c:pt>
                <c:pt idx="16590">
                  <c:v>28.453919669647899</c:v>
                </c:pt>
                <c:pt idx="16591">
                  <c:v>28.458893261619501</c:v>
                </c:pt>
                <c:pt idx="16592">
                  <c:v>28.4738140375344</c:v>
                </c:pt>
                <c:pt idx="16593">
                  <c:v>28.488734813449302</c:v>
                </c:pt>
                <c:pt idx="16594">
                  <c:v>28.478787629506002</c:v>
                </c:pt>
                <c:pt idx="16595">
                  <c:v>28.4738140375344</c:v>
                </c:pt>
                <c:pt idx="16596">
                  <c:v>28.4738140375344</c:v>
                </c:pt>
                <c:pt idx="16597">
                  <c:v>28.478787629506002</c:v>
                </c:pt>
                <c:pt idx="16598">
                  <c:v>28.478787629506002</c:v>
                </c:pt>
                <c:pt idx="16599">
                  <c:v>28.4738140375344</c:v>
                </c:pt>
                <c:pt idx="16600">
                  <c:v>28.4738140375344</c:v>
                </c:pt>
                <c:pt idx="16601">
                  <c:v>28.478787629506002</c:v>
                </c:pt>
                <c:pt idx="16602">
                  <c:v>28.478787629506002</c:v>
                </c:pt>
                <c:pt idx="16603">
                  <c:v>28.4837612214777</c:v>
                </c:pt>
                <c:pt idx="16604">
                  <c:v>28.468840445562801</c:v>
                </c:pt>
                <c:pt idx="16605">
                  <c:v>28.463866853591199</c:v>
                </c:pt>
                <c:pt idx="16606">
                  <c:v>28.478787629506002</c:v>
                </c:pt>
                <c:pt idx="16607">
                  <c:v>28.488734813449302</c:v>
                </c:pt>
                <c:pt idx="16608">
                  <c:v>28.478787629506002</c:v>
                </c:pt>
                <c:pt idx="16609">
                  <c:v>28.4738140375344</c:v>
                </c:pt>
                <c:pt idx="16610">
                  <c:v>28.468840445562801</c:v>
                </c:pt>
                <c:pt idx="16611">
                  <c:v>28.4738140375344</c:v>
                </c:pt>
                <c:pt idx="16612">
                  <c:v>28.488734813449302</c:v>
                </c:pt>
                <c:pt idx="16613">
                  <c:v>28.478787629506002</c:v>
                </c:pt>
                <c:pt idx="16614">
                  <c:v>28.458893261619501</c:v>
                </c:pt>
                <c:pt idx="16615">
                  <c:v>28.468840445562801</c:v>
                </c:pt>
                <c:pt idx="16616">
                  <c:v>28.458893261619501</c:v>
                </c:pt>
                <c:pt idx="16617">
                  <c:v>28.443972485704698</c:v>
                </c:pt>
                <c:pt idx="16618">
                  <c:v>28.458893261619501</c:v>
                </c:pt>
                <c:pt idx="16619">
                  <c:v>28.468840445562801</c:v>
                </c:pt>
                <c:pt idx="16620">
                  <c:v>28.458893261619501</c:v>
                </c:pt>
                <c:pt idx="16621">
                  <c:v>28.463866853591199</c:v>
                </c:pt>
                <c:pt idx="16622">
                  <c:v>28.463866853591199</c:v>
                </c:pt>
                <c:pt idx="16623">
                  <c:v>28.4738140375344</c:v>
                </c:pt>
                <c:pt idx="16624">
                  <c:v>28.478787629506002</c:v>
                </c:pt>
                <c:pt idx="16625">
                  <c:v>28.4738140375344</c:v>
                </c:pt>
                <c:pt idx="16626">
                  <c:v>28.468840445562801</c:v>
                </c:pt>
                <c:pt idx="16627">
                  <c:v>28.468840445562801</c:v>
                </c:pt>
                <c:pt idx="16628">
                  <c:v>28.4738140375344</c:v>
                </c:pt>
                <c:pt idx="16629">
                  <c:v>28.468840445562801</c:v>
                </c:pt>
                <c:pt idx="16630">
                  <c:v>28.478787629506002</c:v>
                </c:pt>
                <c:pt idx="16631">
                  <c:v>28.4837612214777</c:v>
                </c:pt>
                <c:pt idx="16632">
                  <c:v>28.4738140375344</c:v>
                </c:pt>
                <c:pt idx="16633">
                  <c:v>28.463866853591199</c:v>
                </c:pt>
                <c:pt idx="16634">
                  <c:v>28.4738140375344</c:v>
                </c:pt>
                <c:pt idx="16635">
                  <c:v>28.4837612214777</c:v>
                </c:pt>
                <c:pt idx="16636">
                  <c:v>28.4837612214777</c:v>
                </c:pt>
                <c:pt idx="16637">
                  <c:v>28.498681997392499</c:v>
                </c:pt>
                <c:pt idx="16638">
                  <c:v>28.508629181335799</c:v>
                </c:pt>
                <c:pt idx="16639">
                  <c:v>28.513602773307401</c:v>
                </c:pt>
                <c:pt idx="16640">
                  <c:v>28.503655589364101</c:v>
                </c:pt>
                <c:pt idx="16641">
                  <c:v>28.4837612214777</c:v>
                </c:pt>
                <c:pt idx="16642">
                  <c:v>28.4837612214777</c:v>
                </c:pt>
                <c:pt idx="16643">
                  <c:v>28.488734813449302</c:v>
                </c:pt>
                <c:pt idx="16644">
                  <c:v>28.498681997392499</c:v>
                </c:pt>
                <c:pt idx="16645">
                  <c:v>28.498681997392499</c:v>
                </c:pt>
                <c:pt idx="16646">
                  <c:v>28.498681997392499</c:v>
                </c:pt>
                <c:pt idx="16647">
                  <c:v>28.498681997392499</c:v>
                </c:pt>
                <c:pt idx="16648">
                  <c:v>28.503655589364101</c:v>
                </c:pt>
                <c:pt idx="16649">
                  <c:v>28.533497141193902</c:v>
                </c:pt>
                <c:pt idx="16650">
                  <c:v>28.5285235492222</c:v>
                </c:pt>
                <c:pt idx="16651">
                  <c:v>28.5285235492222</c:v>
                </c:pt>
                <c:pt idx="16652">
                  <c:v>28.5285235492222</c:v>
                </c:pt>
                <c:pt idx="16653">
                  <c:v>28.523549957250601</c:v>
                </c:pt>
                <c:pt idx="16654">
                  <c:v>28.518576365278999</c:v>
                </c:pt>
                <c:pt idx="16655">
                  <c:v>28.518576365278999</c:v>
                </c:pt>
                <c:pt idx="16656">
                  <c:v>28.513602773307401</c:v>
                </c:pt>
                <c:pt idx="16657">
                  <c:v>28.508629181335799</c:v>
                </c:pt>
                <c:pt idx="16658">
                  <c:v>28.508629181335799</c:v>
                </c:pt>
                <c:pt idx="16659">
                  <c:v>28.513602773307401</c:v>
                </c:pt>
                <c:pt idx="16660">
                  <c:v>28.513602773307401</c:v>
                </c:pt>
                <c:pt idx="16661">
                  <c:v>28.513602773307401</c:v>
                </c:pt>
                <c:pt idx="16662">
                  <c:v>28.508629181335799</c:v>
                </c:pt>
                <c:pt idx="16663">
                  <c:v>28.513602773307401</c:v>
                </c:pt>
                <c:pt idx="16664">
                  <c:v>28.508629181335799</c:v>
                </c:pt>
                <c:pt idx="16665">
                  <c:v>28.503655589364101</c:v>
                </c:pt>
                <c:pt idx="16666">
                  <c:v>28.503655589364101</c:v>
                </c:pt>
                <c:pt idx="16667">
                  <c:v>28.508629181335799</c:v>
                </c:pt>
                <c:pt idx="16668">
                  <c:v>28.513602773307401</c:v>
                </c:pt>
                <c:pt idx="16669">
                  <c:v>28.503655589364101</c:v>
                </c:pt>
                <c:pt idx="16670">
                  <c:v>28.498681997392499</c:v>
                </c:pt>
                <c:pt idx="16671">
                  <c:v>28.488734813449302</c:v>
                </c:pt>
                <c:pt idx="16672">
                  <c:v>28.498681997392499</c:v>
                </c:pt>
                <c:pt idx="16673">
                  <c:v>28.503655589364101</c:v>
                </c:pt>
                <c:pt idx="16674">
                  <c:v>28.498681997392499</c:v>
                </c:pt>
                <c:pt idx="16675">
                  <c:v>28.498681997392499</c:v>
                </c:pt>
                <c:pt idx="16676">
                  <c:v>28.508629181335799</c:v>
                </c:pt>
                <c:pt idx="16677">
                  <c:v>28.503655589364101</c:v>
                </c:pt>
                <c:pt idx="16678">
                  <c:v>28.513602773307401</c:v>
                </c:pt>
                <c:pt idx="16679">
                  <c:v>28.518576365278999</c:v>
                </c:pt>
                <c:pt idx="16680">
                  <c:v>28.518576365278999</c:v>
                </c:pt>
                <c:pt idx="16681">
                  <c:v>28.513602773307401</c:v>
                </c:pt>
                <c:pt idx="16682">
                  <c:v>28.5285235492222</c:v>
                </c:pt>
                <c:pt idx="16683">
                  <c:v>28.518576365278999</c:v>
                </c:pt>
                <c:pt idx="16684">
                  <c:v>28.508629181335799</c:v>
                </c:pt>
                <c:pt idx="16685">
                  <c:v>28.503655589364101</c:v>
                </c:pt>
                <c:pt idx="16686">
                  <c:v>28.508629181335799</c:v>
                </c:pt>
                <c:pt idx="16687">
                  <c:v>28.518576365278999</c:v>
                </c:pt>
                <c:pt idx="16688">
                  <c:v>28.513602773307401</c:v>
                </c:pt>
                <c:pt idx="16689">
                  <c:v>28.508629181335799</c:v>
                </c:pt>
                <c:pt idx="16690">
                  <c:v>28.508629181335799</c:v>
                </c:pt>
                <c:pt idx="16691">
                  <c:v>28.518576365278999</c:v>
                </c:pt>
                <c:pt idx="16692">
                  <c:v>28.513602773307401</c:v>
                </c:pt>
                <c:pt idx="16693">
                  <c:v>28.498681997392499</c:v>
                </c:pt>
                <c:pt idx="16694">
                  <c:v>28.498681997392499</c:v>
                </c:pt>
                <c:pt idx="16695">
                  <c:v>28.503655589364101</c:v>
                </c:pt>
                <c:pt idx="16696">
                  <c:v>28.513602773307401</c:v>
                </c:pt>
                <c:pt idx="16697">
                  <c:v>28.523549957250601</c:v>
                </c:pt>
                <c:pt idx="16698">
                  <c:v>28.523549957250601</c:v>
                </c:pt>
                <c:pt idx="16699">
                  <c:v>28.518576365278999</c:v>
                </c:pt>
                <c:pt idx="16700">
                  <c:v>28.513602773307401</c:v>
                </c:pt>
                <c:pt idx="16701">
                  <c:v>28.513602773307401</c:v>
                </c:pt>
                <c:pt idx="16702">
                  <c:v>28.518576365278999</c:v>
                </c:pt>
                <c:pt idx="16703">
                  <c:v>28.518576365278999</c:v>
                </c:pt>
                <c:pt idx="16704">
                  <c:v>28.518576365278999</c:v>
                </c:pt>
                <c:pt idx="16705">
                  <c:v>28.523549957250601</c:v>
                </c:pt>
                <c:pt idx="16706">
                  <c:v>28.5285235492222</c:v>
                </c:pt>
                <c:pt idx="16707">
                  <c:v>28.5285235492222</c:v>
                </c:pt>
                <c:pt idx="16708">
                  <c:v>28.523549957250601</c:v>
                </c:pt>
                <c:pt idx="16709">
                  <c:v>28.523549957250601</c:v>
                </c:pt>
                <c:pt idx="16710">
                  <c:v>28.553391509080399</c:v>
                </c:pt>
                <c:pt idx="16711">
                  <c:v>28.553391509080399</c:v>
                </c:pt>
                <c:pt idx="16712">
                  <c:v>28.543444325137099</c:v>
                </c:pt>
                <c:pt idx="16713">
                  <c:v>28.548417917108701</c:v>
                </c:pt>
                <c:pt idx="16714">
                  <c:v>28.553391509080399</c:v>
                </c:pt>
                <c:pt idx="16715">
                  <c:v>28.543444325137099</c:v>
                </c:pt>
                <c:pt idx="16716">
                  <c:v>28.5384707331655</c:v>
                </c:pt>
                <c:pt idx="16717">
                  <c:v>28.543444325137099</c:v>
                </c:pt>
                <c:pt idx="16718">
                  <c:v>28.553391509080399</c:v>
                </c:pt>
                <c:pt idx="16719">
                  <c:v>28.548417917108701</c:v>
                </c:pt>
                <c:pt idx="16720">
                  <c:v>28.543444325137099</c:v>
                </c:pt>
                <c:pt idx="16721">
                  <c:v>28.533497141193902</c:v>
                </c:pt>
                <c:pt idx="16722">
                  <c:v>28.523549957250601</c:v>
                </c:pt>
                <c:pt idx="16723">
                  <c:v>28.523549957250601</c:v>
                </c:pt>
                <c:pt idx="16724">
                  <c:v>28.523549957250601</c:v>
                </c:pt>
                <c:pt idx="16725">
                  <c:v>28.5285235492222</c:v>
                </c:pt>
                <c:pt idx="16726">
                  <c:v>28.533497141193902</c:v>
                </c:pt>
                <c:pt idx="16727">
                  <c:v>28.5285235492222</c:v>
                </c:pt>
                <c:pt idx="16728">
                  <c:v>28.513602773307401</c:v>
                </c:pt>
                <c:pt idx="16729">
                  <c:v>28.518576365278999</c:v>
                </c:pt>
                <c:pt idx="16730">
                  <c:v>28.518576365278999</c:v>
                </c:pt>
                <c:pt idx="16731">
                  <c:v>28.513602773307401</c:v>
                </c:pt>
                <c:pt idx="16732">
                  <c:v>28.523549957250601</c:v>
                </c:pt>
                <c:pt idx="16733">
                  <c:v>28.513602773307401</c:v>
                </c:pt>
                <c:pt idx="16734">
                  <c:v>28.508629181335799</c:v>
                </c:pt>
                <c:pt idx="16735">
                  <c:v>28.513602773307401</c:v>
                </c:pt>
                <c:pt idx="16736">
                  <c:v>28.513602773307401</c:v>
                </c:pt>
                <c:pt idx="16737">
                  <c:v>28.503655589364101</c:v>
                </c:pt>
                <c:pt idx="16738">
                  <c:v>28.508629181335799</c:v>
                </c:pt>
                <c:pt idx="16739">
                  <c:v>28.503655589364101</c:v>
                </c:pt>
                <c:pt idx="16740">
                  <c:v>28.503655589364101</c:v>
                </c:pt>
                <c:pt idx="16741">
                  <c:v>28.508629181335799</c:v>
                </c:pt>
                <c:pt idx="16742">
                  <c:v>28.513602773307401</c:v>
                </c:pt>
                <c:pt idx="16743">
                  <c:v>28.508629181335799</c:v>
                </c:pt>
                <c:pt idx="16744">
                  <c:v>28.513602773307401</c:v>
                </c:pt>
                <c:pt idx="16745">
                  <c:v>28.508629181335799</c:v>
                </c:pt>
                <c:pt idx="16746">
                  <c:v>28.518576365278999</c:v>
                </c:pt>
                <c:pt idx="16747">
                  <c:v>28.503655589364101</c:v>
                </c:pt>
                <c:pt idx="16748">
                  <c:v>28.503655589364101</c:v>
                </c:pt>
                <c:pt idx="16749">
                  <c:v>28.498681997392499</c:v>
                </c:pt>
                <c:pt idx="16750">
                  <c:v>28.488734813449302</c:v>
                </c:pt>
                <c:pt idx="16751">
                  <c:v>28.488734813449302</c:v>
                </c:pt>
                <c:pt idx="16752">
                  <c:v>28.498681997392499</c:v>
                </c:pt>
                <c:pt idx="16753">
                  <c:v>28.503655589364101</c:v>
                </c:pt>
                <c:pt idx="16754">
                  <c:v>28.513602773307401</c:v>
                </c:pt>
                <c:pt idx="16755">
                  <c:v>28.513602773307401</c:v>
                </c:pt>
                <c:pt idx="16756">
                  <c:v>28.503655589364101</c:v>
                </c:pt>
                <c:pt idx="16757">
                  <c:v>28.508629181335799</c:v>
                </c:pt>
                <c:pt idx="16758">
                  <c:v>28.513602773307401</c:v>
                </c:pt>
                <c:pt idx="16759">
                  <c:v>28.503655589364101</c:v>
                </c:pt>
                <c:pt idx="16760">
                  <c:v>28.498681997392499</c:v>
                </c:pt>
                <c:pt idx="16761">
                  <c:v>28.508629181335799</c:v>
                </c:pt>
                <c:pt idx="16762">
                  <c:v>28.518576365278999</c:v>
                </c:pt>
                <c:pt idx="16763">
                  <c:v>28.518576365278999</c:v>
                </c:pt>
                <c:pt idx="16764">
                  <c:v>28.5285235492222</c:v>
                </c:pt>
                <c:pt idx="16765">
                  <c:v>28.523549957250601</c:v>
                </c:pt>
                <c:pt idx="16766">
                  <c:v>28.5285235492222</c:v>
                </c:pt>
                <c:pt idx="16767">
                  <c:v>28.543444325137099</c:v>
                </c:pt>
                <c:pt idx="16768">
                  <c:v>28.543444325137099</c:v>
                </c:pt>
                <c:pt idx="16769">
                  <c:v>28.5384707331655</c:v>
                </c:pt>
                <c:pt idx="16770">
                  <c:v>28.5384707331655</c:v>
                </c:pt>
                <c:pt idx="16771">
                  <c:v>28.5384707331655</c:v>
                </c:pt>
                <c:pt idx="16772">
                  <c:v>28.548417917108701</c:v>
                </c:pt>
                <c:pt idx="16773">
                  <c:v>28.5384707331655</c:v>
                </c:pt>
                <c:pt idx="16774">
                  <c:v>28.543444325137099</c:v>
                </c:pt>
                <c:pt idx="16775">
                  <c:v>28.5384707331655</c:v>
                </c:pt>
                <c:pt idx="16776">
                  <c:v>28.5384707331655</c:v>
                </c:pt>
                <c:pt idx="16777">
                  <c:v>28.543444325137099</c:v>
                </c:pt>
                <c:pt idx="16778">
                  <c:v>28.5384707331655</c:v>
                </c:pt>
                <c:pt idx="16779">
                  <c:v>28.5285235492222</c:v>
                </c:pt>
                <c:pt idx="16780">
                  <c:v>28.5384707331655</c:v>
                </c:pt>
                <c:pt idx="16781">
                  <c:v>28.5285235492222</c:v>
                </c:pt>
                <c:pt idx="16782">
                  <c:v>28.518576365278999</c:v>
                </c:pt>
                <c:pt idx="16783">
                  <c:v>28.518576365278999</c:v>
                </c:pt>
                <c:pt idx="16784">
                  <c:v>28.513602773307401</c:v>
                </c:pt>
                <c:pt idx="16785">
                  <c:v>28.508629181335799</c:v>
                </c:pt>
                <c:pt idx="16786">
                  <c:v>28.503655589364101</c:v>
                </c:pt>
                <c:pt idx="16787">
                  <c:v>28.503655589364101</c:v>
                </c:pt>
                <c:pt idx="16788">
                  <c:v>28.508629181335799</c:v>
                </c:pt>
                <c:pt idx="16789">
                  <c:v>28.503655589364101</c:v>
                </c:pt>
                <c:pt idx="16790">
                  <c:v>28.508629181335799</c:v>
                </c:pt>
                <c:pt idx="16791">
                  <c:v>28.503655589364101</c:v>
                </c:pt>
                <c:pt idx="16792">
                  <c:v>28.513602773307401</c:v>
                </c:pt>
                <c:pt idx="16793">
                  <c:v>28.513602773307401</c:v>
                </c:pt>
                <c:pt idx="16794">
                  <c:v>28.503655589364101</c:v>
                </c:pt>
                <c:pt idx="16795">
                  <c:v>28.4937084054209</c:v>
                </c:pt>
                <c:pt idx="16796">
                  <c:v>28.4937084054209</c:v>
                </c:pt>
                <c:pt idx="16797">
                  <c:v>28.498681997392499</c:v>
                </c:pt>
                <c:pt idx="16798">
                  <c:v>28.513602773307401</c:v>
                </c:pt>
                <c:pt idx="16799">
                  <c:v>28.508629181335799</c:v>
                </c:pt>
                <c:pt idx="16800">
                  <c:v>28.498681997392499</c:v>
                </c:pt>
                <c:pt idx="16801">
                  <c:v>28.498681997392499</c:v>
                </c:pt>
                <c:pt idx="16802">
                  <c:v>28.503655589364101</c:v>
                </c:pt>
                <c:pt idx="16803">
                  <c:v>28.498681997392499</c:v>
                </c:pt>
                <c:pt idx="16804">
                  <c:v>28.498681997392499</c:v>
                </c:pt>
                <c:pt idx="16805">
                  <c:v>28.503655589364101</c:v>
                </c:pt>
                <c:pt idx="16806">
                  <c:v>28.488734813449302</c:v>
                </c:pt>
                <c:pt idx="16807">
                  <c:v>28.503655589364101</c:v>
                </c:pt>
                <c:pt idx="16808">
                  <c:v>28.503655589364101</c:v>
                </c:pt>
                <c:pt idx="16809">
                  <c:v>28.513602773307401</c:v>
                </c:pt>
                <c:pt idx="16810">
                  <c:v>28.513602773307401</c:v>
                </c:pt>
                <c:pt idx="16811">
                  <c:v>28.513602773307401</c:v>
                </c:pt>
                <c:pt idx="16812">
                  <c:v>28.498681997392499</c:v>
                </c:pt>
                <c:pt idx="16813">
                  <c:v>28.503655589364101</c:v>
                </c:pt>
                <c:pt idx="16814">
                  <c:v>28.523549957250601</c:v>
                </c:pt>
                <c:pt idx="16815">
                  <c:v>28.518576365278999</c:v>
                </c:pt>
                <c:pt idx="16816">
                  <c:v>28.518576365278999</c:v>
                </c:pt>
                <c:pt idx="16817">
                  <c:v>28.5285235492222</c:v>
                </c:pt>
                <c:pt idx="16818">
                  <c:v>28.518576365278999</c:v>
                </c:pt>
                <c:pt idx="16819">
                  <c:v>28.513602773307401</c:v>
                </c:pt>
                <c:pt idx="16820">
                  <c:v>28.513602773307401</c:v>
                </c:pt>
                <c:pt idx="16821">
                  <c:v>28.503655589364101</c:v>
                </c:pt>
                <c:pt idx="16822">
                  <c:v>28.503655589364101</c:v>
                </c:pt>
                <c:pt idx="16823">
                  <c:v>28.518576365278999</c:v>
                </c:pt>
                <c:pt idx="16824">
                  <c:v>28.513602773307401</c:v>
                </c:pt>
                <c:pt idx="16825">
                  <c:v>28.513602773307401</c:v>
                </c:pt>
                <c:pt idx="16826">
                  <c:v>28.508629181335799</c:v>
                </c:pt>
                <c:pt idx="16827">
                  <c:v>28.503655589364101</c:v>
                </c:pt>
                <c:pt idx="16828">
                  <c:v>28.498681997392499</c:v>
                </c:pt>
                <c:pt idx="16829">
                  <c:v>28.508629181335799</c:v>
                </c:pt>
                <c:pt idx="16830">
                  <c:v>28.508629181335799</c:v>
                </c:pt>
                <c:pt idx="16831">
                  <c:v>28.498681997392499</c:v>
                </c:pt>
                <c:pt idx="16832">
                  <c:v>28.508629181335799</c:v>
                </c:pt>
                <c:pt idx="16833">
                  <c:v>28.503655589364101</c:v>
                </c:pt>
                <c:pt idx="16834">
                  <c:v>28.498681997392499</c:v>
                </c:pt>
                <c:pt idx="16835">
                  <c:v>28.498681997392499</c:v>
                </c:pt>
                <c:pt idx="16836">
                  <c:v>28.503655589364101</c:v>
                </c:pt>
                <c:pt idx="16837">
                  <c:v>28.513602773307401</c:v>
                </c:pt>
                <c:pt idx="16838">
                  <c:v>28.513602773307401</c:v>
                </c:pt>
                <c:pt idx="16839">
                  <c:v>28.503655589364101</c:v>
                </c:pt>
                <c:pt idx="16840">
                  <c:v>28.503655589364101</c:v>
                </c:pt>
                <c:pt idx="16841">
                  <c:v>28.513602773307401</c:v>
                </c:pt>
                <c:pt idx="16842">
                  <c:v>28.503655589364101</c:v>
                </c:pt>
                <c:pt idx="16843">
                  <c:v>28.503655589364101</c:v>
                </c:pt>
                <c:pt idx="16844">
                  <c:v>28.508629181335799</c:v>
                </c:pt>
                <c:pt idx="16845">
                  <c:v>28.513602773307401</c:v>
                </c:pt>
                <c:pt idx="16846">
                  <c:v>28.508629181335799</c:v>
                </c:pt>
                <c:pt idx="16847">
                  <c:v>28.498681997392499</c:v>
                </c:pt>
                <c:pt idx="16848">
                  <c:v>28.4937084054209</c:v>
                </c:pt>
                <c:pt idx="16849">
                  <c:v>28.4937084054209</c:v>
                </c:pt>
                <c:pt idx="16850">
                  <c:v>28.498681997392499</c:v>
                </c:pt>
                <c:pt idx="16851">
                  <c:v>28.4837612214777</c:v>
                </c:pt>
                <c:pt idx="16852">
                  <c:v>28.4937084054209</c:v>
                </c:pt>
                <c:pt idx="16853">
                  <c:v>28.488734813449302</c:v>
                </c:pt>
                <c:pt idx="16854">
                  <c:v>28.488734813449302</c:v>
                </c:pt>
                <c:pt idx="16855">
                  <c:v>28.4937084054209</c:v>
                </c:pt>
                <c:pt idx="16856">
                  <c:v>28.498681997392499</c:v>
                </c:pt>
                <c:pt idx="16857">
                  <c:v>28.4837612214777</c:v>
                </c:pt>
                <c:pt idx="16858">
                  <c:v>28.503655589364101</c:v>
                </c:pt>
                <c:pt idx="16859">
                  <c:v>28.513602773307401</c:v>
                </c:pt>
                <c:pt idx="16860">
                  <c:v>28.498681997392499</c:v>
                </c:pt>
                <c:pt idx="16861">
                  <c:v>28.4937084054209</c:v>
                </c:pt>
                <c:pt idx="16862">
                  <c:v>28.498681997392499</c:v>
                </c:pt>
                <c:pt idx="16863">
                  <c:v>28.498681997392499</c:v>
                </c:pt>
                <c:pt idx="16864">
                  <c:v>28.4937084054209</c:v>
                </c:pt>
                <c:pt idx="16865">
                  <c:v>28.488734813449302</c:v>
                </c:pt>
                <c:pt idx="16866">
                  <c:v>28.503655589364101</c:v>
                </c:pt>
                <c:pt idx="16867">
                  <c:v>28.498681997392499</c:v>
                </c:pt>
                <c:pt idx="16868">
                  <c:v>28.4937084054209</c:v>
                </c:pt>
                <c:pt idx="16869">
                  <c:v>28.488734813449302</c:v>
                </c:pt>
                <c:pt idx="16870">
                  <c:v>28.4937084054209</c:v>
                </c:pt>
                <c:pt idx="16871">
                  <c:v>28.498681997392499</c:v>
                </c:pt>
                <c:pt idx="16872">
                  <c:v>28.4937084054209</c:v>
                </c:pt>
                <c:pt idx="16873">
                  <c:v>28.498681997392499</c:v>
                </c:pt>
                <c:pt idx="16874">
                  <c:v>28.4937084054209</c:v>
                </c:pt>
                <c:pt idx="16875">
                  <c:v>28.488734813449302</c:v>
                </c:pt>
                <c:pt idx="16876">
                  <c:v>28.478787629506002</c:v>
                </c:pt>
                <c:pt idx="16877">
                  <c:v>28.4837612214777</c:v>
                </c:pt>
                <c:pt idx="16878">
                  <c:v>28.498681997392499</c:v>
                </c:pt>
                <c:pt idx="16879">
                  <c:v>28.4937084054209</c:v>
                </c:pt>
                <c:pt idx="16880">
                  <c:v>28.498681997392499</c:v>
                </c:pt>
                <c:pt idx="16881">
                  <c:v>28.4937084054209</c:v>
                </c:pt>
                <c:pt idx="16882">
                  <c:v>28.488734813449302</c:v>
                </c:pt>
                <c:pt idx="16883">
                  <c:v>28.498681997392499</c:v>
                </c:pt>
                <c:pt idx="16884">
                  <c:v>28.4937084054209</c:v>
                </c:pt>
                <c:pt idx="16885">
                  <c:v>28.4837612214777</c:v>
                </c:pt>
                <c:pt idx="16886">
                  <c:v>28.488734813449302</c:v>
                </c:pt>
                <c:pt idx="16887">
                  <c:v>28.488734813449302</c:v>
                </c:pt>
                <c:pt idx="16888">
                  <c:v>28.4937084054209</c:v>
                </c:pt>
                <c:pt idx="16889">
                  <c:v>28.508629181335799</c:v>
                </c:pt>
                <c:pt idx="16890">
                  <c:v>28.508629181335799</c:v>
                </c:pt>
                <c:pt idx="16891">
                  <c:v>28.508629181335799</c:v>
                </c:pt>
                <c:pt idx="16892">
                  <c:v>28.503655589364101</c:v>
                </c:pt>
                <c:pt idx="16893">
                  <c:v>28.4937084054209</c:v>
                </c:pt>
                <c:pt idx="16894">
                  <c:v>28.4937084054209</c:v>
                </c:pt>
                <c:pt idx="16895">
                  <c:v>28.4937084054209</c:v>
                </c:pt>
                <c:pt idx="16896">
                  <c:v>28.4937084054209</c:v>
                </c:pt>
                <c:pt idx="16897">
                  <c:v>28.488734813449302</c:v>
                </c:pt>
                <c:pt idx="16898">
                  <c:v>28.488734813449302</c:v>
                </c:pt>
                <c:pt idx="16899">
                  <c:v>28.488734813449302</c:v>
                </c:pt>
                <c:pt idx="16900">
                  <c:v>28.488734813449302</c:v>
                </c:pt>
                <c:pt idx="16901">
                  <c:v>28.4837612214777</c:v>
                </c:pt>
                <c:pt idx="16902">
                  <c:v>28.4837612214777</c:v>
                </c:pt>
                <c:pt idx="16903">
                  <c:v>28.478787629506002</c:v>
                </c:pt>
                <c:pt idx="16904">
                  <c:v>28.478787629506002</c:v>
                </c:pt>
                <c:pt idx="16905">
                  <c:v>28.4738140375344</c:v>
                </c:pt>
                <c:pt idx="16906">
                  <c:v>28.4837612214777</c:v>
                </c:pt>
                <c:pt idx="16907">
                  <c:v>28.4837612214777</c:v>
                </c:pt>
                <c:pt idx="16908">
                  <c:v>28.4738140375344</c:v>
                </c:pt>
                <c:pt idx="16909">
                  <c:v>28.468840445562801</c:v>
                </c:pt>
                <c:pt idx="16910">
                  <c:v>28.478787629506002</c:v>
                </c:pt>
                <c:pt idx="16911">
                  <c:v>28.4837612214777</c:v>
                </c:pt>
                <c:pt idx="16912">
                  <c:v>28.4738140375344</c:v>
                </c:pt>
                <c:pt idx="16913">
                  <c:v>28.4738140375344</c:v>
                </c:pt>
                <c:pt idx="16914">
                  <c:v>28.478787629506002</c:v>
                </c:pt>
                <c:pt idx="16915">
                  <c:v>28.4738140375344</c:v>
                </c:pt>
                <c:pt idx="16916">
                  <c:v>28.4738140375344</c:v>
                </c:pt>
                <c:pt idx="16917">
                  <c:v>28.4837612214777</c:v>
                </c:pt>
                <c:pt idx="16918">
                  <c:v>28.4937084054209</c:v>
                </c:pt>
                <c:pt idx="16919">
                  <c:v>28.488734813449302</c:v>
                </c:pt>
                <c:pt idx="16920">
                  <c:v>28.478787629506002</c:v>
                </c:pt>
                <c:pt idx="16921">
                  <c:v>28.4837612214777</c:v>
                </c:pt>
                <c:pt idx="16922">
                  <c:v>28.4738140375344</c:v>
                </c:pt>
                <c:pt idx="16923">
                  <c:v>28.4738140375344</c:v>
                </c:pt>
                <c:pt idx="16924">
                  <c:v>28.468840445562801</c:v>
                </c:pt>
                <c:pt idx="16925">
                  <c:v>28.453919669647899</c:v>
                </c:pt>
                <c:pt idx="16926">
                  <c:v>28.453919669647899</c:v>
                </c:pt>
                <c:pt idx="16927">
                  <c:v>28.468840445562801</c:v>
                </c:pt>
                <c:pt idx="16928">
                  <c:v>28.468840445562801</c:v>
                </c:pt>
                <c:pt idx="16929">
                  <c:v>28.4738140375344</c:v>
                </c:pt>
                <c:pt idx="16930">
                  <c:v>28.4738140375344</c:v>
                </c:pt>
                <c:pt idx="16931">
                  <c:v>28.463866853591199</c:v>
                </c:pt>
                <c:pt idx="16932">
                  <c:v>28.458893261619501</c:v>
                </c:pt>
                <c:pt idx="16933">
                  <c:v>28.4738140375344</c:v>
                </c:pt>
                <c:pt idx="16934">
                  <c:v>28.4738140375344</c:v>
                </c:pt>
                <c:pt idx="16935">
                  <c:v>28.463866853591199</c:v>
                </c:pt>
                <c:pt idx="16936">
                  <c:v>28.463866853591199</c:v>
                </c:pt>
                <c:pt idx="16937">
                  <c:v>28.453919669647899</c:v>
                </c:pt>
                <c:pt idx="16938">
                  <c:v>28.458893261619501</c:v>
                </c:pt>
                <c:pt idx="16939">
                  <c:v>28.458893261619501</c:v>
                </c:pt>
                <c:pt idx="16940">
                  <c:v>28.4489460776763</c:v>
                </c:pt>
                <c:pt idx="16941">
                  <c:v>28.4389988937331</c:v>
                </c:pt>
                <c:pt idx="16942">
                  <c:v>28.4389988937331</c:v>
                </c:pt>
                <c:pt idx="16943">
                  <c:v>28.443972485704698</c:v>
                </c:pt>
                <c:pt idx="16944">
                  <c:v>28.4389988937331</c:v>
                </c:pt>
                <c:pt idx="16945">
                  <c:v>28.4489460776763</c:v>
                </c:pt>
                <c:pt idx="16946">
                  <c:v>28.443972485704698</c:v>
                </c:pt>
                <c:pt idx="16947">
                  <c:v>28.434025301761402</c:v>
                </c:pt>
                <c:pt idx="16948">
                  <c:v>28.443972485704698</c:v>
                </c:pt>
                <c:pt idx="16949">
                  <c:v>28.434025301761402</c:v>
                </c:pt>
                <c:pt idx="16950">
                  <c:v>28.419104525846599</c:v>
                </c:pt>
                <c:pt idx="16951">
                  <c:v>28.4041837499317</c:v>
                </c:pt>
                <c:pt idx="16952">
                  <c:v>28.4290517097898</c:v>
                </c:pt>
                <c:pt idx="16953">
                  <c:v>28.4290517097898</c:v>
                </c:pt>
                <c:pt idx="16954">
                  <c:v>28.424078117818201</c:v>
                </c:pt>
                <c:pt idx="16955">
                  <c:v>28.414130933874901</c:v>
                </c:pt>
                <c:pt idx="16956">
                  <c:v>28.414130933874901</c:v>
                </c:pt>
                <c:pt idx="16957">
                  <c:v>28.414130933874901</c:v>
                </c:pt>
                <c:pt idx="16958">
                  <c:v>28.424078117818201</c:v>
                </c:pt>
                <c:pt idx="16959">
                  <c:v>28.424078117818201</c:v>
                </c:pt>
                <c:pt idx="16960">
                  <c:v>28.414130933874901</c:v>
                </c:pt>
                <c:pt idx="16961">
                  <c:v>28.419104525846599</c:v>
                </c:pt>
                <c:pt idx="16962">
                  <c:v>28.414130933874901</c:v>
                </c:pt>
                <c:pt idx="16963">
                  <c:v>28.414130933874901</c:v>
                </c:pt>
                <c:pt idx="16964">
                  <c:v>28.4290517097898</c:v>
                </c:pt>
                <c:pt idx="16965">
                  <c:v>28.4290517097898</c:v>
                </c:pt>
                <c:pt idx="16966">
                  <c:v>28.434025301761402</c:v>
                </c:pt>
                <c:pt idx="16967">
                  <c:v>28.4290517097898</c:v>
                </c:pt>
                <c:pt idx="16968">
                  <c:v>28.419104525846599</c:v>
                </c:pt>
                <c:pt idx="16969">
                  <c:v>28.414130933874901</c:v>
                </c:pt>
                <c:pt idx="16970">
                  <c:v>28.409157341903299</c:v>
                </c:pt>
                <c:pt idx="16971">
                  <c:v>28.399210157960098</c:v>
                </c:pt>
                <c:pt idx="16972">
                  <c:v>28.3942365659885</c:v>
                </c:pt>
                <c:pt idx="16973">
                  <c:v>28.409157341903299</c:v>
                </c:pt>
                <c:pt idx="16974">
                  <c:v>28.414130933874901</c:v>
                </c:pt>
                <c:pt idx="16975">
                  <c:v>28.409157341903299</c:v>
                </c:pt>
                <c:pt idx="16976">
                  <c:v>28.399210157960098</c:v>
                </c:pt>
                <c:pt idx="16977">
                  <c:v>28.399210157960098</c:v>
                </c:pt>
                <c:pt idx="16978">
                  <c:v>28.414130933874901</c:v>
                </c:pt>
                <c:pt idx="16979">
                  <c:v>28.424078117818201</c:v>
                </c:pt>
                <c:pt idx="16980">
                  <c:v>28.414130933874901</c:v>
                </c:pt>
                <c:pt idx="16981">
                  <c:v>28.399210157960098</c:v>
                </c:pt>
                <c:pt idx="16982">
                  <c:v>28.409157341903299</c:v>
                </c:pt>
                <c:pt idx="16983">
                  <c:v>28.414130933874901</c:v>
                </c:pt>
                <c:pt idx="16984">
                  <c:v>28.419104525846599</c:v>
                </c:pt>
                <c:pt idx="16985">
                  <c:v>28.424078117818201</c:v>
                </c:pt>
                <c:pt idx="16986">
                  <c:v>28.409157341903299</c:v>
                </c:pt>
                <c:pt idx="16987">
                  <c:v>28.389262974016798</c:v>
                </c:pt>
                <c:pt idx="16988">
                  <c:v>28.3842893820452</c:v>
                </c:pt>
                <c:pt idx="16989">
                  <c:v>28.3942365659885</c:v>
                </c:pt>
                <c:pt idx="16990">
                  <c:v>28.4041837499317</c:v>
                </c:pt>
                <c:pt idx="16991">
                  <c:v>28.409157341903299</c:v>
                </c:pt>
                <c:pt idx="16992">
                  <c:v>28.399210157960098</c:v>
                </c:pt>
                <c:pt idx="16993">
                  <c:v>28.3942365659885</c:v>
                </c:pt>
                <c:pt idx="16994">
                  <c:v>28.3942365659885</c:v>
                </c:pt>
                <c:pt idx="16995">
                  <c:v>28.3942365659885</c:v>
                </c:pt>
                <c:pt idx="16996">
                  <c:v>28.389262974016798</c:v>
                </c:pt>
                <c:pt idx="16997">
                  <c:v>28.389262974016798</c:v>
                </c:pt>
                <c:pt idx="16998">
                  <c:v>28.3842893820452</c:v>
                </c:pt>
                <c:pt idx="16999">
                  <c:v>28.379315790073601</c:v>
                </c:pt>
                <c:pt idx="17000">
                  <c:v>28.3842893820452</c:v>
                </c:pt>
                <c:pt idx="17001">
                  <c:v>28.3842893820452</c:v>
                </c:pt>
                <c:pt idx="17002">
                  <c:v>28.3842893820452</c:v>
                </c:pt>
                <c:pt idx="17003">
                  <c:v>28.3842893820452</c:v>
                </c:pt>
                <c:pt idx="17004">
                  <c:v>28.379315790073601</c:v>
                </c:pt>
                <c:pt idx="17005">
                  <c:v>28.374342198101999</c:v>
                </c:pt>
                <c:pt idx="17006">
                  <c:v>28.374342198101999</c:v>
                </c:pt>
                <c:pt idx="17007">
                  <c:v>28.379315790073601</c:v>
                </c:pt>
                <c:pt idx="17008">
                  <c:v>28.3842893820452</c:v>
                </c:pt>
                <c:pt idx="17009">
                  <c:v>28.379315790073601</c:v>
                </c:pt>
                <c:pt idx="17010">
                  <c:v>28.379315790073601</c:v>
                </c:pt>
                <c:pt idx="17011">
                  <c:v>28.379315790073601</c:v>
                </c:pt>
                <c:pt idx="17012">
                  <c:v>28.374342198101999</c:v>
                </c:pt>
                <c:pt idx="17013">
                  <c:v>28.379315790073601</c:v>
                </c:pt>
                <c:pt idx="17014">
                  <c:v>28.379315790073601</c:v>
                </c:pt>
                <c:pt idx="17015">
                  <c:v>28.379315790073601</c:v>
                </c:pt>
                <c:pt idx="17016">
                  <c:v>28.374342198101999</c:v>
                </c:pt>
                <c:pt idx="17017">
                  <c:v>28.374342198101999</c:v>
                </c:pt>
                <c:pt idx="17018">
                  <c:v>28.374342198101999</c:v>
                </c:pt>
                <c:pt idx="17019">
                  <c:v>28.374342198101999</c:v>
                </c:pt>
                <c:pt idx="17020">
                  <c:v>28.374342198101999</c:v>
                </c:pt>
                <c:pt idx="17021">
                  <c:v>28.369368606130301</c:v>
                </c:pt>
                <c:pt idx="17022">
                  <c:v>28.364395014158699</c:v>
                </c:pt>
                <c:pt idx="17023">
                  <c:v>28.364395014158699</c:v>
                </c:pt>
                <c:pt idx="17024">
                  <c:v>28.359421422187101</c:v>
                </c:pt>
                <c:pt idx="17025">
                  <c:v>28.354447830215499</c:v>
                </c:pt>
                <c:pt idx="17026">
                  <c:v>28.359421422187101</c:v>
                </c:pt>
                <c:pt idx="17027">
                  <c:v>28.354447830215499</c:v>
                </c:pt>
                <c:pt idx="17028">
                  <c:v>28.354447830215499</c:v>
                </c:pt>
                <c:pt idx="17029">
                  <c:v>28.354447830215499</c:v>
                </c:pt>
                <c:pt idx="17030">
                  <c:v>28.354447830215499</c:v>
                </c:pt>
                <c:pt idx="17031">
                  <c:v>28.354447830215499</c:v>
                </c:pt>
                <c:pt idx="17032">
                  <c:v>28.3494742382439</c:v>
                </c:pt>
                <c:pt idx="17033">
                  <c:v>28.3395270543006</c:v>
                </c:pt>
                <c:pt idx="17034">
                  <c:v>28.3395270543006</c:v>
                </c:pt>
                <c:pt idx="17035">
                  <c:v>28.334553462329001</c:v>
                </c:pt>
                <c:pt idx="17036">
                  <c:v>28.324606278385801</c:v>
                </c:pt>
                <c:pt idx="17037">
                  <c:v>28.324606278385801</c:v>
                </c:pt>
                <c:pt idx="17038">
                  <c:v>28.334553462329001</c:v>
                </c:pt>
                <c:pt idx="17039">
                  <c:v>28.344500646272198</c:v>
                </c:pt>
                <c:pt idx="17040">
                  <c:v>28.3494742382439</c:v>
                </c:pt>
                <c:pt idx="17041">
                  <c:v>28.344500646272198</c:v>
                </c:pt>
                <c:pt idx="17042">
                  <c:v>28.3395270543006</c:v>
                </c:pt>
                <c:pt idx="17043">
                  <c:v>28.354447830215499</c:v>
                </c:pt>
                <c:pt idx="17044">
                  <c:v>28.3494742382439</c:v>
                </c:pt>
                <c:pt idx="17045">
                  <c:v>28.3395270543006</c:v>
                </c:pt>
                <c:pt idx="17046">
                  <c:v>28.334553462329001</c:v>
                </c:pt>
                <c:pt idx="17047">
                  <c:v>28.329579870357399</c:v>
                </c:pt>
                <c:pt idx="17048">
                  <c:v>28.329579870357399</c:v>
                </c:pt>
                <c:pt idx="17049">
                  <c:v>28.3395270543006</c:v>
                </c:pt>
                <c:pt idx="17050">
                  <c:v>28.334553462329001</c:v>
                </c:pt>
                <c:pt idx="17051">
                  <c:v>28.324606278385801</c:v>
                </c:pt>
                <c:pt idx="17052">
                  <c:v>28.319632686414099</c:v>
                </c:pt>
                <c:pt idx="17053">
                  <c:v>28.324606278385801</c:v>
                </c:pt>
                <c:pt idx="17054">
                  <c:v>28.324606278385801</c:v>
                </c:pt>
                <c:pt idx="17055">
                  <c:v>28.324606278385801</c:v>
                </c:pt>
                <c:pt idx="17056">
                  <c:v>28.319632686414099</c:v>
                </c:pt>
                <c:pt idx="17057">
                  <c:v>28.319632686414099</c:v>
                </c:pt>
                <c:pt idx="17058">
                  <c:v>28.319632686414099</c:v>
                </c:pt>
                <c:pt idx="17059">
                  <c:v>28.314659094442501</c:v>
                </c:pt>
                <c:pt idx="17060">
                  <c:v>28.324606278385801</c:v>
                </c:pt>
                <c:pt idx="17061">
                  <c:v>28.319632686414099</c:v>
                </c:pt>
                <c:pt idx="17062">
                  <c:v>28.324606278385801</c:v>
                </c:pt>
                <c:pt idx="17063">
                  <c:v>28.324606278385801</c:v>
                </c:pt>
                <c:pt idx="17064">
                  <c:v>28.334553462329001</c:v>
                </c:pt>
                <c:pt idx="17065">
                  <c:v>28.3395270543006</c:v>
                </c:pt>
                <c:pt idx="17066">
                  <c:v>28.329579870357399</c:v>
                </c:pt>
                <c:pt idx="17067">
                  <c:v>28.334553462329001</c:v>
                </c:pt>
                <c:pt idx="17068">
                  <c:v>28.3395270543006</c:v>
                </c:pt>
                <c:pt idx="17069">
                  <c:v>28.344500646272198</c:v>
                </c:pt>
                <c:pt idx="17070">
                  <c:v>28.3494742382439</c:v>
                </c:pt>
                <c:pt idx="17071">
                  <c:v>28.344500646272198</c:v>
                </c:pt>
                <c:pt idx="17072">
                  <c:v>28.3395270543006</c:v>
                </c:pt>
                <c:pt idx="17073">
                  <c:v>28.334553462329001</c:v>
                </c:pt>
                <c:pt idx="17074">
                  <c:v>28.329579870357399</c:v>
                </c:pt>
                <c:pt idx="17075">
                  <c:v>28.3395270543006</c:v>
                </c:pt>
                <c:pt idx="17076">
                  <c:v>28.3494742382439</c:v>
                </c:pt>
                <c:pt idx="17077">
                  <c:v>28.344500646272198</c:v>
                </c:pt>
                <c:pt idx="17078">
                  <c:v>28.329579870357399</c:v>
                </c:pt>
                <c:pt idx="17079">
                  <c:v>28.334553462329001</c:v>
                </c:pt>
                <c:pt idx="17080">
                  <c:v>28.329579870357399</c:v>
                </c:pt>
                <c:pt idx="17081">
                  <c:v>28.329579870357399</c:v>
                </c:pt>
                <c:pt idx="17082">
                  <c:v>28.334553462329001</c:v>
                </c:pt>
                <c:pt idx="17083">
                  <c:v>28.329579870357399</c:v>
                </c:pt>
                <c:pt idx="17084">
                  <c:v>28.319632686414099</c:v>
                </c:pt>
                <c:pt idx="17085">
                  <c:v>28.314659094442501</c:v>
                </c:pt>
                <c:pt idx="17086">
                  <c:v>28.324606278385801</c:v>
                </c:pt>
                <c:pt idx="17087">
                  <c:v>28.329579870357399</c:v>
                </c:pt>
                <c:pt idx="17088">
                  <c:v>28.324606278385801</c:v>
                </c:pt>
                <c:pt idx="17089">
                  <c:v>28.319632686414099</c:v>
                </c:pt>
                <c:pt idx="17090">
                  <c:v>28.319632686414099</c:v>
                </c:pt>
                <c:pt idx="17091">
                  <c:v>28.314659094442501</c:v>
                </c:pt>
                <c:pt idx="17092">
                  <c:v>28.319632686414099</c:v>
                </c:pt>
                <c:pt idx="17093">
                  <c:v>28.319632686414099</c:v>
                </c:pt>
                <c:pt idx="17094">
                  <c:v>28.319632686414099</c:v>
                </c:pt>
                <c:pt idx="17095">
                  <c:v>28.319632686414099</c:v>
                </c:pt>
                <c:pt idx="17096">
                  <c:v>28.314659094442501</c:v>
                </c:pt>
                <c:pt idx="17097">
                  <c:v>28.309685502470899</c:v>
                </c:pt>
                <c:pt idx="17098">
                  <c:v>28.309685502470899</c:v>
                </c:pt>
                <c:pt idx="17099">
                  <c:v>28.309685502470899</c:v>
                </c:pt>
                <c:pt idx="17100">
                  <c:v>28.314659094442501</c:v>
                </c:pt>
                <c:pt idx="17101">
                  <c:v>28.319632686414099</c:v>
                </c:pt>
                <c:pt idx="17102">
                  <c:v>28.329579870357399</c:v>
                </c:pt>
                <c:pt idx="17103">
                  <c:v>28.319632686414099</c:v>
                </c:pt>
                <c:pt idx="17104">
                  <c:v>28.309685502470899</c:v>
                </c:pt>
                <c:pt idx="17105">
                  <c:v>28.309685502470899</c:v>
                </c:pt>
                <c:pt idx="17106">
                  <c:v>28.314659094442501</c:v>
                </c:pt>
                <c:pt idx="17107">
                  <c:v>28.314659094442501</c:v>
                </c:pt>
                <c:pt idx="17108">
                  <c:v>28.309685502470899</c:v>
                </c:pt>
                <c:pt idx="17109">
                  <c:v>28.3047119104993</c:v>
                </c:pt>
                <c:pt idx="17110">
                  <c:v>28.3047119104993</c:v>
                </c:pt>
                <c:pt idx="17111">
                  <c:v>28.294764726556</c:v>
                </c:pt>
                <c:pt idx="17112">
                  <c:v>28.299738318527599</c:v>
                </c:pt>
                <c:pt idx="17113">
                  <c:v>28.299738318527599</c:v>
                </c:pt>
                <c:pt idx="17114">
                  <c:v>28.299738318527599</c:v>
                </c:pt>
                <c:pt idx="17115">
                  <c:v>28.294764726556</c:v>
                </c:pt>
                <c:pt idx="17116">
                  <c:v>28.299738318527599</c:v>
                </c:pt>
                <c:pt idx="17117">
                  <c:v>28.294764726556</c:v>
                </c:pt>
                <c:pt idx="17118">
                  <c:v>28.299738318527599</c:v>
                </c:pt>
                <c:pt idx="17119">
                  <c:v>28.3047119104993</c:v>
                </c:pt>
                <c:pt idx="17120">
                  <c:v>28.299738318527599</c:v>
                </c:pt>
                <c:pt idx="17121">
                  <c:v>28.289791134584402</c:v>
                </c:pt>
                <c:pt idx="17122">
                  <c:v>28.284817542612799</c:v>
                </c:pt>
                <c:pt idx="17123">
                  <c:v>28.274870358669499</c:v>
                </c:pt>
                <c:pt idx="17124">
                  <c:v>28.274870358669499</c:v>
                </c:pt>
                <c:pt idx="17125">
                  <c:v>28.274870358669499</c:v>
                </c:pt>
                <c:pt idx="17126">
                  <c:v>28.274870358669499</c:v>
                </c:pt>
                <c:pt idx="17127">
                  <c:v>28.269896766697901</c:v>
                </c:pt>
                <c:pt idx="17128">
                  <c:v>28.269896766697901</c:v>
                </c:pt>
                <c:pt idx="17129">
                  <c:v>28.269896766697901</c:v>
                </c:pt>
                <c:pt idx="17130">
                  <c:v>28.274870358669499</c:v>
                </c:pt>
                <c:pt idx="17131">
                  <c:v>28.279843950641201</c:v>
                </c:pt>
                <c:pt idx="17132">
                  <c:v>28.269896766697901</c:v>
                </c:pt>
                <c:pt idx="17133">
                  <c:v>28.269896766697901</c:v>
                </c:pt>
                <c:pt idx="17134">
                  <c:v>28.279843950641201</c:v>
                </c:pt>
                <c:pt idx="17135">
                  <c:v>28.284817542612799</c:v>
                </c:pt>
                <c:pt idx="17136">
                  <c:v>28.274870358669499</c:v>
                </c:pt>
                <c:pt idx="17137">
                  <c:v>28.279843950641201</c:v>
                </c:pt>
                <c:pt idx="17138">
                  <c:v>28.269896766697901</c:v>
                </c:pt>
                <c:pt idx="17139">
                  <c:v>28.264923174726299</c:v>
                </c:pt>
                <c:pt idx="17140">
                  <c:v>28.264923174726299</c:v>
                </c:pt>
                <c:pt idx="17141">
                  <c:v>28.2599495827547</c:v>
                </c:pt>
                <c:pt idx="17142">
                  <c:v>28.2500023988114</c:v>
                </c:pt>
                <c:pt idx="17143">
                  <c:v>28.2500023988114</c:v>
                </c:pt>
                <c:pt idx="17144">
                  <c:v>28.254975990783102</c:v>
                </c:pt>
                <c:pt idx="17145">
                  <c:v>28.264923174726299</c:v>
                </c:pt>
                <c:pt idx="17146">
                  <c:v>28.269896766697901</c:v>
                </c:pt>
                <c:pt idx="17147">
                  <c:v>28.279843950641201</c:v>
                </c:pt>
                <c:pt idx="17148">
                  <c:v>28.269896766697901</c:v>
                </c:pt>
                <c:pt idx="17149">
                  <c:v>28.2599495827547</c:v>
                </c:pt>
                <c:pt idx="17150">
                  <c:v>28.2599495827547</c:v>
                </c:pt>
                <c:pt idx="17151">
                  <c:v>28.2500023988114</c:v>
                </c:pt>
                <c:pt idx="17152">
                  <c:v>28.2599495827547</c:v>
                </c:pt>
                <c:pt idx="17153">
                  <c:v>28.2500023988114</c:v>
                </c:pt>
                <c:pt idx="17154">
                  <c:v>28.2500023988114</c:v>
                </c:pt>
                <c:pt idx="17155">
                  <c:v>28.2500023988114</c:v>
                </c:pt>
                <c:pt idx="17156">
                  <c:v>28.254975990783102</c:v>
                </c:pt>
                <c:pt idx="17157">
                  <c:v>28.254975990783102</c:v>
                </c:pt>
                <c:pt idx="17158">
                  <c:v>28.254975990783102</c:v>
                </c:pt>
                <c:pt idx="17159">
                  <c:v>28.2500023988114</c:v>
                </c:pt>
                <c:pt idx="17160">
                  <c:v>28.235081622896601</c:v>
                </c:pt>
                <c:pt idx="17161">
                  <c:v>28.2400552148682</c:v>
                </c:pt>
                <c:pt idx="17162">
                  <c:v>28.2301080309249</c:v>
                </c:pt>
                <c:pt idx="17163">
                  <c:v>28.2301080309249</c:v>
                </c:pt>
                <c:pt idx="17164">
                  <c:v>28.2400552148682</c:v>
                </c:pt>
                <c:pt idx="17165">
                  <c:v>28.2400552148682</c:v>
                </c:pt>
                <c:pt idx="17166">
                  <c:v>28.2400552148682</c:v>
                </c:pt>
                <c:pt idx="17167">
                  <c:v>28.245028806839802</c:v>
                </c:pt>
                <c:pt idx="17168">
                  <c:v>28.2400552148682</c:v>
                </c:pt>
                <c:pt idx="17169">
                  <c:v>28.245028806839802</c:v>
                </c:pt>
                <c:pt idx="17170">
                  <c:v>28.245028806839802</c:v>
                </c:pt>
                <c:pt idx="17171">
                  <c:v>28.235081622896601</c:v>
                </c:pt>
                <c:pt idx="17172">
                  <c:v>28.235081622896601</c:v>
                </c:pt>
                <c:pt idx="17173">
                  <c:v>28.235081622896601</c:v>
                </c:pt>
                <c:pt idx="17174">
                  <c:v>28.235081622896601</c:v>
                </c:pt>
                <c:pt idx="17175">
                  <c:v>28.235081622896601</c:v>
                </c:pt>
                <c:pt idx="17176">
                  <c:v>28.235081622896601</c:v>
                </c:pt>
                <c:pt idx="17177">
                  <c:v>28.2301080309249</c:v>
                </c:pt>
                <c:pt idx="17178">
                  <c:v>28.235081622896601</c:v>
                </c:pt>
                <c:pt idx="17179">
                  <c:v>28.2301080309249</c:v>
                </c:pt>
                <c:pt idx="17180">
                  <c:v>28.2301080309249</c:v>
                </c:pt>
                <c:pt idx="17181">
                  <c:v>28.220160846981699</c:v>
                </c:pt>
                <c:pt idx="17182">
                  <c:v>28.2151872550101</c:v>
                </c:pt>
                <c:pt idx="17183">
                  <c:v>28.210213663038498</c:v>
                </c:pt>
                <c:pt idx="17184">
                  <c:v>28.220160846981699</c:v>
                </c:pt>
                <c:pt idx="17185">
                  <c:v>28.210213663038498</c:v>
                </c:pt>
                <c:pt idx="17186">
                  <c:v>28.210213663038498</c:v>
                </c:pt>
                <c:pt idx="17187">
                  <c:v>28.2052400710668</c:v>
                </c:pt>
                <c:pt idx="17188">
                  <c:v>28.2052400710668</c:v>
                </c:pt>
                <c:pt idx="17189">
                  <c:v>28.2052400710668</c:v>
                </c:pt>
                <c:pt idx="17190">
                  <c:v>28.2052400710668</c:v>
                </c:pt>
                <c:pt idx="17191">
                  <c:v>28.1952928871236</c:v>
                </c:pt>
                <c:pt idx="17192">
                  <c:v>28.200266479095198</c:v>
                </c:pt>
                <c:pt idx="17193">
                  <c:v>28.2052400710668</c:v>
                </c:pt>
                <c:pt idx="17194">
                  <c:v>28.2052400710668</c:v>
                </c:pt>
                <c:pt idx="17195">
                  <c:v>28.200266479095198</c:v>
                </c:pt>
                <c:pt idx="17196">
                  <c:v>28.200266479095198</c:v>
                </c:pt>
                <c:pt idx="17197">
                  <c:v>28.2052400710668</c:v>
                </c:pt>
                <c:pt idx="17198">
                  <c:v>28.200266479095198</c:v>
                </c:pt>
                <c:pt idx="17199">
                  <c:v>28.200266479095198</c:v>
                </c:pt>
                <c:pt idx="17200">
                  <c:v>28.210213663038498</c:v>
                </c:pt>
                <c:pt idx="17201">
                  <c:v>28.220160846981699</c:v>
                </c:pt>
                <c:pt idx="17202">
                  <c:v>28.2151872550101</c:v>
                </c:pt>
                <c:pt idx="17203">
                  <c:v>28.2052400710668</c:v>
                </c:pt>
                <c:pt idx="17204">
                  <c:v>28.1952928871236</c:v>
                </c:pt>
                <c:pt idx="17205">
                  <c:v>28.1952928871236</c:v>
                </c:pt>
                <c:pt idx="17206">
                  <c:v>28.1952928871236</c:v>
                </c:pt>
                <c:pt idx="17207">
                  <c:v>28.1952928871236</c:v>
                </c:pt>
                <c:pt idx="17208">
                  <c:v>28.200266479095198</c:v>
                </c:pt>
                <c:pt idx="17209">
                  <c:v>28.210213663038498</c:v>
                </c:pt>
                <c:pt idx="17210">
                  <c:v>28.2151872550101</c:v>
                </c:pt>
                <c:pt idx="17211">
                  <c:v>28.225134438953301</c:v>
                </c:pt>
                <c:pt idx="17212">
                  <c:v>28.2301080309249</c:v>
                </c:pt>
                <c:pt idx="17213">
                  <c:v>28.2151872550101</c:v>
                </c:pt>
                <c:pt idx="17214">
                  <c:v>28.210213663038498</c:v>
                </c:pt>
                <c:pt idx="17215">
                  <c:v>28.1952928871236</c:v>
                </c:pt>
                <c:pt idx="17216">
                  <c:v>28.200266479095198</c:v>
                </c:pt>
                <c:pt idx="17217">
                  <c:v>28.200266479095198</c:v>
                </c:pt>
                <c:pt idx="17218">
                  <c:v>28.1853457031803</c:v>
                </c:pt>
                <c:pt idx="17219">
                  <c:v>28.180372111208701</c:v>
                </c:pt>
                <c:pt idx="17220">
                  <c:v>28.180372111208701</c:v>
                </c:pt>
                <c:pt idx="17221">
                  <c:v>28.1853457031803</c:v>
                </c:pt>
                <c:pt idx="17222">
                  <c:v>28.1853457031803</c:v>
                </c:pt>
                <c:pt idx="17223">
                  <c:v>28.200266479095198</c:v>
                </c:pt>
                <c:pt idx="17224">
                  <c:v>28.190319295152001</c:v>
                </c:pt>
                <c:pt idx="17225">
                  <c:v>28.1853457031803</c:v>
                </c:pt>
                <c:pt idx="17226">
                  <c:v>28.175398519237099</c:v>
                </c:pt>
                <c:pt idx="17227">
                  <c:v>28.170424927265501</c:v>
                </c:pt>
                <c:pt idx="17228">
                  <c:v>28.165451335293898</c:v>
                </c:pt>
                <c:pt idx="17229">
                  <c:v>28.155504151350598</c:v>
                </c:pt>
                <c:pt idx="17230">
                  <c:v>28.155504151350598</c:v>
                </c:pt>
                <c:pt idx="17231">
                  <c:v>28.150530559379</c:v>
                </c:pt>
                <c:pt idx="17232">
                  <c:v>28.1604777433222</c:v>
                </c:pt>
                <c:pt idx="17233">
                  <c:v>28.170424927265501</c:v>
                </c:pt>
                <c:pt idx="17234">
                  <c:v>28.150530559379</c:v>
                </c:pt>
                <c:pt idx="17235">
                  <c:v>28.165451335293898</c:v>
                </c:pt>
                <c:pt idx="17236">
                  <c:v>28.175398519237099</c:v>
                </c:pt>
                <c:pt idx="17237">
                  <c:v>28.165451335293898</c:v>
                </c:pt>
                <c:pt idx="17238">
                  <c:v>28.165451335293898</c:v>
                </c:pt>
                <c:pt idx="17239">
                  <c:v>28.165451335293898</c:v>
                </c:pt>
                <c:pt idx="17240">
                  <c:v>28.165451335293898</c:v>
                </c:pt>
                <c:pt idx="17241">
                  <c:v>28.1604777433222</c:v>
                </c:pt>
                <c:pt idx="17242">
                  <c:v>28.155504151350598</c:v>
                </c:pt>
                <c:pt idx="17243">
                  <c:v>28.155504151350598</c:v>
                </c:pt>
                <c:pt idx="17244">
                  <c:v>28.1604777433222</c:v>
                </c:pt>
                <c:pt idx="17245">
                  <c:v>28.165451335293898</c:v>
                </c:pt>
                <c:pt idx="17246">
                  <c:v>28.170424927265501</c:v>
                </c:pt>
                <c:pt idx="17247">
                  <c:v>28.170424927265501</c:v>
                </c:pt>
                <c:pt idx="17248">
                  <c:v>28.170424927265501</c:v>
                </c:pt>
                <c:pt idx="17249">
                  <c:v>28.175398519237099</c:v>
                </c:pt>
                <c:pt idx="17250">
                  <c:v>28.175398519237099</c:v>
                </c:pt>
                <c:pt idx="17251">
                  <c:v>28.175398519237099</c:v>
                </c:pt>
                <c:pt idx="17252">
                  <c:v>28.175398519237099</c:v>
                </c:pt>
                <c:pt idx="17253">
                  <c:v>28.170424927265501</c:v>
                </c:pt>
                <c:pt idx="17254">
                  <c:v>28.175398519237099</c:v>
                </c:pt>
                <c:pt idx="17255">
                  <c:v>28.175398519237099</c:v>
                </c:pt>
                <c:pt idx="17256">
                  <c:v>28.170424927265501</c:v>
                </c:pt>
                <c:pt idx="17257">
                  <c:v>28.170424927265501</c:v>
                </c:pt>
                <c:pt idx="17258">
                  <c:v>28.180372111208701</c:v>
                </c:pt>
                <c:pt idx="17259">
                  <c:v>28.180372111208701</c:v>
                </c:pt>
                <c:pt idx="17260">
                  <c:v>28.165451335293898</c:v>
                </c:pt>
                <c:pt idx="17261">
                  <c:v>28.1604777433222</c:v>
                </c:pt>
                <c:pt idx="17262">
                  <c:v>28.165451335293898</c:v>
                </c:pt>
                <c:pt idx="17263">
                  <c:v>28.155504151350598</c:v>
                </c:pt>
                <c:pt idx="17264">
                  <c:v>28.150530559379</c:v>
                </c:pt>
                <c:pt idx="17265">
                  <c:v>28.1604777433222</c:v>
                </c:pt>
                <c:pt idx="17266">
                  <c:v>28.155504151350598</c:v>
                </c:pt>
                <c:pt idx="17267">
                  <c:v>28.150530559379</c:v>
                </c:pt>
                <c:pt idx="17268">
                  <c:v>28.155504151350598</c:v>
                </c:pt>
                <c:pt idx="17269">
                  <c:v>28.1604777433222</c:v>
                </c:pt>
                <c:pt idx="17270">
                  <c:v>28.1604777433222</c:v>
                </c:pt>
                <c:pt idx="17271">
                  <c:v>28.155504151350598</c:v>
                </c:pt>
                <c:pt idx="17272">
                  <c:v>28.150530559379</c:v>
                </c:pt>
                <c:pt idx="17273">
                  <c:v>28.150530559379</c:v>
                </c:pt>
                <c:pt idx="17274">
                  <c:v>28.145556967407401</c:v>
                </c:pt>
                <c:pt idx="17275">
                  <c:v>28.155504151350598</c:v>
                </c:pt>
                <c:pt idx="17276">
                  <c:v>28.145556967407401</c:v>
                </c:pt>
                <c:pt idx="17277">
                  <c:v>28.140583375435799</c:v>
                </c:pt>
                <c:pt idx="17278">
                  <c:v>28.145556967407401</c:v>
                </c:pt>
                <c:pt idx="17279">
                  <c:v>28.135609783464101</c:v>
                </c:pt>
                <c:pt idx="17280">
                  <c:v>28.130636191492499</c:v>
                </c:pt>
                <c:pt idx="17281">
                  <c:v>28.145556967407401</c:v>
                </c:pt>
                <c:pt idx="17282">
                  <c:v>28.140583375435799</c:v>
                </c:pt>
                <c:pt idx="17283">
                  <c:v>28.145556967407401</c:v>
                </c:pt>
                <c:pt idx="17284">
                  <c:v>28.145556967407401</c:v>
                </c:pt>
                <c:pt idx="17285">
                  <c:v>28.145556967407401</c:v>
                </c:pt>
                <c:pt idx="17286">
                  <c:v>28.145556967407401</c:v>
                </c:pt>
                <c:pt idx="17287">
                  <c:v>28.140583375435799</c:v>
                </c:pt>
                <c:pt idx="17288">
                  <c:v>28.145556967407401</c:v>
                </c:pt>
                <c:pt idx="17289">
                  <c:v>28.165451335293898</c:v>
                </c:pt>
                <c:pt idx="17290">
                  <c:v>28.165451335293898</c:v>
                </c:pt>
                <c:pt idx="17291">
                  <c:v>28.165451335293898</c:v>
                </c:pt>
                <c:pt idx="17292">
                  <c:v>28.175398519237099</c:v>
                </c:pt>
                <c:pt idx="17293">
                  <c:v>28.170424927265501</c:v>
                </c:pt>
                <c:pt idx="17294">
                  <c:v>28.165451335293898</c:v>
                </c:pt>
                <c:pt idx="17295">
                  <c:v>28.1604777433222</c:v>
                </c:pt>
                <c:pt idx="17296">
                  <c:v>28.155504151350598</c:v>
                </c:pt>
                <c:pt idx="17297">
                  <c:v>28.155504151350598</c:v>
                </c:pt>
                <c:pt idx="17298">
                  <c:v>28.155504151350598</c:v>
                </c:pt>
                <c:pt idx="17299">
                  <c:v>28.145556967407401</c:v>
                </c:pt>
                <c:pt idx="17300">
                  <c:v>28.145556967407401</c:v>
                </c:pt>
                <c:pt idx="17301">
                  <c:v>28.150530559379</c:v>
                </c:pt>
                <c:pt idx="17302">
                  <c:v>28.1604777433222</c:v>
                </c:pt>
                <c:pt idx="17303">
                  <c:v>28.1604777433222</c:v>
                </c:pt>
                <c:pt idx="17304">
                  <c:v>28.155504151350598</c:v>
                </c:pt>
                <c:pt idx="17305">
                  <c:v>28.150530559379</c:v>
                </c:pt>
                <c:pt idx="17306">
                  <c:v>28.150530559379</c:v>
                </c:pt>
                <c:pt idx="17307">
                  <c:v>28.145556967407401</c:v>
                </c:pt>
                <c:pt idx="17308">
                  <c:v>28.145556967407401</c:v>
                </c:pt>
                <c:pt idx="17309">
                  <c:v>28.150530559379</c:v>
                </c:pt>
                <c:pt idx="17310">
                  <c:v>28.145556967407401</c:v>
                </c:pt>
                <c:pt idx="17311">
                  <c:v>28.145556967407401</c:v>
                </c:pt>
                <c:pt idx="17312">
                  <c:v>28.135609783464101</c:v>
                </c:pt>
                <c:pt idx="17313">
                  <c:v>28.145556967407401</c:v>
                </c:pt>
                <c:pt idx="17314">
                  <c:v>28.145556967407401</c:v>
                </c:pt>
                <c:pt idx="17315">
                  <c:v>28.150530559379</c:v>
                </c:pt>
                <c:pt idx="17316">
                  <c:v>28.145556967407401</c:v>
                </c:pt>
                <c:pt idx="17317">
                  <c:v>28.145556967407401</c:v>
                </c:pt>
                <c:pt idx="17318">
                  <c:v>28.140583375435799</c:v>
                </c:pt>
                <c:pt idx="17319">
                  <c:v>28.135609783464101</c:v>
                </c:pt>
                <c:pt idx="17320">
                  <c:v>28.135609783464101</c:v>
                </c:pt>
                <c:pt idx="17321">
                  <c:v>28.130636191492499</c:v>
                </c:pt>
                <c:pt idx="17322">
                  <c:v>28.140583375435799</c:v>
                </c:pt>
                <c:pt idx="17323">
                  <c:v>28.140583375435799</c:v>
                </c:pt>
                <c:pt idx="17324">
                  <c:v>28.135609783464101</c:v>
                </c:pt>
                <c:pt idx="17325">
                  <c:v>28.145556967407401</c:v>
                </c:pt>
                <c:pt idx="17326">
                  <c:v>28.140583375435799</c:v>
                </c:pt>
                <c:pt idx="17327">
                  <c:v>28.140583375435799</c:v>
                </c:pt>
                <c:pt idx="17328">
                  <c:v>28.135609783464101</c:v>
                </c:pt>
                <c:pt idx="17329">
                  <c:v>28.135609783464101</c:v>
                </c:pt>
                <c:pt idx="17330">
                  <c:v>28.140583375435799</c:v>
                </c:pt>
                <c:pt idx="17331">
                  <c:v>28.140583375435799</c:v>
                </c:pt>
                <c:pt idx="17332">
                  <c:v>28.135609783464101</c:v>
                </c:pt>
                <c:pt idx="17333">
                  <c:v>28.130636191492499</c:v>
                </c:pt>
                <c:pt idx="17334">
                  <c:v>28.130636191492499</c:v>
                </c:pt>
                <c:pt idx="17335">
                  <c:v>28.130636191492499</c:v>
                </c:pt>
                <c:pt idx="17336">
                  <c:v>28.135609783464101</c:v>
                </c:pt>
                <c:pt idx="17337">
                  <c:v>28.145556967407401</c:v>
                </c:pt>
                <c:pt idx="17338">
                  <c:v>28.150530559379</c:v>
                </c:pt>
                <c:pt idx="17339">
                  <c:v>28.140583375435799</c:v>
                </c:pt>
                <c:pt idx="17340">
                  <c:v>28.125662599520901</c:v>
                </c:pt>
                <c:pt idx="17341">
                  <c:v>28.115715415577601</c:v>
                </c:pt>
                <c:pt idx="17342">
                  <c:v>28.125662599520901</c:v>
                </c:pt>
                <c:pt idx="17343">
                  <c:v>28.130636191492499</c:v>
                </c:pt>
                <c:pt idx="17344">
                  <c:v>28.140583375435799</c:v>
                </c:pt>
                <c:pt idx="17345">
                  <c:v>28.145556967407401</c:v>
                </c:pt>
                <c:pt idx="17346">
                  <c:v>28.135609783464101</c:v>
                </c:pt>
                <c:pt idx="17347">
                  <c:v>28.135609783464101</c:v>
                </c:pt>
                <c:pt idx="17348">
                  <c:v>28.140583375435799</c:v>
                </c:pt>
                <c:pt idx="17349">
                  <c:v>28.135609783464101</c:v>
                </c:pt>
                <c:pt idx="17350">
                  <c:v>28.135609783464101</c:v>
                </c:pt>
                <c:pt idx="17351">
                  <c:v>28.130636191492499</c:v>
                </c:pt>
                <c:pt idx="17352">
                  <c:v>28.120689007549299</c:v>
                </c:pt>
                <c:pt idx="17353">
                  <c:v>28.115715415577601</c:v>
                </c:pt>
                <c:pt idx="17354">
                  <c:v>28.130636191492499</c:v>
                </c:pt>
                <c:pt idx="17355">
                  <c:v>28.135609783464101</c:v>
                </c:pt>
                <c:pt idx="17356">
                  <c:v>28.140583375435799</c:v>
                </c:pt>
                <c:pt idx="17357">
                  <c:v>28.145556967407401</c:v>
                </c:pt>
                <c:pt idx="17358">
                  <c:v>28.140583375435799</c:v>
                </c:pt>
                <c:pt idx="17359">
                  <c:v>28.140583375435799</c:v>
                </c:pt>
                <c:pt idx="17360">
                  <c:v>28.130636191492499</c:v>
                </c:pt>
                <c:pt idx="17361">
                  <c:v>28.120689007549299</c:v>
                </c:pt>
                <c:pt idx="17362">
                  <c:v>28.120689007549299</c:v>
                </c:pt>
                <c:pt idx="17363">
                  <c:v>28.125662599520901</c:v>
                </c:pt>
                <c:pt idx="17364">
                  <c:v>28.135609783464101</c:v>
                </c:pt>
                <c:pt idx="17365">
                  <c:v>28.140583375435799</c:v>
                </c:pt>
                <c:pt idx="17366">
                  <c:v>28.140583375435799</c:v>
                </c:pt>
                <c:pt idx="17367">
                  <c:v>28.135609783464101</c:v>
                </c:pt>
                <c:pt idx="17368">
                  <c:v>28.140583375435799</c:v>
                </c:pt>
                <c:pt idx="17369">
                  <c:v>28.135609783464101</c:v>
                </c:pt>
                <c:pt idx="17370">
                  <c:v>28.135609783464101</c:v>
                </c:pt>
                <c:pt idx="17371">
                  <c:v>28.120689007549299</c:v>
                </c:pt>
                <c:pt idx="17372">
                  <c:v>28.110741823605998</c:v>
                </c:pt>
                <c:pt idx="17373">
                  <c:v>28.115715415577601</c:v>
                </c:pt>
                <c:pt idx="17374">
                  <c:v>28.120689007549299</c:v>
                </c:pt>
                <c:pt idx="17375">
                  <c:v>28.125662599520901</c:v>
                </c:pt>
                <c:pt idx="17376">
                  <c:v>28.120689007549299</c:v>
                </c:pt>
                <c:pt idx="17377">
                  <c:v>28.120689007549299</c:v>
                </c:pt>
                <c:pt idx="17378">
                  <c:v>28.110741823605998</c:v>
                </c:pt>
                <c:pt idx="17379">
                  <c:v>28.115715415577601</c:v>
                </c:pt>
                <c:pt idx="17380">
                  <c:v>28.115715415577601</c:v>
                </c:pt>
                <c:pt idx="17381">
                  <c:v>28.110741823605998</c:v>
                </c:pt>
                <c:pt idx="17382">
                  <c:v>28.110741823605998</c:v>
                </c:pt>
                <c:pt idx="17383">
                  <c:v>28.100794639662801</c:v>
                </c:pt>
                <c:pt idx="17384">
                  <c:v>28.1057682316344</c:v>
                </c:pt>
                <c:pt idx="17385">
                  <c:v>28.110741823605998</c:v>
                </c:pt>
                <c:pt idx="17386">
                  <c:v>28.110741823605998</c:v>
                </c:pt>
                <c:pt idx="17387">
                  <c:v>28.100794639662801</c:v>
                </c:pt>
                <c:pt idx="17388">
                  <c:v>28.095821047691199</c:v>
                </c:pt>
                <c:pt idx="17389">
                  <c:v>28.095821047691199</c:v>
                </c:pt>
                <c:pt idx="17390">
                  <c:v>28.090847455719501</c:v>
                </c:pt>
                <c:pt idx="17391">
                  <c:v>28.090847455719501</c:v>
                </c:pt>
                <c:pt idx="17392">
                  <c:v>28.090847455719501</c:v>
                </c:pt>
                <c:pt idx="17393">
                  <c:v>28.075926679804699</c:v>
                </c:pt>
                <c:pt idx="17394">
                  <c:v>28.070953087833001</c:v>
                </c:pt>
                <c:pt idx="17395">
                  <c:v>28.075926679804699</c:v>
                </c:pt>
                <c:pt idx="17396">
                  <c:v>28.085873863747899</c:v>
                </c:pt>
                <c:pt idx="17397">
                  <c:v>28.095821047691199</c:v>
                </c:pt>
                <c:pt idx="17398">
                  <c:v>28.110741823605998</c:v>
                </c:pt>
                <c:pt idx="17399">
                  <c:v>28.120689007549299</c:v>
                </c:pt>
                <c:pt idx="17400">
                  <c:v>28.100794639662801</c:v>
                </c:pt>
                <c:pt idx="17401">
                  <c:v>28.095821047691199</c:v>
                </c:pt>
                <c:pt idx="17402">
                  <c:v>28.090847455719501</c:v>
                </c:pt>
                <c:pt idx="17403">
                  <c:v>28.090847455719501</c:v>
                </c:pt>
                <c:pt idx="17404">
                  <c:v>28.085873863747899</c:v>
                </c:pt>
                <c:pt idx="17405">
                  <c:v>28.100794639662801</c:v>
                </c:pt>
                <c:pt idx="17406">
                  <c:v>28.095821047691199</c:v>
                </c:pt>
                <c:pt idx="17407">
                  <c:v>28.090847455719501</c:v>
                </c:pt>
                <c:pt idx="17408">
                  <c:v>28.1057682316344</c:v>
                </c:pt>
                <c:pt idx="17409">
                  <c:v>28.100794639662801</c:v>
                </c:pt>
                <c:pt idx="17410">
                  <c:v>28.080900271776301</c:v>
                </c:pt>
                <c:pt idx="17411">
                  <c:v>28.075926679804699</c:v>
                </c:pt>
                <c:pt idx="17412">
                  <c:v>28.065979495861399</c:v>
                </c:pt>
                <c:pt idx="17413">
                  <c:v>28.065979495861399</c:v>
                </c:pt>
                <c:pt idx="17414">
                  <c:v>28.070953087833001</c:v>
                </c:pt>
                <c:pt idx="17415">
                  <c:v>28.070953087833001</c:v>
                </c:pt>
                <c:pt idx="17416">
                  <c:v>28.080900271776301</c:v>
                </c:pt>
                <c:pt idx="17417">
                  <c:v>28.075926679804699</c:v>
                </c:pt>
                <c:pt idx="17418">
                  <c:v>28.075926679804699</c:v>
                </c:pt>
                <c:pt idx="17419">
                  <c:v>28.070953087833001</c:v>
                </c:pt>
                <c:pt idx="17420">
                  <c:v>28.090847455719501</c:v>
                </c:pt>
                <c:pt idx="17421">
                  <c:v>28.1057682316344</c:v>
                </c:pt>
                <c:pt idx="17422">
                  <c:v>28.085873863747899</c:v>
                </c:pt>
                <c:pt idx="17423">
                  <c:v>28.075926679804699</c:v>
                </c:pt>
                <c:pt idx="17424">
                  <c:v>28.075926679804699</c:v>
                </c:pt>
                <c:pt idx="17425">
                  <c:v>28.085873863747899</c:v>
                </c:pt>
                <c:pt idx="17426">
                  <c:v>28.085873863747899</c:v>
                </c:pt>
                <c:pt idx="17427">
                  <c:v>28.080900271776301</c:v>
                </c:pt>
                <c:pt idx="17428">
                  <c:v>28.080900271776301</c:v>
                </c:pt>
                <c:pt idx="17429">
                  <c:v>28.085873863747899</c:v>
                </c:pt>
                <c:pt idx="17430">
                  <c:v>28.075926679804699</c:v>
                </c:pt>
                <c:pt idx="17431">
                  <c:v>28.070953087833001</c:v>
                </c:pt>
                <c:pt idx="17432">
                  <c:v>28.080900271776301</c:v>
                </c:pt>
                <c:pt idx="17433">
                  <c:v>28.075926679804699</c:v>
                </c:pt>
                <c:pt idx="17434">
                  <c:v>28.075926679804699</c:v>
                </c:pt>
                <c:pt idx="17435">
                  <c:v>28.065979495861399</c:v>
                </c:pt>
                <c:pt idx="17436">
                  <c:v>28.070953087833001</c:v>
                </c:pt>
                <c:pt idx="17437">
                  <c:v>28.085873863747899</c:v>
                </c:pt>
                <c:pt idx="17438">
                  <c:v>28.085873863747899</c:v>
                </c:pt>
                <c:pt idx="17439">
                  <c:v>28.090847455719501</c:v>
                </c:pt>
                <c:pt idx="17440">
                  <c:v>28.090847455719501</c:v>
                </c:pt>
                <c:pt idx="17441">
                  <c:v>28.085873863747899</c:v>
                </c:pt>
                <c:pt idx="17442">
                  <c:v>28.090847455719501</c:v>
                </c:pt>
                <c:pt idx="17443">
                  <c:v>28.100794639662801</c:v>
                </c:pt>
                <c:pt idx="17444">
                  <c:v>28.100794639662801</c:v>
                </c:pt>
                <c:pt idx="17445">
                  <c:v>28.100794639662801</c:v>
                </c:pt>
                <c:pt idx="17446">
                  <c:v>28.110741823605998</c:v>
                </c:pt>
                <c:pt idx="17447">
                  <c:v>28.110741823605998</c:v>
                </c:pt>
                <c:pt idx="17448">
                  <c:v>28.115715415577601</c:v>
                </c:pt>
                <c:pt idx="17449">
                  <c:v>28.120689007549299</c:v>
                </c:pt>
                <c:pt idx="17450">
                  <c:v>28.110741823605998</c:v>
                </c:pt>
                <c:pt idx="17451">
                  <c:v>28.120689007549299</c:v>
                </c:pt>
                <c:pt idx="17452">
                  <c:v>28.120689007549299</c:v>
                </c:pt>
                <c:pt idx="17453">
                  <c:v>28.125662599520901</c:v>
                </c:pt>
                <c:pt idx="17454">
                  <c:v>28.120689007549299</c:v>
                </c:pt>
                <c:pt idx="17455">
                  <c:v>28.120689007549299</c:v>
                </c:pt>
                <c:pt idx="17456">
                  <c:v>28.120689007549299</c:v>
                </c:pt>
                <c:pt idx="17457">
                  <c:v>28.115715415577601</c:v>
                </c:pt>
                <c:pt idx="17458">
                  <c:v>28.110741823605998</c:v>
                </c:pt>
                <c:pt idx="17459">
                  <c:v>28.120689007549299</c:v>
                </c:pt>
                <c:pt idx="17460">
                  <c:v>28.130636191492499</c:v>
                </c:pt>
                <c:pt idx="17461">
                  <c:v>28.120689007549299</c:v>
                </c:pt>
                <c:pt idx="17462">
                  <c:v>28.115715415577601</c:v>
                </c:pt>
                <c:pt idx="17463">
                  <c:v>28.120689007549299</c:v>
                </c:pt>
                <c:pt idx="17464">
                  <c:v>28.120689007549299</c:v>
                </c:pt>
                <c:pt idx="17465">
                  <c:v>28.130636191492499</c:v>
                </c:pt>
                <c:pt idx="17466">
                  <c:v>28.135609783464101</c:v>
                </c:pt>
                <c:pt idx="17467">
                  <c:v>28.140583375435799</c:v>
                </c:pt>
                <c:pt idx="17468">
                  <c:v>28.145556967407401</c:v>
                </c:pt>
                <c:pt idx="17469">
                  <c:v>28.130636191492499</c:v>
                </c:pt>
                <c:pt idx="17470">
                  <c:v>28.125662599520901</c:v>
                </c:pt>
                <c:pt idx="17471">
                  <c:v>28.120689007549299</c:v>
                </c:pt>
                <c:pt idx="17472">
                  <c:v>28.110741823605998</c:v>
                </c:pt>
                <c:pt idx="17473">
                  <c:v>28.100794639662801</c:v>
                </c:pt>
                <c:pt idx="17474">
                  <c:v>28.100794639662801</c:v>
                </c:pt>
                <c:pt idx="17475">
                  <c:v>28.1057682316344</c:v>
                </c:pt>
                <c:pt idx="17476">
                  <c:v>28.115715415577601</c:v>
                </c:pt>
                <c:pt idx="17477">
                  <c:v>28.115715415577601</c:v>
                </c:pt>
                <c:pt idx="17478">
                  <c:v>28.115715415577601</c:v>
                </c:pt>
                <c:pt idx="17479">
                  <c:v>28.115715415577601</c:v>
                </c:pt>
                <c:pt idx="17480">
                  <c:v>28.115715415577601</c:v>
                </c:pt>
                <c:pt idx="17481">
                  <c:v>28.115715415577601</c:v>
                </c:pt>
                <c:pt idx="17482">
                  <c:v>28.120689007549299</c:v>
                </c:pt>
                <c:pt idx="17483">
                  <c:v>28.110741823605998</c:v>
                </c:pt>
                <c:pt idx="17484">
                  <c:v>28.110741823605998</c:v>
                </c:pt>
                <c:pt idx="17485">
                  <c:v>28.115715415577601</c:v>
                </c:pt>
                <c:pt idx="17486">
                  <c:v>28.1057682316344</c:v>
                </c:pt>
                <c:pt idx="17487">
                  <c:v>28.1057682316344</c:v>
                </c:pt>
                <c:pt idx="17488">
                  <c:v>28.115715415577601</c:v>
                </c:pt>
                <c:pt idx="17489">
                  <c:v>28.130636191492499</c:v>
                </c:pt>
                <c:pt idx="17490">
                  <c:v>28.140583375435799</c:v>
                </c:pt>
                <c:pt idx="17491">
                  <c:v>28.130636191492499</c:v>
                </c:pt>
                <c:pt idx="17492">
                  <c:v>28.125662599520901</c:v>
                </c:pt>
                <c:pt idx="17493">
                  <c:v>28.135609783464101</c:v>
                </c:pt>
                <c:pt idx="17494">
                  <c:v>28.125662599520901</c:v>
                </c:pt>
                <c:pt idx="17495">
                  <c:v>28.125662599520901</c:v>
                </c:pt>
                <c:pt idx="17496">
                  <c:v>28.140583375435799</c:v>
                </c:pt>
                <c:pt idx="17497">
                  <c:v>28.150530559379</c:v>
                </c:pt>
                <c:pt idx="17498">
                  <c:v>28.140583375435799</c:v>
                </c:pt>
                <c:pt idx="17499">
                  <c:v>28.140583375435799</c:v>
                </c:pt>
                <c:pt idx="17500">
                  <c:v>28.135609783464101</c:v>
                </c:pt>
                <c:pt idx="17501">
                  <c:v>28.130636191492499</c:v>
                </c:pt>
                <c:pt idx="17502">
                  <c:v>28.125662599520901</c:v>
                </c:pt>
                <c:pt idx="17503">
                  <c:v>28.115715415577601</c:v>
                </c:pt>
                <c:pt idx="17504">
                  <c:v>28.115715415577601</c:v>
                </c:pt>
                <c:pt idx="17505">
                  <c:v>28.130636191492499</c:v>
                </c:pt>
                <c:pt idx="17506">
                  <c:v>28.135609783464101</c:v>
                </c:pt>
                <c:pt idx="17507">
                  <c:v>28.140583375435799</c:v>
                </c:pt>
                <c:pt idx="17508">
                  <c:v>28.140583375435799</c:v>
                </c:pt>
                <c:pt idx="17509">
                  <c:v>28.145556967407401</c:v>
                </c:pt>
                <c:pt idx="17510">
                  <c:v>28.140583375435799</c:v>
                </c:pt>
                <c:pt idx="17511">
                  <c:v>28.140583375435799</c:v>
                </c:pt>
                <c:pt idx="17512">
                  <c:v>28.145556967407401</c:v>
                </c:pt>
                <c:pt idx="17513">
                  <c:v>28.145556967407401</c:v>
                </c:pt>
                <c:pt idx="17514">
                  <c:v>28.145556967407401</c:v>
                </c:pt>
                <c:pt idx="17515">
                  <c:v>28.150530559379</c:v>
                </c:pt>
                <c:pt idx="17516">
                  <c:v>28.155504151350598</c:v>
                </c:pt>
                <c:pt idx="17517">
                  <c:v>28.140583375435799</c:v>
                </c:pt>
                <c:pt idx="17518">
                  <c:v>28.130636191492499</c:v>
                </c:pt>
                <c:pt idx="17519">
                  <c:v>28.140583375435799</c:v>
                </c:pt>
                <c:pt idx="17520">
                  <c:v>28.150530559379</c:v>
                </c:pt>
                <c:pt idx="17521">
                  <c:v>28.1604777433222</c:v>
                </c:pt>
                <c:pt idx="17522">
                  <c:v>28.155504151350598</c:v>
                </c:pt>
                <c:pt idx="17523">
                  <c:v>28.150530559379</c:v>
                </c:pt>
                <c:pt idx="17524">
                  <c:v>28.155504151350598</c:v>
                </c:pt>
                <c:pt idx="17525">
                  <c:v>28.145556967407401</c:v>
                </c:pt>
                <c:pt idx="17526">
                  <c:v>28.145556967407401</c:v>
                </c:pt>
                <c:pt idx="17527">
                  <c:v>28.150530559379</c:v>
                </c:pt>
                <c:pt idx="17528">
                  <c:v>28.155504151350598</c:v>
                </c:pt>
                <c:pt idx="17529">
                  <c:v>28.155504151350598</c:v>
                </c:pt>
                <c:pt idx="17530">
                  <c:v>28.155504151350598</c:v>
                </c:pt>
                <c:pt idx="17531">
                  <c:v>28.1604777433222</c:v>
                </c:pt>
                <c:pt idx="17532">
                  <c:v>28.1604777433222</c:v>
                </c:pt>
                <c:pt idx="17533">
                  <c:v>28.1604777433222</c:v>
                </c:pt>
                <c:pt idx="17534">
                  <c:v>28.1604777433222</c:v>
                </c:pt>
                <c:pt idx="17535">
                  <c:v>28.155504151350598</c:v>
                </c:pt>
                <c:pt idx="17536">
                  <c:v>28.140583375435799</c:v>
                </c:pt>
                <c:pt idx="17537">
                  <c:v>28.150530559379</c:v>
                </c:pt>
                <c:pt idx="17538">
                  <c:v>28.155504151350598</c:v>
                </c:pt>
                <c:pt idx="17539">
                  <c:v>28.150530559379</c:v>
                </c:pt>
                <c:pt idx="17540">
                  <c:v>28.135609783464101</c:v>
                </c:pt>
                <c:pt idx="17541">
                  <c:v>28.130636191492499</c:v>
                </c:pt>
                <c:pt idx="17542">
                  <c:v>28.135609783464101</c:v>
                </c:pt>
                <c:pt idx="17543">
                  <c:v>28.150530559379</c:v>
                </c:pt>
                <c:pt idx="17544">
                  <c:v>28.150530559379</c:v>
                </c:pt>
                <c:pt idx="17545">
                  <c:v>28.165451335293898</c:v>
                </c:pt>
                <c:pt idx="17546">
                  <c:v>28.165451335293898</c:v>
                </c:pt>
                <c:pt idx="17547">
                  <c:v>28.165451335293898</c:v>
                </c:pt>
                <c:pt idx="17548">
                  <c:v>28.155504151350598</c:v>
                </c:pt>
                <c:pt idx="17549">
                  <c:v>28.1604777433222</c:v>
                </c:pt>
                <c:pt idx="17550">
                  <c:v>28.165451335293898</c:v>
                </c:pt>
                <c:pt idx="17551">
                  <c:v>28.165451335293898</c:v>
                </c:pt>
                <c:pt idx="17552">
                  <c:v>28.150530559379</c:v>
                </c:pt>
                <c:pt idx="17553">
                  <c:v>28.1604777433222</c:v>
                </c:pt>
                <c:pt idx="17554">
                  <c:v>28.170424927265501</c:v>
                </c:pt>
                <c:pt idx="17555">
                  <c:v>28.175398519237099</c:v>
                </c:pt>
                <c:pt idx="17556">
                  <c:v>28.180372111208701</c:v>
                </c:pt>
                <c:pt idx="17557">
                  <c:v>28.175398519237099</c:v>
                </c:pt>
                <c:pt idx="17558">
                  <c:v>28.175398519237099</c:v>
                </c:pt>
                <c:pt idx="17559">
                  <c:v>28.175398519237099</c:v>
                </c:pt>
                <c:pt idx="17560">
                  <c:v>28.175398519237099</c:v>
                </c:pt>
                <c:pt idx="17561">
                  <c:v>28.180372111208701</c:v>
                </c:pt>
                <c:pt idx="17562">
                  <c:v>28.180372111208701</c:v>
                </c:pt>
                <c:pt idx="17563">
                  <c:v>28.165451335293898</c:v>
                </c:pt>
                <c:pt idx="17564">
                  <c:v>28.155504151350598</c:v>
                </c:pt>
                <c:pt idx="17565">
                  <c:v>28.170424927265501</c:v>
                </c:pt>
                <c:pt idx="17566">
                  <c:v>28.175398519237099</c:v>
                </c:pt>
                <c:pt idx="17567">
                  <c:v>28.180372111208701</c:v>
                </c:pt>
                <c:pt idx="17568">
                  <c:v>28.1952928871236</c:v>
                </c:pt>
                <c:pt idx="17569">
                  <c:v>28.190319295152001</c:v>
                </c:pt>
                <c:pt idx="17570">
                  <c:v>28.175398519237099</c:v>
                </c:pt>
                <c:pt idx="17571">
                  <c:v>28.1853457031803</c:v>
                </c:pt>
                <c:pt idx="17572">
                  <c:v>28.2052400710668</c:v>
                </c:pt>
                <c:pt idx="17573">
                  <c:v>28.1952928871236</c:v>
                </c:pt>
                <c:pt idx="17574">
                  <c:v>28.1853457031803</c:v>
                </c:pt>
                <c:pt idx="17575">
                  <c:v>28.180372111208701</c:v>
                </c:pt>
                <c:pt idx="17576">
                  <c:v>28.1853457031803</c:v>
                </c:pt>
                <c:pt idx="17577">
                  <c:v>28.190319295152001</c:v>
                </c:pt>
                <c:pt idx="17578">
                  <c:v>28.190319295152001</c:v>
                </c:pt>
                <c:pt idx="17579">
                  <c:v>28.180372111208701</c:v>
                </c:pt>
                <c:pt idx="17580">
                  <c:v>28.175398519237099</c:v>
                </c:pt>
                <c:pt idx="17581">
                  <c:v>28.1853457031803</c:v>
                </c:pt>
                <c:pt idx="17582">
                  <c:v>28.1952928871236</c:v>
                </c:pt>
                <c:pt idx="17583">
                  <c:v>28.2052400710668</c:v>
                </c:pt>
                <c:pt idx="17584">
                  <c:v>28.2052400710668</c:v>
                </c:pt>
                <c:pt idx="17585">
                  <c:v>28.1952928871236</c:v>
                </c:pt>
                <c:pt idx="17586">
                  <c:v>28.190319295152001</c:v>
                </c:pt>
                <c:pt idx="17587">
                  <c:v>28.1853457031803</c:v>
                </c:pt>
                <c:pt idx="17588">
                  <c:v>28.165451335293898</c:v>
                </c:pt>
                <c:pt idx="17589">
                  <c:v>28.165451335293898</c:v>
                </c:pt>
                <c:pt idx="17590">
                  <c:v>28.170424927265501</c:v>
                </c:pt>
                <c:pt idx="17591">
                  <c:v>28.1604777433222</c:v>
                </c:pt>
                <c:pt idx="17592">
                  <c:v>28.150530559379</c:v>
                </c:pt>
                <c:pt idx="17593">
                  <c:v>28.1604777433222</c:v>
                </c:pt>
                <c:pt idx="17594">
                  <c:v>28.170424927265501</c:v>
                </c:pt>
                <c:pt idx="17595">
                  <c:v>28.180372111208701</c:v>
                </c:pt>
                <c:pt idx="17596">
                  <c:v>28.180372111208701</c:v>
                </c:pt>
                <c:pt idx="17597">
                  <c:v>28.180372111208701</c:v>
                </c:pt>
                <c:pt idx="17598">
                  <c:v>28.175398519237099</c:v>
                </c:pt>
                <c:pt idx="17599">
                  <c:v>28.180372111208701</c:v>
                </c:pt>
                <c:pt idx="17600">
                  <c:v>28.175398519237099</c:v>
                </c:pt>
                <c:pt idx="17601">
                  <c:v>28.175398519237099</c:v>
                </c:pt>
                <c:pt idx="17602">
                  <c:v>28.1853457031803</c:v>
                </c:pt>
                <c:pt idx="17603">
                  <c:v>28.190319295152001</c:v>
                </c:pt>
                <c:pt idx="17604">
                  <c:v>28.175398519237099</c:v>
                </c:pt>
                <c:pt idx="17605">
                  <c:v>28.175398519237099</c:v>
                </c:pt>
                <c:pt idx="17606">
                  <c:v>28.180372111208701</c:v>
                </c:pt>
                <c:pt idx="17607">
                  <c:v>28.180372111208701</c:v>
                </c:pt>
                <c:pt idx="17608">
                  <c:v>28.2052400710668</c:v>
                </c:pt>
                <c:pt idx="17609">
                  <c:v>28.210213663038498</c:v>
                </c:pt>
                <c:pt idx="17610">
                  <c:v>28.200266479095198</c:v>
                </c:pt>
                <c:pt idx="17611">
                  <c:v>28.210213663038498</c:v>
                </c:pt>
                <c:pt idx="17612">
                  <c:v>28.2151872550101</c:v>
                </c:pt>
                <c:pt idx="17613">
                  <c:v>28.225134438953301</c:v>
                </c:pt>
                <c:pt idx="17614">
                  <c:v>28.225134438953301</c:v>
                </c:pt>
                <c:pt idx="17615">
                  <c:v>28.220160846981699</c:v>
                </c:pt>
                <c:pt idx="17616">
                  <c:v>28.2151872550101</c:v>
                </c:pt>
                <c:pt idx="17617">
                  <c:v>28.2151872550101</c:v>
                </c:pt>
                <c:pt idx="17618">
                  <c:v>28.2151872550101</c:v>
                </c:pt>
                <c:pt idx="17619">
                  <c:v>28.200266479095198</c:v>
                </c:pt>
                <c:pt idx="17620">
                  <c:v>28.200266479095198</c:v>
                </c:pt>
                <c:pt idx="17621">
                  <c:v>28.2151872550101</c:v>
                </c:pt>
                <c:pt idx="17622">
                  <c:v>28.2301080309249</c:v>
                </c:pt>
                <c:pt idx="17623">
                  <c:v>28.2301080309249</c:v>
                </c:pt>
                <c:pt idx="17624">
                  <c:v>28.2301080309249</c:v>
                </c:pt>
                <c:pt idx="17625">
                  <c:v>28.225134438953301</c:v>
                </c:pt>
                <c:pt idx="17626">
                  <c:v>28.220160846981699</c:v>
                </c:pt>
                <c:pt idx="17627">
                  <c:v>28.2301080309249</c:v>
                </c:pt>
                <c:pt idx="17628">
                  <c:v>28.245028806839802</c:v>
                </c:pt>
                <c:pt idx="17629">
                  <c:v>28.254975990783102</c:v>
                </c:pt>
                <c:pt idx="17630">
                  <c:v>28.2500023988114</c:v>
                </c:pt>
                <c:pt idx="17631">
                  <c:v>28.254975990783102</c:v>
                </c:pt>
                <c:pt idx="17632">
                  <c:v>28.264923174726299</c:v>
                </c:pt>
                <c:pt idx="17633">
                  <c:v>28.269896766697901</c:v>
                </c:pt>
                <c:pt idx="17634">
                  <c:v>28.269896766697901</c:v>
                </c:pt>
                <c:pt idx="17635">
                  <c:v>28.269896766697901</c:v>
                </c:pt>
                <c:pt idx="17636">
                  <c:v>28.2599495827547</c:v>
                </c:pt>
                <c:pt idx="17637">
                  <c:v>28.2599495827547</c:v>
                </c:pt>
                <c:pt idx="17638">
                  <c:v>28.264923174726299</c:v>
                </c:pt>
                <c:pt idx="17639">
                  <c:v>28.2599495827547</c:v>
                </c:pt>
                <c:pt idx="17640">
                  <c:v>28.254975990783102</c:v>
                </c:pt>
                <c:pt idx="17641">
                  <c:v>28.264923174726299</c:v>
                </c:pt>
                <c:pt idx="17642">
                  <c:v>28.264923174726299</c:v>
                </c:pt>
                <c:pt idx="17643">
                  <c:v>28.264923174726299</c:v>
                </c:pt>
                <c:pt idx="17644">
                  <c:v>28.269896766697901</c:v>
                </c:pt>
                <c:pt idx="17645">
                  <c:v>28.269896766697901</c:v>
                </c:pt>
                <c:pt idx="17646">
                  <c:v>28.274870358669499</c:v>
                </c:pt>
                <c:pt idx="17647">
                  <c:v>28.279843950641201</c:v>
                </c:pt>
                <c:pt idx="17648">
                  <c:v>28.279843950641201</c:v>
                </c:pt>
                <c:pt idx="17649">
                  <c:v>28.279843950641201</c:v>
                </c:pt>
                <c:pt idx="17650">
                  <c:v>28.274870358669499</c:v>
                </c:pt>
                <c:pt idx="17651">
                  <c:v>28.269896766697901</c:v>
                </c:pt>
                <c:pt idx="17652">
                  <c:v>28.284817542612799</c:v>
                </c:pt>
                <c:pt idx="17653">
                  <c:v>28.299738318527599</c:v>
                </c:pt>
                <c:pt idx="17654">
                  <c:v>28.289791134584402</c:v>
                </c:pt>
                <c:pt idx="17655">
                  <c:v>28.284817542612799</c:v>
                </c:pt>
                <c:pt idx="17656">
                  <c:v>28.294764726556</c:v>
                </c:pt>
                <c:pt idx="17657">
                  <c:v>28.299738318527599</c:v>
                </c:pt>
                <c:pt idx="17658">
                  <c:v>28.299738318527599</c:v>
                </c:pt>
                <c:pt idx="17659">
                  <c:v>28.3047119104993</c:v>
                </c:pt>
                <c:pt idx="17660">
                  <c:v>28.314659094442501</c:v>
                </c:pt>
                <c:pt idx="17661">
                  <c:v>28.314659094442501</c:v>
                </c:pt>
                <c:pt idx="17662">
                  <c:v>28.314659094442501</c:v>
                </c:pt>
                <c:pt idx="17663">
                  <c:v>28.309685502470899</c:v>
                </c:pt>
                <c:pt idx="17664">
                  <c:v>28.314659094442501</c:v>
                </c:pt>
                <c:pt idx="17665">
                  <c:v>28.314659094442501</c:v>
                </c:pt>
                <c:pt idx="17666">
                  <c:v>28.324606278385801</c:v>
                </c:pt>
                <c:pt idx="17667">
                  <c:v>28.329579870357399</c:v>
                </c:pt>
                <c:pt idx="17668">
                  <c:v>28.334553462329001</c:v>
                </c:pt>
                <c:pt idx="17669">
                  <c:v>28.3494742382439</c:v>
                </c:pt>
                <c:pt idx="17670">
                  <c:v>28.3494742382439</c:v>
                </c:pt>
                <c:pt idx="17671">
                  <c:v>28.344500646272198</c:v>
                </c:pt>
                <c:pt idx="17672">
                  <c:v>28.3494742382439</c:v>
                </c:pt>
                <c:pt idx="17673">
                  <c:v>28.3494742382439</c:v>
                </c:pt>
                <c:pt idx="17674">
                  <c:v>28.3494742382439</c:v>
                </c:pt>
                <c:pt idx="17675">
                  <c:v>28.3494742382439</c:v>
                </c:pt>
                <c:pt idx="17676">
                  <c:v>28.3395270543006</c:v>
                </c:pt>
                <c:pt idx="17677">
                  <c:v>28.334553462329001</c:v>
                </c:pt>
                <c:pt idx="17678">
                  <c:v>28.3395270543006</c:v>
                </c:pt>
                <c:pt idx="17679">
                  <c:v>28.344500646272198</c:v>
                </c:pt>
                <c:pt idx="17680">
                  <c:v>28.344500646272198</c:v>
                </c:pt>
                <c:pt idx="17681">
                  <c:v>28.3494742382439</c:v>
                </c:pt>
                <c:pt idx="17682">
                  <c:v>28.359421422187101</c:v>
                </c:pt>
                <c:pt idx="17683">
                  <c:v>28.369368606130301</c:v>
                </c:pt>
                <c:pt idx="17684">
                  <c:v>28.364395014158699</c:v>
                </c:pt>
                <c:pt idx="17685">
                  <c:v>28.354447830215499</c:v>
                </c:pt>
                <c:pt idx="17686">
                  <c:v>28.3494742382439</c:v>
                </c:pt>
                <c:pt idx="17687">
                  <c:v>28.354447830215499</c:v>
                </c:pt>
                <c:pt idx="17688">
                  <c:v>28.3395270543006</c:v>
                </c:pt>
                <c:pt idx="17689">
                  <c:v>28.334553462329001</c:v>
                </c:pt>
                <c:pt idx="17690">
                  <c:v>28.334553462329001</c:v>
                </c:pt>
                <c:pt idx="17691">
                  <c:v>28.329579870357399</c:v>
                </c:pt>
                <c:pt idx="17692">
                  <c:v>28.329579870357399</c:v>
                </c:pt>
                <c:pt idx="17693">
                  <c:v>28.344500646272198</c:v>
                </c:pt>
                <c:pt idx="17694">
                  <c:v>28.344500646272198</c:v>
                </c:pt>
                <c:pt idx="17695">
                  <c:v>28.3395270543006</c:v>
                </c:pt>
                <c:pt idx="17696">
                  <c:v>28.334553462329001</c:v>
                </c:pt>
                <c:pt idx="17697">
                  <c:v>28.324606278385801</c:v>
                </c:pt>
                <c:pt idx="17698">
                  <c:v>28.324606278385801</c:v>
                </c:pt>
                <c:pt idx="17699">
                  <c:v>28.324606278385801</c:v>
                </c:pt>
                <c:pt idx="17700">
                  <c:v>28.329579870357399</c:v>
                </c:pt>
                <c:pt idx="17701">
                  <c:v>28.3395270543006</c:v>
                </c:pt>
                <c:pt idx="17702">
                  <c:v>28.344500646272198</c:v>
                </c:pt>
                <c:pt idx="17703">
                  <c:v>28.3494742382439</c:v>
                </c:pt>
                <c:pt idx="17704">
                  <c:v>28.344500646272198</c:v>
                </c:pt>
                <c:pt idx="17705">
                  <c:v>28.344500646272198</c:v>
                </c:pt>
                <c:pt idx="17706">
                  <c:v>28.3395270543006</c:v>
                </c:pt>
                <c:pt idx="17707">
                  <c:v>28.334553462329001</c:v>
                </c:pt>
                <c:pt idx="17708">
                  <c:v>28.329579870357399</c:v>
                </c:pt>
                <c:pt idx="17709">
                  <c:v>28.334553462329001</c:v>
                </c:pt>
                <c:pt idx="17710">
                  <c:v>28.344500646272198</c:v>
                </c:pt>
                <c:pt idx="17711">
                  <c:v>28.354447830215499</c:v>
                </c:pt>
                <c:pt idx="17712">
                  <c:v>28.3494742382439</c:v>
                </c:pt>
                <c:pt idx="17713">
                  <c:v>28.3395270543006</c:v>
                </c:pt>
                <c:pt idx="17714">
                  <c:v>28.3395270543006</c:v>
                </c:pt>
                <c:pt idx="17715">
                  <c:v>28.329579870357399</c:v>
                </c:pt>
                <c:pt idx="17716">
                  <c:v>28.3395270543006</c:v>
                </c:pt>
                <c:pt idx="17717">
                  <c:v>28.3494742382439</c:v>
                </c:pt>
                <c:pt idx="17718">
                  <c:v>28.354447830215499</c:v>
                </c:pt>
                <c:pt idx="17719">
                  <c:v>28.364395014158699</c:v>
                </c:pt>
                <c:pt idx="17720">
                  <c:v>28.369368606130301</c:v>
                </c:pt>
                <c:pt idx="17721">
                  <c:v>28.359421422187101</c:v>
                </c:pt>
                <c:pt idx="17722">
                  <c:v>28.354447830215499</c:v>
                </c:pt>
                <c:pt idx="17723">
                  <c:v>28.364395014158699</c:v>
                </c:pt>
                <c:pt idx="17724">
                  <c:v>28.364395014158699</c:v>
                </c:pt>
                <c:pt idx="17725">
                  <c:v>28.359421422187101</c:v>
                </c:pt>
                <c:pt idx="17726">
                  <c:v>28.374342198101999</c:v>
                </c:pt>
                <c:pt idx="17727">
                  <c:v>28.3842893820452</c:v>
                </c:pt>
                <c:pt idx="17728">
                  <c:v>28.3842893820452</c:v>
                </c:pt>
                <c:pt idx="17729">
                  <c:v>28.3842893820452</c:v>
                </c:pt>
                <c:pt idx="17730">
                  <c:v>28.379315790073601</c:v>
                </c:pt>
                <c:pt idx="17731">
                  <c:v>28.374342198101999</c:v>
                </c:pt>
                <c:pt idx="17732">
                  <c:v>28.379315790073601</c:v>
                </c:pt>
                <c:pt idx="17733">
                  <c:v>28.3842893820452</c:v>
                </c:pt>
                <c:pt idx="17734">
                  <c:v>28.379315790073601</c:v>
                </c:pt>
                <c:pt idx="17735">
                  <c:v>28.374342198101999</c:v>
                </c:pt>
                <c:pt idx="17736">
                  <c:v>28.379315790073601</c:v>
                </c:pt>
                <c:pt idx="17737">
                  <c:v>28.379315790073601</c:v>
                </c:pt>
                <c:pt idx="17738">
                  <c:v>28.379315790073601</c:v>
                </c:pt>
                <c:pt idx="17739">
                  <c:v>28.3842893820452</c:v>
                </c:pt>
                <c:pt idx="17740">
                  <c:v>28.389262974016798</c:v>
                </c:pt>
                <c:pt idx="17741">
                  <c:v>28.4041837499317</c:v>
                </c:pt>
                <c:pt idx="17742">
                  <c:v>28.399210157960098</c:v>
                </c:pt>
                <c:pt idx="17743">
                  <c:v>28.409157341903299</c:v>
                </c:pt>
                <c:pt idx="17744">
                  <c:v>28.409157341903299</c:v>
                </c:pt>
                <c:pt idx="17745">
                  <c:v>28.414130933874901</c:v>
                </c:pt>
                <c:pt idx="17746">
                  <c:v>28.409157341903299</c:v>
                </c:pt>
                <c:pt idx="17747">
                  <c:v>28.409157341903299</c:v>
                </c:pt>
                <c:pt idx="17748">
                  <c:v>28.419104525846599</c:v>
                </c:pt>
                <c:pt idx="17749">
                  <c:v>28.424078117818201</c:v>
                </c:pt>
                <c:pt idx="17750">
                  <c:v>28.4290517097898</c:v>
                </c:pt>
                <c:pt idx="17751">
                  <c:v>28.424078117818201</c:v>
                </c:pt>
                <c:pt idx="17752">
                  <c:v>28.419104525846599</c:v>
                </c:pt>
                <c:pt idx="17753">
                  <c:v>28.424078117818201</c:v>
                </c:pt>
                <c:pt idx="17754">
                  <c:v>28.434025301761402</c:v>
                </c:pt>
                <c:pt idx="17755">
                  <c:v>28.4290517097898</c:v>
                </c:pt>
                <c:pt idx="17756">
                  <c:v>28.4290517097898</c:v>
                </c:pt>
                <c:pt idx="17757">
                  <c:v>28.4290517097898</c:v>
                </c:pt>
                <c:pt idx="17758">
                  <c:v>28.424078117818201</c:v>
                </c:pt>
                <c:pt idx="17759">
                  <c:v>28.4389988937331</c:v>
                </c:pt>
                <c:pt idx="17760">
                  <c:v>28.4489460776763</c:v>
                </c:pt>
                <c:pt idx="17761">
                  <c:v>28.443972485704698</c:v>
                </c:pt>
                <c:pt idx="17762">
                  <c:v>28.4489460776763</c:v>
                </c:pt>
                <c:pt idx="17763">
                  <c:v>28.458893261619501</c:v>
                </c:pt>
                <c:pt idx="17764">
                  <c:v>28.463866853591199</c:v>
                </c:pt>
                <c:pt idx="17765">
                  <c:v>28.453919669647899</c:v>
                </c:pt>
                <c:pt idx="17766">
                  <c:v>28.453919669647899</c:v>
                </c:pt>
                <c:pt idx="17767">
                  <c:v>28.453919669647899</c:v>
                </c:pt>
                <c:pt idx="17768">
                  <c:v>28.458893261619501</c:v>
                </c:pt>
                <c:pt idx="17769">
                  <c:v>28.453919669647899</c:v>
                </c:pt>
                <c:pt idx="17770">
                  <c:v>28.453919669647899</c:v>
                </c:pt>
                <c:pt idx="17771">
                  <c:v>28.453919669647899</c:v>
                </c:pt>
                <c:pt idx="17772">
                  <c:v>28.463866853591199</c:v>
                </c:pt>
                <c:pt idx="17773">
                  <c:v>28.463866853591199</c:v>
                </c:pt>
                <c:pt idx="17774">
                  <c:v>28.4738140375344</c:v>
                </c:pt>
                <c:pt idx="17775">
                  <c:v>28.478787629506002</c:v>
                </c:pt>
                <c:pt idx="17776">
                  <c:v>28.468840445562801</c:v>
                </c:pt>
                <c:pt idx="17777">
                  <c:v>28.468840445562801</c:v>
                </c:pt>
                <c:pt idx="17778">
                  <c:v>28.478787629506002</c:v>
                </c:pt>
                <c:pt idx="17779">
                  <c:v>28.4837612214777</c:v>
                </c:pt>
                <c:pt idx="17780">
                  <c:v>28.4937084054209</c:v>
                </c:pt>
                <c:pt idx="17781">
                  <c:v>28.498681997392499</c:v>
                </c:pt>
                <c:pt idx="17782">
                  <c:v>28.488734813449302</c:v>
                </c:pt>
                <c:pt idx="17783">
                  <c:v>28.498681997392499</c:v>
                </c:pt>
                <c:pt idx="17784">
                  <c:v>28.508629181335799</c:v>
                </c:pt>
                <c:pt idx="17785">
                  <c:v>28.508629181335799</c:v>
                </c:pt>
                <c:pt idx="17786">
                  <c:v>28.513602773307401</c:v>
                </c:pt>
                <c:pt idx="17787">
                  <c:v>28.5285235492222</c:v>
                </c:pt>
                <c:pt idx="17788">
                  <c:v>28.523549957250601</c:v>
                </c:pt>
                <c:pt idx="17789">
                  <c:v>28.518576365278999</c:v>
                </c:pt>
                <c:pt idx="17790">
                  <c:v>28.5285235492222</c:v>
                </c:pt>
                <c:pt idx="17791">
                  <c:v>28.533497141193902</c:v>
                </c:pt>
                <c:pt idx="17792">
                  <c:v>28.523549957250601</c:v>
                </c:pt>
                <c:pt idx="17793">
                  <c:v>28.533497141193902</c:v>
                </c:pt>
                <c:pt idx="17794">
                  <c:v>28.543444325137099</c:v>
                </c:pt>
                <c:pt idx="17795">
                  <c:v>28.5285235492222</c:v>
                </c:pt>
                <c:pt idx="17796">
                  <c:v>28.533497141193902</c:v>
                </c:pt>
                <c:pt idx="17797">
                  <c:v>28.533497141193902</c:v>
                </c:pt>
                <c:pt idx="17798">
                  <c:v>28.533497141193902</c:v>
                </c:pt>
                <c:pt idx="17799">
                  <c:v>28.533497141193902</c:v>
                </c:pt>
                <c:pt idx="17800">
                  <c:v>28.5285235492222</c:v>
                </c:pt>
                <c:pt idx="17801">
                  <c:v>28.543444325137099</c:v>
                </c:pt>
                <c:pt idx="17802">
                  <c:v>28.543444325137099</c:v>
                </c:pt>
                <c:pt idx="17803">
                  <c:v>28.5285235492222</c:v>
                </c:pt>
                <c:pt idx="17804">
                  <c:v>28.533497141193902</c:v>
                </c:pt>
                <c:pt idx="17805">
                  <c:v>28.5384707331655</c:v>
                </c:pt>
                <c:pt idx="17806">
                  <c:v>28.548417917108701</c:v>
                </c:pt>
                <c:pt idx="17807">
                  <c:v>28.548417917108701</c:v>
                </c:pt>
                <c:pt idx="17808">
                  <c:v>28.543444325137099</c:v>
                </c:pt>
                <c:pt idx="17809">
                  <c:v>28.553391509080399</c:v>
                </c:pt>
                <c:pt idx="17810">
                  <c:v>28.563338693023599</c:v>
                </c:pt>
                <c:pt idx="17811">
                  <c:v>28.563338693023599</c:v>
                </c:pt>
                <c:pt idx="17812">
                  <c:v>28.568312284995201</c:v>
                </c:pt>
                <c:pt idx="17813">
                  <c:v>28.5732858769668</c:v>
                </c:pt>
                <c:pt idx="17814">
                  <c:v>28.5732858769668</c:v>
                </c:pt>
                <c:pt idx="17815">
                  <c:v>28.578259468938501</c:v>
                </c:pt>
                <c:pt idx="17816">
                  <c:v>28.578259468938501</c:v>
                </c:pt>
                <c:pt idx="17817">
                  <c:v>28.5732858769668</c:v>
                </c:pt>
                <c:pt idx="17818">
                  <c:v>28.5832330609101</c:v>
                </c:pt>
                <c:pt idx="17819">
                  <c:v>28.5832330609101</c:v>
                </c:pt>
                <c:pt idx="17820">
                  <c:v>28.588206652881698</c:v>
                </c:pt>
                <c:pt idx="17821">
                  <c:v>28.588206652881698</c:v>
                </c:pt>
                <c:pt idx="17822">
                  <c:v>28.588206652881698</c:v>
                </c:pt>
                <c:pt idx="17823">
                  <c:v>28.588206652881698</c:v>
                </c:pt>
                <c:pt idx="17824">
                  <c:v>28.598153836824899</c:v>
                </c:pt>
                <c:pt idx="17825">
                  <c:v>28.603127428796601</c:v>
                </c:pt>
                <c:pt idx="17826">
                  <c:v>28.593180244853301</c:v>
                </c:pt>
                <c:pt idx="17827">
                  <c:v>28.603127428796601</c:v>
                </c:pt>
                <c:pt idx="17828">
                  <c:v>28.623021796683101</c:v>
                </c:pt>
                <c:pt idx="17829">
                  <c:v>28.6279953886547</c:v>
                </c:pt>
                <c:pt idx="17830">
                  <c:v>28.6379425725979</c:v>
                </c:pt>
                <c:pt idx="17831">
                  <c:v>28.642916164569499</c:v>
                </c:pt>
                <c:pt idx="17832">
                  <c:v>28.632968980626298</c:v>
                </c:pt>
                <c:pt idx="17833">
                  <c:v>28.632968980626298</c:v>
                </c:pt>
                <c:pt idx="17834">
                  <c:v>28.632968980626298</c:v>
                </c:pt>
                <c:pt idx="17835">
                  <c:v>28.6379425725979</c:v>
                </c:pt>
                <c:pt idx="17836">
                  <c:v>28.6379425725979</c:v>
                </c:pt>
                <c:pt idx="17837">
                  <c:v>28.632968980626298</c:v>
                </c:pt>
                <c:pt idx="17838">
                  <c:v>28.6279953886547</c:v>
                </c:pt>
                <c:pt idx="17839">
                  <c:v>28.632968980626298</c:v>
                </c:pt>
                <c:pt idx="17840">
                  <c:v>28.6279953886547</c:v>
                </c:pt>
                <c:pt idx="17841">
                  <c:v>28.6379425725979</c:v>
                </c:pt>
                <c:pt idx="17842">
                  <c:v>28.652863348512799</c:v>
                </c:pt>
                <c:pt idx="17843">
                  <c:v>28.647889756541201</c:v>
                </c:pt>
                <c:pt idx="17844">
                  <c:v>28.642916164569499</c:v>
                </c:pt>
                <c:pt idx="17845">
                  <c:v>28.642916164569499</c:v>
                </c:pt>
                <c:pt idx="17846">
                  <c:v>28.652863348512799</c:v>
                </c:pt>
                <c:pt idx="17847">
                  <c:v>28.667784124427701</c:v>
                </c:pt>
                <c:pt idx="17848">
                  <c:v>28.677731308370898</c:v>
                </c:pt>
                <c:pt idx="17849">
                  <c:v>28.677731308370898</c:v>
                </c:pt>
                <c:pt idx="17850">
                  <c:v>28.667784124427701</c:v>
                </c:pt>
                <c:pt idx="17851">
                  <c:v>28.662810532456</c:v>
                </c:pt>
                <c:pt idx="17852">
                  <c:v>28.6727577163993</c:v>
                </c:pt>
                <c:pt idx="17853">
                  <c:v>28.667784124427701</c:v>
                </c:pt>
                <c:pt idx="17854">
                  <c:v>28.667784124427701</c:v>
                </c:pt>
                <c:pt idx="17855">
                  <c:v>28.677731308370898</c:v>
                </c:pt>
                <c:pt idx="17856">
                  <c:v>28.6827049003425</c:v>
                </c:pt>
                <c:pt idx="17857">
                  <c:v>28.6827049003425</c:v>
                </c:pt>
                <c:pt idx="17858">
                  <c:v>28.687678492314099</c:v>
                </c:pt>
                <c:pt idx="17859">
                  <c:v>28.687678492314099</c:v>
                </c:pt>
                <c:pt idx="17860">
                  <c:v>28.687678492314099</c:v>
                </c:pt>
                <c:pt idx="17861">
                  <c:v>28.687678492314099</c:v>
                </c:pt>
                <c:pt idx="17862">
                  <c:v>28.6827049003425</c:v>
                </c:pt>
                <c:pt idx="17863">
                  <c:v>28.6827049003425</c:v>
                </c:pt>
                <c:pt idx="17864">
                  <c:v>28.6926520842858</c:v>
                </c:pt>
                <c:pt idx="17865">
                  <c:v>28.697625676257399</c:v>
                </c:pt>
                <c:pt idx="17866">
                  <c:v>28.7075728602006</c:v>
                </c:pt>
                <c:pt idx="17867">
                  <c:v>28.7175200441439</c:v>
                </c:pt>
                <c:pt idx="17868">
                  <c:v>28.7075728602006</c:v>
                </c:pt>
                <c:pt idx="17869">
                  <c:v>28.7075728602006</c:v>
                </c:pt>
                <c:pt idx="17870">
                  <c:v>28.702599268229001</c:v>
                </c:pt>
                <c:pt idx="17871">
                  <c:v>28.7075728602006</c:v>
                </c:pt>
                <c:pt idx="17872">
                  <c:v>28.7175200441439</c:v>
                </c:pt>
                <c:pt idx="17873">
                  <c:v>28.712546452172202</c:v>
                </c:pt>
                <c:pt idx="17874">
                  <c:v>28.702599268229001</c:v>
                </c:pt>
                <c:pt idx="17875">
                  <c:v>28.702599268229001</c:v>
                </c:pt>
                <c:pt idx="17876">
                  <c:v>28.7175200441439</c:v>
                </c:pt>
                <c:pt idx="17877">
                  <c:v>28.722493636115502</c:v>
                </c:pt>
                <c:pt idx="17878">
                  <c:v>28.722493636115502</c:v>
                </c:pt>
                <c:pt idx="17879">
                  <c:v>28.7175200441439</c:v>
                </c:pt>
                <c:pt idx="17880">
                  <c:v>28.7175200441439</c:v>
                </c:pt>
                <c:pt idx="17881">
                  <c:v>28.7274672280871</c:v>
                </c:pt>
                <c:pt idx="17882">
                  <c:v>28.7175200441439</c:v>
                </c:pt>
                <c:pt idx="17883">
                  <c:v>28.722493636115502</c:v>
                </c:pt>
                <c:pt idx="17884">
                  <c:v>28.732440820058699</c:v>
                </c:pt>
                <c:pt idx="17885">
                  <c:v>28.7374144120304</c:v>
                </c:pt>
                <c:pt idx="17886">
                  <c:v>28.732440820058699</c:v>
                </c:pt>
                <c:pt idx="17887">
                  <c:v>28.732440820058699</c:v>
                </c:pt>
                <c:pt idx="17888">
                  <c:v>28.7274672280871</c:v>
                </c:pt>
                <c:pt idx="17889">
                  <c:v>28.732440820058699</c:v>
                </c:pt>
                <c:pt idx="17890">
                  <c:v>28.732440820058699</c:v>
                </c:pt>
                <c:pt idx="17891">
                  <c:v>28.7374144120304</c:v>
                </c:pt>
                <c:pt idx="17892">
                  <c:v>28.747361595973601</c:v>
                </c:pt>
                <c:pt idx="17893">
                  <c:v>28.747361595973601</c:v>
                </c:pt>
                <c:pt idx="17894">
                  <c:v>28.742388004001999</c:v>
                </c:pt>
                <c:pt idx="17895">
                  <c:v>28.742388004001999</c:v>
                </c:pt>
                <c:pt idx="17896">
                  <c:v>28.747361595973601</c:v>
                </c:pt>
                <c:pt idx="17897">
                  <c:v>28.752335187945199</c:v>
                </c:pt>
                <c:pt idx="17898">
                  <c:v>28.757308779916801</c:v>
                </c:pt>
                <c:pt idx="17899">
                  <c:v>28.742388004001999</c:v>
                </c:pt>
                <c:pt idx="17900">
                  <c:v>28.7374144120304</c:v>
                </c:pt>
                <c:pt idx="17901">
                  <c:v>28.742388004001999</c:v>
                </c:pt>
                <c:pt idx="17902">
                  <c:v>28.742388004001999</c:v>
                </c:pt>
                <c:pt idx="17903">
                  <c:v>28.747361595973601</c:v>
                </c:pt>
                <c:pt idx="17904">
                  <c:v>28.757308779916801</c:v>
                </c:pt>
                <c:pt idx="17905">
                  <c:v>28.757308779916801</c:v>
                </c:pt>
                <c:pt idx="17906">
                  <c:v>28.762282371888499</c:v>
                </c:pt>
                <c:pt idx="17907">
                  <c:v>28.7722295558317</c:v>
                </c:pt>
                <c:pt idx="17908">
                  <c:v>28.777203147803299</c:v>
                </c:pt>
                <c:pt idx="17909">
                  <c:v>28.767255963860102</c:v>
                </c:pt>
                <c:pt idx="17910">
                  <c:v>28.777203147803299</c:v>
                </c:pt>
                <c:pt idx="17911">
                  <c:v>28.767255963860102</c:v>
                </c:pt>
                <c:pt idx="17912">
                  <c:v>28.762282371888499</c:v>
                </c:pt>
                <c:pt idx="17913">
                  <c:v>28.767255963860102</c:v>
                </c:pt>
                <c:pt idx="17914">
                  <c:v>28.7722295558317</c:v>
                </c:pt>
                <c:pt idx="17915">
                  <c:v>28.782176739775</c:v>
                </c:pt>
                <c:pt idx="17916">
                  <c:v>28.777203147803299</c:v>
                </c:pt>
                <c:pt idx="17917">
                  <c:v>28.782176739775</c:v>
                </c:pt>
                <c:pt idx="17918">
                  <c:v>28.787150331746599</c:v>
                </c:pt>
                <c:pt idx="17919">
                  <c:v>28.787150331746599</c:v>
                </c:pt>
                <c:pt idx="17920">
                  <c:v>28.787150331746599</c:v>
                </c:pt>
                <c:pt idx="17921">
                  <c:v>28.782176739775</c:v>
                </c:pt>
                <c:pt idx="17922">
                  <c:v>28.792123923718201</c:v>
                </c:pt>
                <c:pt idx="17923">
                  <c:v>28.797097515689799</c:v>
                </c:pt>
                <c:pt idx="17924">
                  <c:v>28.802071107661401</c:v>
                </c:pt>
                <c:pt idx="17925">
                  <c:v>28.807044699633099</c:v>
                </c:pt>
                <c:pt idx="17926">
                  <c:v>28.807044699633099</c:v>
                </c:pt>
                <c:pt idx="17927">
                  <c:v>28.812018291604701</c:v>
                </c:pt>
                <c:pt idx="17928">
                  <c:v>28.8169918835763</c:v>
                </c:pt>
                <c:pt idx="17929">
                  <c:v>28.826939067519501</c:v>
                </c:pt>
                <c:pt idx="17930">
                  <c:v>28.836886251462801</c:v>
                </c:pt>
                <c:pt idx="17931">
                  <c:v>28.836886251462801</c:v>
                </c:pt>
                <c:pt idx="17932">
                  <c:v>28.836886251462801</c:v>
                </c:pt>
                <c:pt idx="17933">
                  <c:v>28.836886251462801</c:v>
                </c:pt>
                <c:pt idx="17934">
                  <c:v>28.831912659491199</c:v>
                </c:pt>
                <c:pt idx="17935">
                  <c:v>28.836886251462801</c:v>
                </c:pt>
                <c:pt idx="17936">
                  <c:v>28.831912659491199</c:v>
                </c:pt>
                <c:pt idx="17937">
                  <c:v>28.831912659491199</c:v>
                </c:pt>
                <c:pt idx="17938">
                  <c:v>28.836886251462801</c:v>
                </c:pt>
                <c:pt idx="17939">
                  <c:v>28.846833435406001</c:v>
                </c:pt>
                <c:pt idx="17940">
                  <c:v>28.841859843434399</c:v>
                </c:pt>
                <c:pt idx="17941">
                  <c:v>28.846833435406001</c:v>
                </c:pt>
                <c:pt idx="17942">
                  <c:v>28.851807027377699</c:v>
                </c:pt>
                <c:pt idx="17943">
                  <c:v>28.851807027377699</c:v>
                </c:pt>
                <c:pt idx="17944">
                  <c:v>28.846833435406001</c:v>
                </c:pt>
                <c:pt idx="17945">
                  <c:v>28.841859843434399</c:v>
                </c:pt>
                <c:pt idx="17946">
                  <c:v>28.851807027377699</c:v>
                </c:pt>
                <c:pt idx="17947">
                  <c:v>28.8617542113209</c:v>
                </c:pt>
                <c:pt idx="17948">
                  <c:v>28.866727803292498</c:v>
                </c:pt>
                <c:pt idx="17949">
                  <c:v>28.886622171178999</c:v>
                </c:pt>
                <c:pt idx="17950">
                  <c:v>28.891595763150601</c:v>
                </c:pt>
                <c:pt idx="17951">
                  <c:v>28.8816485792074</c:v>
                </c:pt>
                <c:pt idx="17952">
                  <c:v>28.8816485792074</c:v>
                </c:pt>
                <c:pt idx="17953">
                  <c:v>28.8816485792074</c:v>
                </c:pt>
                <c:pt idx="17954">
                  <c:v>28.876674987235798</c:v>
                </c:pt>
                <c:pt idx="17955">
                  <c:v>28.876674987235798</c:v>
                </c:pt>
                <c:pt idx="17956">
                  <c:v>28.8717013952641</c:v>
                </c:pt>
                <c:pt idx="17957">
                  <c:v>28.866727803292498</c:v>
                </c:pt>
                <c:pt idx="17958">
                  <c:v>28.8717013952641</c:v>
                </c:pt>
                <c:pt idx="17959">
                  <c:v>28.8717013952641</c:v>
                </c:pt>
                <c:pt idx="17960">
                  <c:v>28.8816485792074</c:v>
                </c:pt>
                <c:pt idx="17961">
                  <c:v>28.886622171178999</c:v>
                </c:pt>
                <c:pt idx="17962">
                  <c:v>28.891595763150601</c:v>
                </c:pt>
                <c:pt idx="17963">
                  <c:v>28.8965693551222</c:v>
                </c:pt>
                <c:pt idx="17964">
                  <c:v>28.901542947093901</c:v>
                </c:pt>
                <c:pt idx="17965">
                  <c:v>28.9164637230087</c:v>
                </c:pt>
                <c:pt idx="17966">
                  <c:v>28.931384498923599</c:v>
                </c:pt>
                <c:pt idx="17967">
                  <c:v>28.926410906952</c:v>
                </c:pt>
                <c:pt idx="17968">
                  <c:v>28.9164637230087</c:v>
                </c:pt>
                <c:pt idx="17969">
                  <c:v>28.911490131037102</c:v>
                </c:pt>
                <c:pt idx="17970">
                  <c:v>28.9065165390655</c:v>
                </c:pt>
                <c:pt idx="17971">
                  <c:v>28.9065165390655</c:v>
                </c:pt>
                <c:pt idx="17972">
                  <c:v>28.9065165390655</c:v>
                </c:pt>
                <c:pt idx="17973">
                  <c:v>28.911490131037102</c:v>
                </c:pt>
                <c:pt idx="17974">
                  <c:v>28.921437314980398</c:v>
                </c:pt>
                <c:pt idx="17975">
                  <c:v>28.926410906952</c:v>
                </c:pt>
                <c:pt idx="17976">
                  <c:v>28.926410906952</c:v>
                </c:pt>
                <c:pt idx="17977">
                  <c:v>28.931384498923599</c:v>
                </c:pt>
                <c:pt idx="17978">
                  <c:v>28.931384498923599</c:v>
                </c:pt>
                <c:pt idx="17979">
                  <c:v>28.926410906952</c:v>
                </c:pt>
                <c:pt idx="17980">
                  <c:v>28.931384498923599</c:v>
                </c:pt>
                <c:pt idx="17981">
                  <c:v>28.946305274838501</c:v>
                </c:pt>
                <c:pt idx="17982">
                  <c:v>28.946305274838501</c:v>
                </c:pt>
                <c:pt idx="17983">
                  <c:v>28.946305274838501</c:v>
                </c:pt>
                <c:pt idx="17984">
                  <c:v>28.956252458781702</c:v>
                </c:pt>
                <c:pt idx="17985">
                  <c:v>28.956252458781702</c:v>
                </c:pt>
                <c:pt idx="17986">
                  <c:v>28.9612260507533</c:v>
                </c:pt>
                <c:pt idx="17987">
                  <c:v>28.966199642725002</c:v>
                </c:pt>
                <c:pt idx="17988">
                  <c:v>28.966199642725002</c:v>
                </c:pt>
                <c:pt idx="17989">
                  <c:v>28.9711732346966</c:v>
                </c:pt>
                <c:pt idx="17990">
                  <c:v>28.976146826668199</c:v>
                </c:pt>
                <c:pt idx="17991">
                  <c:v>28.976146826668199</c:v>
                </c:pt>
                <c:pt idx="17992">
                  <c:v>28.976146826668199</c:v>
                </c:pt>
                <c:pt idx="17993">
                  <c:v>28.996041194554699</c:v>
                </c:pt>
                <c:pt idx="17994">
                  <c:v>29.001014786526301</c:v>
                </c:pt>
                <c:pt idx="17995">
                  <c:v>29.0059883784979</c:v>
                </c:pt>
                <c:pt idx="17996">
                  <c:v>29.0159355624412</c:v>
                </c:pt>
                <c:pt idx="17997">
                  <c:v>28.996041194554699</c:v>
                </c:pt>
                <c:pt idx="17998">
                  <c:v>28.996041194554699</c:v>
                </c:pt>
                <c:pt idx="17999">
                  <c:v>29.0159355624412</c:v>
                </c:pt>
                <c:pt idx="18000">
                  <c:v>29.020909154412799</c:v>
                </c:pt>
                <c:pt idx="18001">
                  <c:v>29.025882746384401</c:v>
                </c:pt>
                <c:pt idx="18002">
                  <c:v>29.025882746384401</c:v>
                </c:pt>
                <c:pt idx="18003">
                  <c:v>29.030856338355999</c:v>
                </c:pt>
                <c:pt idx="18004">
                  <c:v>29.0159355624412</c:v>
                </c:pt>
                <c:pt idx="18005">
                  <c:v>29.0059883784979</c:v>
                </c:pt>
                <c:pt idx="18006">
                  <c:v>29.020909154412799</c:v>
                </c:pt>
                <c:pt idx="18007">
                  <c:v>29.025882746384401</c:v>
                </c:pt>
                <c:pt idx="18008">
                  <c:v>29.0159355624412</c:v>
                </c:pt>
                <c:pt idx="18009">
                  <c:v>29.025882746384401</c:v>
                </c:pt>
                <c:pt idx="18010">
                  <c:v>29.030856338355999</c:v>
                </c:pt>
                <c:pt idx="18011">
                  <c:v>29.030856338355999</c:v>
                </c:pt>
                <c:pt idx="18012">
                  <c:v>29.030856338355999</c:v>
                </c:pt>
                <c:pt idx="18013">
                  <c:v>29.035829930327701</c:v>
                </c:pt>
                <c:pt idx="18014">
                  <c:v>29.025882746384401</c:v>
                </c:pt>
                <c:pt idx="18015">
                  <c:v>29.035829930327701</c:v>
                </c:pt>
                <c:pt idx="18016">
                  <c:v>29.045777114270901</c:v>
                </c:pt>
                <c:pt idx="18017">
                  <c:v>29.045777114270901</c:v>
                </c:pt>
                <c:pt idx="18018">
                  <c:v>29.055724298214098</c:v>
                </c:pt>
                <c:pt idx="18019">
                  <c:v>29.0606978901858</c:v>
                </c:pt>
                <c:pt idx="18020">
                  <c:v>29.065671482157398</c:v>
                </c:pt>
                <c:pt idx="18021">
                  <c:v>29.0606978901858</c:v>
                </c:pt>
                <c:pt idx="18022">
                  <c:v>29.0507507062425</c:v>
                </c:pt>
                <c:pt idx="18023">
                  <c:v>29.045777114270901</c:v>
                </c:pt>
                <c:pt idx="18024">
                  <c:v>29.0507507062425</c:v>
                </c:pt>
                <c:pt idx="18025">
                  <c:v>29.070645074129001</c:v>
                </c:pt>
                <c:pt idx="18026">
                  <c:v>29.065671482157398</c:v>
                </c:pt>
                <c:pt idx="18027">
                  <c:v>29.070645074129001</c:v>
                </c:pt>
                <c:pt idx="18028">
                  <c:v>29.090539442015501</c:v>
                </c:pt>
                <c:pt idx="18029">
                  <c:v>29.080592258072301</c:v>
                </c:pt>
                <c:pt idx="18030">
                  <c:v>29.070645074129001</c:v>
                </c:pt>
                <c:pt idx="18031">
                  <c:v>29.080592258072301</c:v>
                </c:pt>
                <c:pt idx="18032">
                  <c:v>29.110433809901998</c:v>
                </c:pt>
                <c:pt idx="18033">
                  <c:v>29.1054602179304</c:v>
                </c:pt>
                <c:pt idx="18034">
                  <c:v>29.1054602179304</c:v>
                </c:pt>
                <c:pt idx="18035">
                  <c:v>29.0955130339871</c:v>
                </c:pt>
                <c:pt idx="18036">
                  <c:v>29.100486625958698</c:v>
                </c:pt>
                <c:pt idx="18037">
                  <c:v>29.1054602179304</c:v>
                </c:pt>
                <c:pt idx="18038">
                  <c:v>29.120380993845199</c:v>
                </c:pt>
                <c:pt idx="18039">
                  <c:v>29.125354585816801</c:v>
                </c:pt>
                <c:pt idx="18040">
                  <c:v>29.125354585816801</c:v>
                </c:pt>
                <c:pt idx="18041">
                  <c:v>29.1154074018736</c:v>
                </c:pt>
                <c:pt idx="18042">
                  <c:v>29.1154074018736</c:v>
                </c:pt>
                <c:pt idx="18043">
                  <c:v>29.1154074018736</c:v>
                </c:pt>
                <c:pt idx="18044">
                  <c:v>29.125354585816801</c:v>
                </c:pt>
                <c:pt idx="18045">
                  <c:v>29.125354585816801</c:v>
                </c:pt>
                <c:pt idx="18046">
                  <c:v>29.125354585816801</c:v>
                </c:pt>
                <c:pt idx="18047">
                  <c:v>29.1054602179304</c:v>
                </c:pt>
                <c:pt idx="18048">
                  <c:v>29.1054602179304</c:v>
                </c:pt>
                <c:pt idx="18049">
                  <c:v>29.1154074018736</c:v>
                </c:pt>
                <c:pt idx="18050">
                  <c:v>29.125354585816801</c:v>
                </c:pt>
                <c:pt idx="18051">
                  <c:v>29.125354585816801</c:v>
                </c:pt>
                <c:pt idx="18052">
                  <c:v>29.125354585816801</c:v>
                </c:pt>
                <c:pt idx="18053">
                  <c:v>29.135301769760101</c:v>
                </c:pt>
                <c:pt idx="18054">
                  <c:v>29.135301769760101</c:v>
                </c:pt>
                <c:pt idx="18055">
                  <c:v>29.1402753617317</c:v>
                </c:pt>
                <c:pt idx="18056">
                  <c:v>29.1402753617317</c:v>
                </c:pt>
                <c:pt idx="18057">
                  <c:v>29.135301769760101</c:v>
                </c:pt>
                <c:pt idx="18058">
                  <c:v>29.125354585816801</c:v>
                </c:pt>
                <c:pt idx="18059">
                  <c:v>29.130328177788499</c:v>
                </c:pt>
                <c:pt idx="18060">
                  <c:v>29.1402753617317</c:v>
                </c:pt>
                <c:pt idx="18061">
                  <c:v>29.145248953703302</c:v>
                </c:pt>
                <c:pt idx="18062">
                  <c:v>29.145248953703302</c:v>
                </c:pt>
                <c:pt idx="18063">
                  <c:v>29.150222545675</c:v>
                </c:pt>
                <c:pt idx="18064">
                  <c:v>29.1601697296182</c:v>
                </c:pt>
                <c:pt idx="18065">
                  <c:v>29.175090505533099</c:v>
                </c:pt>
                <c:pt idx="18066">
                  <c:v>29.165143321589799</c:v>
                </c:pt>
                <c:pt idx="18067">
                  <c:v>29.165143321589799</c:v>
                </c:pt>
                <c:pt idx="18068">
                  <c:v>29.170116913561401</c:v>
                </c:pt>
                <c:pt idx="18069">
                  <c:v>29.1601697296182</c:v>
                </c:pt>
                <c:pt idx="18070">
                  <c:v>29.175090505533099</c:v>
                </c:pt>
                <c:pt idx="18071">
                  <c:v>29.180064097504701</c:v>
                </c:pt>
                <c:pt idx="18072">
                  <c:v>29.180064097504701</c:v>
                </c:pt>
                <c:pt idx="18073">
                  <c:v>29.175090505533099</c:v>
                </c:pt>
                <c:pt idx="18074">
                  <c:v>29.180064097504701</c:v>
                </c:pt>
                <c:pt idx="18075">
                  <c:v>29.180064097504701</c:v>
                </c:pt>
                <c:pt idx="18076">
                  <c:v>29.175090505533099</c:v>
                </c:pt>
                <c:pt idx="18077">
                  <c:v>29.175090505533099</c:v>
                </c:pt>
                <c:pt idx="18078">
                  <c:v>29.180064097504701</c:v>
                </c:pt>
                <c:pt idx="18079">
                  <c:v>29.180064097504701</c:v>
                </c:pt>
                <c:pt idx="18080">
                  <c:v>29.180064097504701</c:v>
                </c:pt>
                <c:pt idx="18081">
                  <c:v>29.1949848734196</c:v>
                </c:pt>
                <c:pt idx="18082">
                  <c:v>29.2049320573628</c:v>
                </c:pt>
                <c:pt idx="18083">
                  <c:v>29.209905649334399</c:v>
                </c:pt>
                <c:pt idx="18084">
                  <c:v>29.209905649334399</c:v>
                </c:pt>
                <c:pt idx="18085">
                  <c:v>29.209905649334399</c:v>
                </c:pt>
                <c:pt idx="18086">
                  <c:v>29.219852833277699</c:v>
                </c:pt>
                <c:pt idx="18087">
                  <c:v>29.214879241306001</c:v>
                </c:pt>
                <c:pt idx="18088">
                  <c:v>29.224826425249301</c:v>
                </c:pt>
                <c:pt idx="18089">
                  <c:v>29.234773609192501</c:v>
                </c:pt>
                <c:pt idx="18090">
                  <c:v>29.224826425249301</c:v>
                </c:pt>
                <c:pt idx="18091">
                  <c:v>29.209905649334399</c:v>
                </c:pt>
                <c:pt idx="18092">
                  <c:v>29.2049320573628</c:v>
                </c:pt>
                <c:pt idx="18093">
                  <c:v>29.214879241306001</c:v>
                </c:pt>
                <c:pt idx="18094">
                  <c:v>29.2397472011641</c:v>
                </c:pt>
                <c:pt idx="18095">
                  <c:v>29.234773609192501</c:v>
                </c:pt>
                <c:pt idx="18096">
                  <c:v>29.234773609192501</c:v>
                </c:pt>
                <c:pt idx="18097">
                  <c:v>29.244720793135802</c:v>
                </c:pt>
                <c:pt idx="18098">
                  <c:v>29.234773609192501</c:v>
                </c:pt>
                <c:pt idx="18099">
                  <c:v>29.2397472011641</c:v>
                </c:pt>
                <c:pt idx="18100">
                  <c:v>29.229800017220899</c:v>
                </c:pt>
                <c:pt idx="18101">
                  <c:v>29.234773609192501</c:v>
                </c:pt>
                <c:pt idx="18102">
                  <c:v>29.2496943851074</c:v>
                </c:pt>
                <c:pt idx="18103">
                  <c:v>29.2496943851074</c:v>
                </c:pt>
                <c:pt idx="18104">
                  <c:v>29.254667977078999</c:v>
                </c:pt>
                <c:pt idx="18105">
                  <c:v>29.259641569050601</c:v>
                </c:pt>
                <c:pt idx="18106">
                  <c:v>29.254667977078999</c:v>
                </c:pt>
                <c:pt idx="18107">
                  <c:v>29.254667977078999</c:v>
                </c:pt>
                <c:pt idx="18108">
                  <c:v>29.244720793135802</c:v>
                </c:pt>
                <c:pt idx="18109">
                  <c:v>29.2496943851074</c:v>
                </c:pt>
                <c:pt idx="18110">
                  <c:v>29.264615161022299</c:v>
                </c:pt>
                <c:pt idx="18111">
                  <c:v>29.274562344965499</c:v>
                </c:pt>
                <c:pt idx="18112">
                  <c:v>29.2845095289087</c:v>
                </c:pt>
                <c:pt idx="18113">
                  <c:v>29.304403896795201</c:v>
                </c:pt>
                <c:pt idx="18114">
                  <c:v>29.299430304823598</c:v>
                </c:pt>
                <c:pt idx="18115">
                  <c:v>29.289483120880401</c:v>
                </c:pt>
                <c:pt idx="18116">
                  <c:v>29.294456712852</c:v>
                </c:pt>
                <c:pt idx="18117">
                  <c:v>29.289483120880401</c:v>
                </c:pt>
                <c:pt idx="18118">
                  <c:v>29.294456712852</c:v>
                </c:pt>
                <c:pt idx="18119">
                  <c:v>29.314351080738501</c:v>
                </c:pt>
                <c:pt idx="18120">
                  <c:v>29.314351080738501</c:v>
                </c:pt>
                <c:pt idx="18121">
                  <c:v>29.309377488766899</c:v>
                </c:pt>
                <c:pt idx="18122">
                  <c:v>29.314351080738501</c:v>
                </c:pt>
                <c:pt idx="18123">
                  <c:v>29.314351080738501</c:v>
                </c:pt>
                <c:pt idx="18124">
                  <c:v>29.299430304823598</c:v>
                </c:pt>
                <c:pt idx="18125">
                  <c:v>29.299430304823598</c:v>
                </c:pt>
                <c:pt idx="18126">
                  <c:v>29.319324672710099</c:v>
                </c:pt>
                <c:pt idx="18127">
                  <c:v>29.3292718566533</c:v>
                </c:pt>
                <c:pt idx="18128">
                  <c:v>29.324298264681701</c:v>
                </c:pt>
                <c:pt idx="18129">
                  <c:v>29.3292718566533</c:v>
                </c:pt>
                <c:pt idx="18130">
                  <c:v>29.3292718566533</c:v>
                </c:pt>
                <c:pt idx="18131">
                  <c:v>29.334245448625001</c:v>
                </c:pt>
                <c:pt idx="18132">
                  <c:v>29.334245448625001</c:v>
                </c:pt>
                <c:pt idx="18133">
                  <c:v>29.334245448625001</c:v>
                </c:pt>
                <c:pt idx="18134">
                  <c:v>29.3292718566533</c:v>
                </c:pt>
                <c:pt idx="18135">
                  <c:v>29.324298264681701</c:v>
                </c:pt>
                <c:pt idx="18136">
                  <c:v>29.3292718566533</c:v>
                </c:pt>
                <c:pt idx="18137">
                  <c:v>29.334245448625001</c:v>
                </c:pt>
                <c:pt idx="18138">
                  <c:v>29.344192632568198</c:v>
                </c:pt>
                <c:pt idx="18139">
                  <c:v>29.3591134084831</c:v>
                </c:pt>
                <c:pt idx="18140">
                  <c:v>29.354139816511498</c:v>
                </c:pt>
                <c:pt idx="18141">
                  <c:v>29.3591134084831</c:v>
                </c:pt>
                <c:pt idx="18142">
                  <c:v>29.364087000454699</c:v>
                </c:pt>
                <c:pt idx="18143">
                  <c:v>29.3591134084831</c:v>
                </c:pt>
                <c:pt idx="18144">
                  <c:v>29.369060592426301</c:v>
                </c:pt>
                <c:pt idx="18145">
                  <c:v>29.3740341843979</c:v>
                </c:pt>
                <c:pt idx="18146">
                  <c:v>29.364087000454699</c:v>
                </c:pt>
                <c:pt idx="18147">
                  <c:v>29.364087000454699</c:v>
                </c:pt>
                <c:pt idx="18148">
                  <c:v>29.3591134084831</c:v>
                </c:pt>
                <c:pt idx="18149">
                  <c:v>29.3740341843979</c:v>
                </c:pt>
                <c:pt idx="18150">
                  <c:v>29.3839813683412</c:v>
                </c:pt>
                <c:pt idx="18151">
                  <c:v>29.3839813683412</c:v>
                </c:pt>
                <c:pt idx="18152">
                  <c:v>29.379007776369601</c:v>
                </c:pt>
                <c:pt idx="18153">
                  <c:v>29.3740341843979</c:v>
                </c:pt>
                <c:pt idx="18154">
                  <c:v>29.3740341843979</c:v>
                </c:pt>
                <c:pt idx="18155">
                  <c:v>29.364087000454699</c:v>
                </c:pt>
                <c:pt idx="18156">
                  <c:v>29.369060592426301</c:v>
                </c:pt>
                <c:pt idx="18157">
                  <c:v>29.3839813683412</c:v>
                </c:pt>
                <c:pt idx="18158">
                  <c:v>29.3839813683412</c:v>
                </c:pt>
                <c:pt idx="18159">
                  <c:v>29.379007776369601</c:v>
                </c:pt>
                <c:pt idx="18160">
                  <c:v>29.379007776369601</c:v>
                </c:pt>
                <c:pt idx="18161">
                  <c:v>29.3740341843979</c:v>
                </c:pt>
                <c:pt idx="18162">
                  <c:v>29.364087000454699</c:v>
                </c:pt>
                <c:pt idx="18163">
                  <c:v>29.369060592426301</c:v>
                </c:pt>
                <c:pt idx="18164">
                  <c:v>29.379007776369601</c:v>
                </c:pt>
                <c:pt idx="18165">
                  <c:v>29.3839813683412</c:v>
                </c:pt>
                <c:pt idx="18166">
                  <c:v>29.3839813683412</c:v>
                </c:pt>
                <c:pt idx="18167">
                  <c:v>29.398902144255999</c:v>
                </c:pt>
                <c:pt idx="18168">
                  <c:v>29.398902144255999</c:v>
                </c:pt>
                <c:pt idx="18169">
                  <c:v>29.3939285522844</c:v>
                </c:pt>
                <c:pt idx="18170">
                  <c:v>29.398902144255999</c:v>
                </c:pt>
                <c:pt idx="18171">
                  <c:v>29.3939285522844</c:v>
                </c:pt>
                <c:pt idx="18172">
                  <c:v>29.3939285522844</c:v>
                </c:pt>
                <c:pt idx="18173">
                  <c:v>29.398902144255999</c:v>
                </c:pt>
                <c:pt idx="18174">
                  <c:v>29.408849328199299</c:v>
                </c:pt>
                <c:pt idx="18175">
                  <c:v>29.423770104114201</c:v>
                </c:pt>
                <c:pt idx="18176">
                  <c:v>29.418796512142499</c:v>
                </c:pt>
                <c:pt idx="18177">
                  <c:v>29.413822920170901</c:v>
                </c:pt>
                <c:pt idx="18178">
                  <c:v>29.418796512142499</c:v>
                </c:pt>
                <c:pt idx="18179">
                  <c:v>29.418796512142499</c:v>
                </c:pt>
                <c:pt idx="18180">
                  <c:v>29.438690880029</c:v>
                </c:pt>
                <c:pt idx="18181">
                  <c:v>29.433717288057402</c:v>
                </c:pt>
                <c:pt idx="18182">
                  <c:v>29.423770104114201</c:v>
                </c:pt>
                <c:pt idx="18183">
                  <c:v>29.4287436960858</c:v>
                </c:pt>
                <c:pt idx="18184">
                  <c:v>29.433717288057402</c:v>
                </c:pt>
                <c:pt idx="18185">
                  <c:v>29.4287436960858</c:v>
                </c:pt>
                <c:pt idx="18186">
                  <c:v>29.4287436960858</c:v>
                </c:pt>
                <c:pt idx="18187">
                  <c:v>29.433717288057402</c:v>
                </c:pt>
                <c:pt idx="18188">
                  <c:v>29.433717288057402</c:v>
                </c:pt>
                <c:pt idx="18189">
                  <c:v>29.433717288057402</c:v>
                </c:pt>
                <c:pt idx="18190">
                  <c:v>29.438690880029</c:v>
                </c:pt>
                <c:pt idx="18191">
                  <c:v>29.443664472000599</c:v>
                </c:pt>
                <c:pt idx="18192">
                  <c:v>29.443664472000599</c:v>
                </c:pt>
                <c:pt idx="18193">
                  <c:v>29.458585247915501</c:v>
                </c:pt>
                <c:pt idx="18194">
                  <c:v>29.468532431858701</c:v>
                </c:pt>
                <c:pt idx="18195">
                  <c:v>29.468532431858701</c:v>
                </c:pt>
                <c:pt idx="18196">
                  <c:v>29.478479615802001</c:v>
                </c:pt>
                <c:pt idx="18197">
                  <c:v>29.473506023830399</c:v>
                </c:pt>
                <c:pt idx="18198">
                  <c:v>29.473506023830399</c:v>
                </c:pt>
                <c:pt idx="18199">
                  <c:v>29.473506023830399</c:v>
                </c:pt>
                <c:pt idx="18200">
                  <c:v>29.463558839887099</c:v>
                </c:pt>
                <c:pt idx="18201">
                  <c:v>29.468532431858701</c:v>
                </c:pt>
                <c:pt idx="18202">
                  <c:v>29.463558839887099</c:v>
                </c:pt>
                <c:pt idx="18203">
                  <c:v>29.458585247915501</c:v>
                </c:pt>
                <c:pt idx="18204">
                  <c:v>29.453611655943899</c:v>
                </c:pt>
                <c:pt idx="18205">
                  <c:v>29.473506023830399</c:v>
                </c:pt>
                <c:pt idx="18206">
                  <c:v>29.468532431858701</c:v>
                </c:pt>
                <c:pt idx="18207">
                  <c:v>29.468532431858701</c:v>
                </c:pt>
                <c:pt idx="18208">
                  <c:v>29.468532431858701</c:v>
                </c:pt>
                <c:pt idx="18209">
                  <c:v>29.473506023830399</c:v>
                </c:pt>
                <c:pt idx="18210">
                  <c:v>29.488426799745199</c:v>
                </c:pt>
                <c:pt idx="18211">
                  <c:v>29.498373983688499</c:v>
                </c:pt>
                <c:pt idx="18212">
                  <c:v>29.503347575660101</c:v>
                </c:pt>
                <c:pt idx="18213">
                  <c:v>29.488426799745199</c:v>
                </c:pt>
                <c:pt idx="18214">
                  <c:v>29.488426799745199</c:v>
                </c:pt>
                <c:pt idx="18215">
                  <c:v>29.4934003917169</c:v>
                </c:pt>
                <c:pt idx="18216">
                  <c:v>29.4934003917169</c:v>
                </c:pt>
                <c:pt idx="18217">
                  <c:v>29.4934003917169</c:v>
                </c:pt>
                <c:pt idx="18218">
                  <c:v>29.488426799745199</c:v>
                </c:pt>
                <c:pt idx="18219">
                  <c:v>29.4934003917169</c:v>
                </c:pt>
                <c:pt idx="18220">
                  <c:v>29.488426799745199</c:v>
                </c:pt>
                <c:pt idx="18221">
                  <c:v>29.488426799745199</c:v>
                </c:pt>
                <c:pt idx="18222">
                  <c:v>29.488426799745199</c:v>
                </c:pt>
                <c:pt idx="18223">
                  <c:v>29.498373983688499</c:v>
                </c:pt>
                <c:pt idx="18224">
                  <c:v>29.503347575660101</c:v>
                </c:pt>
                <c:pt idx="18225">
                  <c:v>29.498373983688499</c:v>
                </c:pt>
                <c:pt idx="18226">
                  <c:v>29.503347575660101</c:v>
                </c:pt>
                <c:pt idx="18227">
                  <c:v>29.513294759603301</c:v>
                </c:pt>
                <c:pt idx="18228">
                  <c:v>29.518268351574999</c:v>
                </c:pt>
                <c:pt idx="18229">
                  <c:v>29.518268351574999</c:v>
                </c:pt>
                <c:pt idx="18230">
                  <c:v>29.508321167631699</c:v>
                </c:pt>
                <c:pt idx="18231">
                  <c:v>29.518268351574999</c:v>
                </c:pt>
                <c:pt idx="18232">
                  <c:v>29.513294759603301</c:v>
                </c:pt>
                <c:pt idx="18233">
                  <c:v>29.513294759603301</c:v>
                </c:pt>
                <c:pt idx="18234">
                  <c:v>29.518268351574999</c:v>
                </c:pt>
                <c:pt idx="18235">
                  <c:v>29.5282155355182</c:v>
                </c:pt>
                <c:pt idx="18236">
                  <c:v>29.523241943546601</c:v>
                </c:pt>
                <c:pt idx="18237">
                  <c:v>29.503347575660101</c:v>
                </c:pt>
                <c:pt idx="18238">
                  <c:v>29.513294759603301</c:v>
                </c:pt>
                <c:pt idx="18239">
                  <c:v>29.533189127489798</c:v>
                </c:pt>
                <c:pt idx="18240">
                  <c:v>29.5381627194615</c:v>
                </c:pt>
                <c:pt idx="18241">
                  <c:v>29.543136311433098</c:v>
                </c:pt>
                <c:pt idx="18242">
                  <c:v>29.553083495376299</c:v>
                </c:pt>
                <c:pt idx="18243">
                  <c:v>29.558057087347901</c:v>
                </c:pt>
                <c:pt idx="18244">
                  <c:v>29.558057087347901</c:v>
                </c:pt>
                <c:pt idx="18245">
                  <c:v>29.558057087347901</c:v>
                </c:pt>
                <c:pt idx="18246">
                  <c:v>29.548109903404701</c:v>
                </c:pt>
                <c:pt idx="18247">
                  <c:v>29.558057087347901</c:v>
                </c:pt>
                <c:pt idx="18248">
                  <c:v>29.558057087347901</c:v>
                </c:pt>
                <c:pt idx="18249">
                  <c:v>29.558057087347901</c:v>
                </c:pt>
                <c:pt idx="18250">
                  <c:v>29.563030679319599</c:v>
                </c:pt>
                <c:pt idx="18251">
                  <c:v>29.5829250472061</c:v>
                </c:pt>
                <c:pt idx="18252">
                  <c:v>29.5829250472061</c:v>
                </c:pt>
                <c:pt idx="18253">
                  <c:v>29.587898639177698</c:v>
                </c:pt>
                <c:pt idx="18254">
                  <c:v>29.5928722311493</c:v>
                </c:pt>
                <c:pt idx="18255">
                  <c:v>29.5928722311493</c:v>
                </c:pt>
                <c:pt idx="18256">
                  <c:v>29.577951455234398</c:v>
                </c:pt>
                <c:pt idx="18257">
                  <c:v>29.587898639177698</c:v>
                </c:pt>
                <c:pt idx="18258">
                  <c:v>29.587898639177698</c:v>
                </c:pt>
                <c:pt idx="18259">
                  <c:v>29.587898639177698</c:v>
                </c:pt>
                <c:pt idx="18260">
                  <c:v>29.5928722311493</c:v>
                </c:pt>
                <c:pt idx="18261">
                  <c:v>29.602819415092501</c:v>
                </c:pt>
                <c:pt idx="18262">
                  <c:v>29.607793007064199</c:v>
                </c:pt>
                <c:pt idx="18263">
                  <c:v>29.602819415092501</c:v>
                </c:pt>
                <c:pt idx="18264">
                  <c:v>29.597845823120899</c:v>
                </c:pt>
                <c:pt idx="18265">
                  <c:v>29.607793007064199</c:v>
                </c:pt>
                <c:pt idx="18266">
                  <c:v>29.612766599035801</c:v>
                </c:pt>
                <c:pt idx="18267">
                  <c:v>29.6276873749506</c:v>
                </c:pt>
                <c:pt idx="18268">
                  <c:v>29.632660966922298</c:v>
                </c:pt>
                <c:pt idx="18269">
                  <c:v>29.6276873749506</c:v>
                </c:pt>
                <c:pt idx="18270">
                  <c:v>29.632660966922298</c:v>
                </c:pt>
                <c:pt idx="18271">
                  <c:v>29.6276873749506</c:v>
                </c:pt>
                <c:pt idx="18272">
                  <c:v>29.632660966922298</c:v>
                </c:pt>
                <c:pt idx="18273">
                  <c:v>29.6376345588939</c:v>
                </c:pt>
                <c:pt idx="18274">
                  <c:v>29.6376345588939</c:v>
                </c:pt>
                <c:pt idx="18275">
                  <c:v>29.642608150865499</c:v>
                </c:pt>
                <c:pt idx="18276">
                  <c:v>29.652555334808799</c:v>
                </c:pt>
                <c:pt idx="18277">
                  <c:v>29.6376345588939</c:v>
                </c:pt>
                <c:pt idx="18278">
                  <c:v>29.647581742837101</c:v>
                </c:pt>
                <c:pt idx="18279">
                  <c:v>29.642608150865499</c:v>
                </c:pt>
                <c:pt idx="18280">
                  <c:v>29.6376345588939</c:v>
                </c:pt>
                <c:pt idx="18281">
                  <c:v>29.642608150865499</c:v>
                </c:pt>
                <c:pt idx="18282">
                  <c:v>29.647581742837101</c:v>
                </c:pt>
                <c:pt idx="18283">
                  <c:v>29.657528926780401</c:v>
                </c:pt>
                <c:pt idx="18284">
                  <c:v>29.662502518752</c:v>
                </c:pt>
                <c:pt idx="18285">
                  <c:v>29.662502518752</c:v>
                </c:pt>
                <c:pt idx="18286">
                  <c:v>29.657528926780401</c:v>
                </c:pt>
                <c:pt idx="18287">
                  <c:v>29.662502518752</c:v>
                </c:pt>
                <c:pt idx="18288">
                  <c:v>29.667476110723602</c:v>
                </c:pt>
                <c:pt idx="18289">
                  <c:v>29.667476110723602</c:v>
                </c:pt>
                <c:pt idx="18290">
                  <c:v>29.667476110723602</c:v>
                </c:pt>
                <c:pt idx="18291">
                  <c:v>29.6823968866385</c:v>
                </c:pt>
                <c:pt idx="18292">
                  <c:v>29.687370478610099</c:v>
                </c:pt>
                <c:pt idx="18293">
                  <c:v>29.687370478610099</c:v>
                </c:pt>
                <c:pt idx="18294">
                  <c:v>29.697317662553399</c:v>
                </c:pt>
                <c:pt idx="18295">
                  <c:v>29.697317662553399</c:v>
                </c:pt>
                <c:pt idx="18296">
                  <c:v>29.707264846496599</c:v>
                </c:pt>
                <c:pt idx="18297">
                  <c:v>29.7172120304398</c:v>
                </c:pt>
                <c:pt idx="18298">
                  <c:v>29.712238438468201</c:v>
                </c:pt>
                <c:pt idx="18299">
                  <c:v>29.712238438468201</c:v>
                </c:pt>
                <c:pt idx="18300">
                  <c:v>29.697317662553399</c:v>
                </c:pt>
                <c:pt idx="18301">
                  <c:v>29.687370478610099</c:v>
                </c:pt>
                <c:pt idx="18302">
                  <c:v>29.687370478610099</c:v>
                </c:pt>
                <c:pt idx="18303">
                  <c:v>29.702291254525001</c:v>
                </c:pt>
                <c:pt idx="18304">
                  <c:v>29.707264846496599</c:v>
                </c:pt>
                <c:pt idx="18305">
                  <c:v>29.697317662553399</c:v>
                </c:pt>
                <c:pt idx="18306">
                  <c:v>29.692344070581701</c:v>
                </c:pt>
                <c:pt idx="18307">
                  <c:v>29.692344070581701</c:v>
                </c:pt>
                <c:pt idx="18308">
                  <c:v>29.702291254525001</c:v>
                </c:pt>
                <c:pt idx="18309">
                  <c:v>29.702291254525001</c:v>
                </c:pt>
                <c:pt idx="18310">
                  <c:v>29.712238438468201</c:v>
                </c:pt>
                <c:pt idx="18311">
                  <c:v>29.7172120304398</c:v>
                </c:pt>
                <c:pt idx="18312">
                  <c:v>29.7172120304398</c:v>
                </c:pt>
                <c:pt idx="18313">
                  <c:v>29.712238438468201</c:v>
                </c:pt>
                <c:pt idx="18314">
                  <c:v>29.722185622411502</c:v>
                </c:pt>
                <c:pt idx="18315">
                  <c:v>29.732132806354699</c:v>
                </c:pt>
                <c:pt idx="18316">
                  <c:v>29.732132806354699</c:v>
                </c:pt>
                <c:pt idx="18317">
                  <c:v>29.732132806354699</c:v>
                </c:pt>
                <c:pt idx="18318">
                  <c:v>29.742079990297899</c:v>
                </c:pt>
                <c:pt idx="18319">
                  <c:v>29.7271592143831</c:v>
                </c:pt>
                <c:pt idx="18320">
                  <c:v>29.7271592143831</c:v>
                </c:pt>
                <c:pt idx="18321">
                  <c:v>29.7271592143831</c:v>
                </c:pt>
                <c:pt idx="18322">
                  <c:v>29.722185622411502</c:v>
                </c:pt>
                <c:pt idx="18323">
                  <c:v>29.7271592143831</c:v>
                </c:pt>
                <c:pt idx="18324">
                  <c:v>29.742079990297899</c:v>
                </c:pt>
                <c:pt idx="18325">
                  <c:v>29.742079990297899</c:v>
                </c:pt>
                <c:pt idx="18326">
                  <c:v>29.752027174241199</c:v>
                </c:pt>
                <c:pt idx="18327">
                  <c:v>29.752027174241199</c:v>
                </c:pt>
                <c:pt idx="18328">
                  <c:v>29.747053582269601</c:v>
                </c:pt>
                <c:pt idx="18329">
                  <c:v>29.757000766212801</c:v>
                </c:pt>
                <c:pt idx="18330">
                  <c:v>29.781868726070901</c:v>
                </c:pt>
                <c:pt idx="18331">
                  <c:v>29.781868726070901</c:v>
                </c:pt>
                <c:pt idx="18332">
                  <c:v>29.791815910014201</c:v>
                </c:pt>
                <c:pt idx="18333">
                  <c:v>29.796789501985799</c:v>
                </c:pt>
                <c:pt idx="18334">
                  <c:v>29.781868726070901</c:v>
                </c:pt>
                <c:pt idx="18335">
                  <c:v>29.781868726070901</c:v>
                </c:pt>
                <c:pt idx="18336">
                  <c:v>29.791815910014201</c:v>
                </c:pt>
                <c:pt idx="18337">
                  <c:v>29.786842318042499</c:v>
                </c:pt>
                <c:pt idx="18338">
                  <c:v>29.791815910014201</c:v>
                </c:pt>
                <c:pt idx="18339">
                  <c:v>29.791815910014201</c:v>
                </c:pt>
                <c:pt idx="18340">
                  <c:v>29.796789501985799</c:v>
                </c:pt>
                <c:pt idx="18341">
                  <c:v>29.806736685929</c:v>
                </c:pt>
                <c:pt idx="18342">
                  <c:v>29.8166838698723</c:v>
                </c:pt>
                <c:pt idx="18343">
                  <c:v>29.801763093957401</c:v>
                </c:pt>
                <c:pt idx="18344">
                  <c:v>29.796789501985799</c:v>
                </c:pt>
                <c:pt idx="18345">
                  <c:v>29.786842318042499</c:v>
                </c:pt>
                <c:pt idx="18346">
                  <c:v>29.796789501985799</c:v>
                </c:pt>
                <c:pt idx="18347">
                  <c:v>29.801763093957401</c:v>
                </c:pt>
                <c:pt idx="18348">
                  <c:v>29.811710277900598</c:v>
                </c:pt>
                <c:pt idx="18349">
                  <c:v>29.801763093957401</c:v>
                </c:pt>
                <c:pt idx="18350">
                  <c:v>29.806736685929</c:v>
                </c:pt>
                <c:pt idx="18351">
                  <c:v>29.821657461843898</c:v>
                </c:pt>
                <c:pt idx="18352">
                  <c:v>29.821657461843898</c:v>
                </c:pt>
                <c:pt idx="18353">
                  <c:v>29.821657461843898</c:v>
                </c:pt>
                <c:pt idx="18354">
                  <c:v>29.811710277900598</c:v>
                </c:pt>
                <c:pt idx="18355">
                  <c:v>29.8166838698723</c:v>
                </c:pt>
                <c:pt idx="18356">
                  <c:v>29.8266310538155</c:v>
                </c:pt>
                <c:pt idx="18357">
                  <c:v>29.821657461843898</c:v>
                </c:pt>
                <c:pt idx="18358">
                  <c:v>29.811710277900598</c:v>
                </c:pt>
                <c:pt idx="18359">
                  <c:v>29.8266310538155</c:v>
                </c:pt>
                <c:pt idx="18360">
                  <c:v>29.841551829730399</c:v>
                </c:pt>
                <c:pt idx="18361">
                  <c:v>29.841551829730399</c:v>
                </c:pt>
                <c:pt idx="18362">
                  <c:v>29.8365782377588</c:v>
                </c:pt>
                <c:pt idx="18363">
                  <c:v>29.831604645787099</c:v>
                </c:pt>
                <c:pt idx="18364">
                  <c:v>29.831604645787099</c:v>
                </c:pt>
                <c:pt idx="18365">
                  <c:v>29.831604645787099</c:v>
                </c:pt>
                <c:pt idx="18366">
                  <c:v>29.841551829730399</c:v>
                </c:pt>
                <c:pt idx="18367">
                  <c:v>29.8365782377588</c:v>
                </c:pt>
                <c:pt idx="18368">
                  <c:v>29.8266310538155</c:v>
                </c:pt>
                <c:pt idx="18369">
                  <c:v>29.841551829730399</c:v>
                </c:pt>
                <c:pt idx="18370">
                  <c:v>29.841551829730399</c:v>
                </c:pt>
                <c:pt idx="18371">
                  <c:v>29.8365782377588</c:v>
                </c:pt>
                <c:pt idx="18372">
                  <c:v>29.831604645787099</c:v>
                </c:pt>
                <c:pt idx="18373">
                  <c:v>29.841551829730399</c:v>
                </c:pt>
                <c:pt idx="18374">
                  <c:v>29.8514990136736</c:v>
                </c:pt>
                <c:pt idx="18375">
                  <c:v>29.856472605645202</c:v>
                </c:pt>
                <c:pt idx="18376">
                  <c:v>29.856472605645202</c:v>
                </c:pt>
                <c:pt idx="18377">
                  <c:v>29.8614461976169</c:v>
                </c:pt>
                <c:pt idx="18378">
                  <c:v>29.866419789588502</c:v>
                </c:pt>
                <c:pt idx="18379">
                  <c:v>29.876366973531699</c:v>
                </c:pt>
                <c:pt idx="18380">
                  <c:v>29.876366973531699</c:v>
                </c:pt>
                <c:pt idx="18381">
                  <c:v>29.886314157474999</c:v>
                </c:pt>
                <c:pt idx="18382">
                  <c:v>29.876366973531699</c:v>
                </c:pt>
                <c:pt idx="18383">
                  <c:v>29.866419789588502</c:v>
                </c:pt>
                <c:pt idx="18384">
                  <c:v>29.876366973531699</c:v>
                </c:pt>
                <c:pt idx="18385">
                  <c:v>29.8813405655034</c:v>
                </c:pt>
                <c:pt idx="18386">
                  <c:v>29.8713933815601</c:v>
                </c:pt>
                <c:pt idx="18387">
                  <c:v>29.866419789588502</c:v>
                </c:pt>
                <c:pt idx="18388">
                  <c:v>29.866419789588502</c:v>
                </c:pt>
                <c:pt idx="18389">
                  <c:v>29.8614461976169</c:v>
                </c:pt>
                <c:pt idx="18390">
                  <c:v>29.8713933815601</c:v>
                </c:pt>
                <c:pt idx="18391">
                  <c:v>29.8713933815601</c:v>
                </c:pt>
                <c:pt idx="18392">
                  <c:v>29.8813405655034</c:v>
                </c:pt>
                <c:pt idx="18393">
                  <c:v>29.886314157474999</c:v>
                </c:pt>
                <c:pt idx="18394">
                  <c:v>29.886314157474999</c:v>
                </c:pt>
                <c:pt idx="18395">
                  <c:v>29.886314157474999</c:v>
                </c:pt>
                <c:pt idx="18396">
                  <c:v>29.886314157474999</c:v>
                </c:pt>
                <c:pt idx="18397">
                  <c:v>29.901234933389802</c:v>
                </c:pt>
                <c:pt idx="18398">
                  <c:v>29.9161557093047</c:v>
                </c:pt>
                <c:pt idx="18399">
                  <c:v>29.9062085253615</c:v>
                </c:pt>
                <c:pt idx="18400">
                  <c:v>29.901234933389802</c:v>
                </c:pt>
                <c:pt idx="18401">
                  <c:v>29.9161557093047</c:v>
                </c:pt>
                <c:pt idx="18402">
                  <c:v>29.921129301276299</c:v>
                </c:pt>
                <c:pt idx="18403">
                  <c:v>29.9161557093047</c:v>
                </c:pt>
                <c:pt idx="18404">
                  <c:v>29.9161557093047</c:v>
                </c:pt>
                <c:pt idx="18405">
                  <c:v>29.9062085253615</c:v>
                </c:pt>
                <c:pt idx="18406">
                  <c:v>29.896261341418199</c:v>
                </c:pt>
                <c:pt idx="18407">
                  <c:v>29.901234933389802</c:v>
                </c:pt>
                <c:pt idx="18408">
                  <c:v>29.911182117333102</c:v>
                </c:pt>
                <c:pt idx="18409">
                  <c:v>29.911182117333102</c:v>
                </c:pt>
                <c:pt idx="18410">
                  <c:v>29.911182117333102</c:v>
                </c:pt>
                <c:pt idx="18411">
                  <c:v>29.9161557093047</c:v>
                </c:pt>
                <c:pt idx="18412">
                  <c:v>29.936050077191201</c:v>
                </c:pt>
                <c:pt idx="18413">
                  <c:v>29.936050077191201</c:v>
                </c:pt>
                <c:pt idx="18414">
                  <c:v>29.941023669162799</c:v>
                </c:pt>
                <c:pt idx="18415">
                  <c:v>29.931076485219599</c:v>
                </c:pt>
                <c:pt idx="18416">
                  <c:v>29.921129301276299</c:v>
                </c:pt>
                <c:pt idx="18417">
                  <c:v>29.931076485219599</c:v>
                </c:pt>
                <c:pt idx="18418">
                  <c:v>29.945997261134401</c:v>
                </c:pt>
                <c:pt idx="18419">
                  <c:v>29.950970853106099</c:v>
                </c:pt>
                <c:pt idx="18420">
                  <c:v>29.955944445077701</c:v>
                </c:pt>
                <c:pt idx="18421">
                  <c:v>29.950970853106099</c:v>
                </c:pt>
                <c:pt idx="18422">
                  <c:v>29.941023669162799</c:v>
                </c:pt>
                <c:pt idx="18423">
                  <c:v>29.936050077191201</c:v>
                </c:pt>
                <c:pt idx="18424">
                  <c:v>29.945997261134401</c:v>
                </c:pt>
                <c:pt idx="18425">
                  <c:v>29.945997261134401</c:v>
                </c:pt>
                <c:pt idx="18426">
                  <c:v>29.955944445077701</c:v>
                </c:pt>
                <c:pt idx="18427">
                  <c:v>29.955944445077701</c:v>
                </c:pt>
                <c:pt idx="18428">
                  <c:v>29.955944445077701</c:v>
                </c:pt>
                <c:pt idx="18429">
                  <c:v>29.9609180370493</c:v>
                </c:pt>
                <c:pt idx="18430">
                  <c:v>29.965891629020899</c:v>
                </c:pt>
                <c:pt idx="18431">
                  <c:v>29.965891629020899</c:v>
                </c:pt>
                <c:pt idx="18432">
                  <c:v>29.965891629020899</c:v>
                </c:pt>
                <c:pt idx="18433">
                  <c:v>29.970865220992501</c:v>
                </c:pt>
                <c:pt idx="18434">
                  <c:v>29.980812404935801</c:v>
                </c:pt>
                <c:pt idx="18435">
                  <c:v>29.980812404935801</c:v>
                </c:pt>
                <c:pt idx="18436">
                  <c:v>29.980812404935801</c:v>
                </c:pt>
                <c:pt idx="18437">
                  <c:v>30.0056803647939</c:v>
                </c:pt>
                <c:pt idx="18438">
                  <c:v>30.0056803647939</c:v>
                </c:pt>
                <c:pt idx="18439">
                  <c:v>30.000706772822301</c:v>
                </c:pt>
                <c:pt idx="18440">
                  <c:v>29.990759588879001</c:v>
                </c:pt>
                <c:pt idx="18441">
                  <c:v>29.990759588879001</c:v>
                </c:pt>
                <c:pt idx="18442">
                  <c:v>29.990759588879001</c:v>
                </c:pt>
                <c:pt idx="18443">
                  <c:v>29.995733180850699</c:v>
                </c:pt>
                <c:pt idx="18444">
                  <c:v>30.000706772822301</c:v>
                </c:pt>
                <c:pt idx="18445">
                  <c:v>30.010653956765498</c:v>
                </c:pt>
                <c:pt idx="18446">
                  <c:v>30.0056803647939</c:v>
                </c:pt>
                <c:pt idx="18447">
                  <c:v>30.010653956765498</c:v>
                </c:pt>
                <c:pt idx="18448">
                  <c:v>30.010653956765498</c:v>
                </c:pt>
                <c:pt idx="18449">
                  <c:v>30.0056803647939</c:v>
                </c:pt>
                <c:pt idx="18450">
                  <c:v>30.0056803647939</c:v>
                </c:pt>
                <c:pt idx="18451">
                  <c:v>29.995733180850699</c:v>
                </c:pt>
                <c:pt idx="18452">
                  <c:v>29.990759588879001</c:v>
                </c:pt>
                <c:pt idx="18453">
                  <c:v>30.000706772822301</c:v>
                </c:pt>
                <c:pt idx="18454">
                  <c:v>30.0056803647939</c:v>
                </c:pt>
                <c:pt idx="18455">
                  <c:v>30.0156275487371</c:v>
                </c:pt>
                <c:pt idx="18456">
                  <c:v>30.0156275487371</c:v>
                </c:pt>
                <c:pt idx="18457">
                  <c:v>30.0056803647939</c:v>
                </c:pt>
                <c:pt idx="18458">
                  <c:v>30.010653956765498</c:v>
                </c:pt>
                <c:pt idx="18459">
                  <c:v>30.010653956765498</c:v>
                </c:pt>
                <c:pt idx="18460">
                  <c:v>30.0056803647939</c:v>
                </c:pt>
                <c:pt idx="18461">
                  <c:v>30.0056803647939</c:v>
                </c:pt>
                <c:pt idx="18462">
                  <c:v>30.0056803647939</c:v>
                </c:pt>
                <c:pt idx="18463">
                  <c:v>30.0056803647939</c:v>
                </c:pt>
                <c:pt idx="18464">
                  <c:v>30.010653956765498</c:v>
                </c:pt>
                <c:pt idx="18465">
                  <c:v>30.020601140708798</c:v>
                </c:pt>
                <c:pt idx="18466">
                  <c:v>30.020601140708798</c:v>
                </c:pt>
                <c:pt idx="18467">
                  <c:v>30.030548324651999</c:v>
                </c:pt>
                <c:pt idx="18468">
                  <c:v>30.045469100566901</c:v>
                </c:pt>
                <c:pt idx="18469">
                  <c:v>30.0504426925385</c:v>
                </c:pt>
                <c:pt idx="18470">
                  <c:v>30.045469100566901</c:v>
                </c:pt>
                <c:pt idx="18471">
                  <c:v>30.0504426925385</c:v>
                </c:pt>
                <c:pt idx="18472">
                  <c:v>30.0603898764817</c:v>
                </c:pt>
                <c:pt idx="18473">
                  <c:v>30.0504426925385</c:v>
                </c:pt>
                <c:pt idx="18474">
                  <c:v>30.045469100566901</c:v>
                </c:pt>
                <c:pt idx="18475">
                  <c:v>30.035521916623601</c:v>
                </c:pt>
                <c:pt idx="18476">
                  <c:v>30.035521916623601</c:v>
                </c:pt>
                <c:pt idx="18477">
                  <c:v>30.035521916623601</c:v>
                </c:pt>
                <c:pt idx="18478">
                  <c:v>30.045469100566901</c:v>
                </c:pt>
                <c:pt idx="18479">
                  <c:v>30.0504426925385</c:v>
                </c:pt>
                <c:pt idx="18480">
                  <c:v>30.0504426925385</c:v>
                </c:pt>
                <c:pt idx="18481">
                  <c:v>30.045469100566901</c:v>
                </c:pt>
                <c:pt idx="18482">
                  <c:v>30.045469100566901</c:v>
                </c:pt>
                <c:pt idx="18483">
                  <c:v>30.0504426925385</c:v>
                </c:pt>
                <c:pt idx="18484">
                  <c:v>30.0504426925385</c:v>
                </c:pt>
                <c:pt idx="18485">
                  <c:v>30.065363468453398</c:v>
                </c:pt>
                <c:pt idx="18486">
                  <c:v>30.070337060425</c:v>
                </c:pt>
                <c:pt idx="18487">
                  <c:v>30.055416284510098</c:v>
                </c:pt>
                <c:pt idx="18488">
                  <c:v>30.055416284510098</c:v>
                </c:pt>
                <c:pt idx="18489">
                  <c:v>30.075310652396599</c:v>
                </c:pt>
                <c:pt idx="18490">
                  <c:v>30.075310652396599</c:v>
                </c:pt>
                <c:pt idx="18491">
                  <c:v>30.070337060425</c:v>
                </c:pt>
                <c:pt idx="18492">
                  <c:v>30.075310652396599</c:v>
                </c:pt>
                <c:pt idx="18493">
                  <c:v>30.080284244368201</c:v>
                </c:pt>
                <c:pt idx="18494">
                  <c:v>30.090231428311501</c:v>
                </c:pt>
                <c:pt idx="18495">
                  <c:v>30.090231428311501</c:v>
                </c:pt>
                <c:pt idx="18496">
                  <c:v>30.0852578363398</c:v>
                </c:pt>
                <c:pt idx="18497">
                  <c:v>30.080284244368201</c:v>
                </c:pt>
                <c:pt idx="18498">
                  <c:v>30.075310652396599</c:v>
                </c:pt>
                <c:pt idx="18499">
                  <c:v>30.080284244368201</c:v>
                </c:pt>
                <c:pt idx="18500">
                  <c:v>30.090231428311501</c:v>
                </c:pt>
                <c:pt idx="18501">
                  <c:v>30.0852578363398</c:v>
                </c:pt>
                <c:pt idx="18502">
                  <c:v>30.0852578363398</c:v>
                </c:pt>
                <c:pt idx="18503">
                  <c:v>30.075310652396599</c:v>
                </c:pt>
                <c:pt idx="18504">
                  <c:v>30.0852578363398</c:v>
                </c:pt>
                <c:pt idx="18505">
                  <c:v>30.100178612254702</c:v>
                </c:pt>
                <c:pt idx="18506">
                  <c:v>30.1051522042263</c:v>
                </c:pt>
                <c:pt idx="18507">
                  <c:v>30.100178612254702</c:v>
                </c:pt>
                <c:pt idx="18508">
                  <c:v>30.0952050202831</c:v>
                </c:pt>
                <c:pt idx="18509">
                  <c:v>30.080284244368201</c:v>
                </c:pt>
                <c:pt idx="18510">
                  <c:v>30.0852578363398</c:v>
                </c:pt>
                <c:pt idx="18511">
                  <c:v>30.0852578363398</c:v>
                </c:pt>
                <c:pt idx="18512">
                  <c:v>30.100178612254702</c:v>
                </c:pt>
                <c:pt idx="18513">
                  <c:v>30.0952050202831</c:v>
                </c:pt>
                <c:pt idx="18514">
                  <c:v>30.0952050202831</c:v>
                </c:pt>
                <c:pt idx="18515">
                  <c:v>30.1051522042263</c:v>
                </c:pt>
                <c:pt idx="18516">
                  <c:v>30.110125796197998</c:v>
                </c:pt>
                <c:pt idx="18517">
                  <c:v>30.1150993881696</c:v>
                </c:pt>
                <c:pt idx="18518">
                  <c:v>30.125046572112801</c:v>
                </c:pt>
                <c:pt idx="18519">
                  <c:v>30.125046572112801</c:v>
                </c:pt>
                <c:pt idx="18520">
                  <c:v>30.134993756056101</c:v>
                </c:pt>
                <c:pt idx="18521">
                  <c:v>30.125046572112801</c:v>
                </c:pt>
                <c:pt idx="18522">
                  <c:v>30.134993756056101</c:v>
                </c:pt>
                <c:pt idx="18523">
                  <c:v>30.1399673480277</c:v>
                </c:pt>
                <c:pt idx="18524">
                  <c:v>30.144940939999302</c:v>
                </c:pt>
                <c:pt idx="18525">
                  <c:v>30.164835307885799</c:v>
                </c:pt>
                <c:pt idx="18526">
                  <c:v>30.164835307885799</c:v>
                </c:pt>
                <c:pt idx="18527">
                  <c:v>30.169808899857401</c:v>
                </c:pt>
                <c:pt idx="18528">
                  <c:v>30.1598617159142</c:v>
                </c:pt>
                <c:pt idx="18529">
                  <c:v>30.144940939999302</c:v>
                </c:pt>
                <c:pt idx="18530">
                  <c:v>30.144940939999302</c:v>
                </c:pt>
                <c:pt idx="18531">
                  <c:v>30.1499145319709</c:v>
                </c:pt>
                <c:pt idx="18532">
                  <c:v>30.1399673480277</c:v>
                </c:pt>
                <c:pt idx="18533">
                  <c:v>30.144940939999302</c:v>
                </c:pt>
                <c:pt idx="18534">
                  <c:v>30.134993756056101</c:v>
                </c:pt>
                <c:pt idx="18535">
                  <c:v>30.130020164084399</c:v>
                </c:pt>
                <c:pt idx="18536">
                  <c:v>30.130020164084399</c:v>
                </c:pt>
                <c:pt idx="18537">
                  <c:v>30.134993756056101</c:v>
                </c:pt>
                <c:pt idx="18538">
                  <c:v>30.1399673480277</c:v>
                </c:pt>
                <c:pt idx="18539">
                  <c:v>30.134993756056101</c:v>
                </c:pt>
                <c:pt idx="18540">
                  <c:v>30.1399673480277</c:v>
                </c:pt>
                <c:pt idx="18541">
                  <c:v>30.1399673480277</c:v>
                </c:pt>
                <c:pt idx="18542">
                  <c:v>30.130020164084399</c:v>
                </c:pt>
                <c:pt idx="18543">
                  <c:v>30.1150993881696</c:v>
                </c:pt>
                <c:pt idx="18544">
                  <c:v>30.125046572112801</c:v>
                </c:pt>
                <c:pt idx="18545">
                  <c:v>30.134993756056101</c:v>
                </c:pt>
                <c:pt idx="18546">
                  <c:v>30.134993756056101</c:v>
                </c:pt>
                <c:pt idx="18547">
                  <c:v>30.134993756056101</c:v>
                </c:pt>
                <c:pt idx="18548">
                  <c:v>30.130020164084399</c:v>
                </c:pt>
                <c:pt idx="18549">
                  <c:v>30.134993756056101</c:v>
                </c:pt>
                <c:pt idx="18550">
                  <c:v>30.1399673480277</c:v>
                </c:pt>
                <c:pt idx="18551">
                  <c:v>30.134993756056101</c:v>
                </c:pt>
                <c:pt idx="18552">
                  <c:v>30.134993756056101</c:v>
                </c:pt>
                <c:pt idx="18553">
                  <c:v>30.130020164084399</c:v>
                </c:pt>
                <c:pt idx="18554">
                  <c:v>30.130020164084399</c:v>
                </c:pt>
                <c:pt idx="18555">
                  <c:v>30.130020164084399</c:v>
                </c:pt>
                <c:pt idx="18556">
                  <c:v>30.134993756056101</c:v>
                </c:pt>
                <c:pt idx="18557">
                  <c:v>30.134993756056101</c:v>
                </c:pt>
                <c:pt idx="18558">
                  <c:v>30.1399673480277</c:v>
                </c:pt>
                <c:pt idx="18559">
                  <c:v>30.1499145319709</c:v>
                </c:pt>
                <c:pt idx="18560">
                  <c:v>30.144940939999302</c:v>
                </c:pt>
                <c:pt idx="18561">
                  <c:v>30.130020164084399</c:v>
                </c:pt>
                <c:pt idx="18562">
                  <c:v>30.125046572112801</c:v>
                </c:pt>
                <c:pt idx="18563">
                  <c:v>30.134993756056101</c:v>
                </c:pt>
                <c:pt idx="18564">
                  <c:v>30.1499145319709</c:v>
                </c:pt>
                <c:pt idx="18565">
                  <c:v>30.1499145319709</c:v>
                </c:pt>
                <c:pt idx="18566">
                  <c:v>30.1499145319709</c:v>
                </c:pt>
                <c:pt idx="18567">
                  <c:v>30.1598617159142</c:v>
                </c:pt>
                <c:pt idx="18568">
                  <c:v>30.1598617159142</c:v>
                </c:pt>
                <c:pt idx="18569">
                  <c:v>30.1598617159142</c:v>
                </c:pt>
                <c:pt idx="18570">
                  <c:v>30.1598617159142</c:v>
                </c:pt>
                <c:pt idx="18571">
                  <c:v>30.164835307885799</c:v>
                </c:pt>
                <c:pt idx="18572">
                  <c:v>30.169808899857401</c:v>
                </c:pt>
                <c:pt idx="18573">
                  <c:v>30.169808899857401</c:v>
                </c:pt>
                <c:pt idx="18574">
                  <c:v>30.174782491828999</c:v>
                </c:pt>
                <c:pt idx="18575">
                  <c:v>30.164835307885799</c:v>
                </c:pt>
                <c:pt idx="18576">
                  <c:v>30.164835307885799</c:v>
                </c:pt>
                <c:pt idx="18577">
                  <c:v>30.174782491828999</c:v>
                </c:pt>
                <c:pt idx="18578">
                  <c:v>30.174782491828999</c:v>
                </c:pt>
                <c:pt idx="18579">
                  <c:v>30.184729675772299</c:v>
                </c:pt>
                <c:pt idx="18580">
                  <c:v>30.189703267743901</c:v>
                </c:pt>
                <c:pt idx="18581">
                  <c:v>30.1946768597155</c:v>
                </c:pt>
                <c:pt idx="18582">
                  <c:v>30.1946768597155</c:v>
                </c:pt>
                <c:pt idx="18583">
                  <c:v>30.1946768597155</c:v>
                </c:pt>
                <c:pt idx="18584">
                  <c:v>30.184729675772299</c:v>
                </c:pt>
                <c:pt idx="18585">
                  <c:v>30.169808899857401</c:v>
                </c:pt>
                <c:pt idx="18586">
                  <c:v>30.169808899857401</c:v>
                </c:pt>
                <c:pt idx="18587">
                  <c:v>30.179756083800701</c:v>
                </c:pt>
                <c:pt idx="18588">
                  <c:v>30.179756083800701</c:v>
                </c:pt>
                <c:pt idx="18589">
                  <c:v>30.174782491828999</c:v>
                </c:pt>
                <c:pt idx="18590">
                  <c:v>30.169808899857401</c:v>
                </c:pt>
                <c:pt idx="18591">
                  <c:v>30.179756083800701</c:v>
                </c:pt>
                <c:pt idx="18592">
                  <c:v>30.174782491828999</c:v>
                </c:pt>
                <c:pt idx="18593">
                  <c:v>30.184729675772299</c:v>
                </c:pt>
                <c:pt idx="18594">
                  <c:v>30.1946768597155</c:v>
                </c:pt>
                <c:pt idx="18595">
                  <c:v>30.1946768597155</c:v>
                </c:pt>
                <c:pt idx="18596">
                  <c:v>30.189703267743901</c:v>
                </c:pt>
                <c:pt idx="18597">
                  <c:v>30.199650451687098</c:v>
                </c:pt>
                <c:pt idx="18598">
                  <c:v>30.2046240436588</c:v>
                </c:pt>
                <c:pt idx="18599">
                  <c:v>30.2046240436588</c:v>
                </c:pt>
                <c:pt idx="18600">
                  <c:v>30.1946768597155</c:v>
                </c:pt>
                <c:pt idx="18601">
                  <c:v>30.1946768597155</c:v>
                </c:pt>
                <c:pt idx="18602">
                  <c:v>30.1946768597155</c:v>
                </c:pt>
                <c:pt idx="18603">
                  <c:v>30.184729675772299</c:v>
                </c:pt>
                <c:pt idx="18604">
                  <c:v>30.184729675772299</c:v>
                </c:pt>
                <c:pt idx="18605">
                  <c:v>30.189703267743901</c:v>
                </c:pt>
                <c:pt idx="18606">
                  <c:v>30.189703267743901</c:v>
                </c:pt>
                <c:pt idx="18607">
                  <c:v>30.184729675772299</c:v>
                </c:pt>
                <c:pt idx="18608">
                  <c:v>30.1946768597155</c:v>
                </c:pt>
                <c:pt idx="18609">
                  <c:v>30.2046240436588</c:v>
                </c:pt>
                <c:pt idx="18610">
                  <c:v>30.209597635630399</c:v>
                </c:pt>
                <c:pt idx="18611">
                  <c:v>30.214571227602001</c:v>
                </c:pt>
                <c:pt idx="18612">
                  <c:v>30.2046240436588</c:v>
                </c:pt>
                <c:pt idx="18613">
                  <c:v>30.1946768597155</c:v>
                </c:pt>
                <c:pt idx="18614">
                  <c:v>30.209597635630399</c:v>
                </c:pt>
                <c:pt idx="18615">
                  <c:v>30.209597635630399</c:v>
                </c:pt>
                <c:pt idx="18616">
                  <c:v>30.189703267743901</c:v>
                </c:pt>
                <c:pt idx="18617">
                  <c:v>30.189703267743901</c:v>
                </c:pt>
                <c:pt idx="18618">
                  <c:v>30.209597635630399</c:v>
                </c:pt>
                <c:pt idx="18619">
                  <c:v>30.2046240436588</c:v>
                </c:pt>
                <c:pt idx="18620">
                  <c:v>30.219544819573599</c:v>
                </c:pt>
                <c:pt idx="18621">
                  <c:v>30.209597635630399</c:v>
                </c:pt>
                <c:pt idx="18622">
                  <c:v>30.209597635630399</c:v>
                </c:pt>
                <c:pt idx="18623">
                  <c:v>30.219544819573599</c:v>
                </c:pt>
                <c:pt idx="18624">
                  <c:v>30.224518411545301</c:v>
                </c:pt>
                <c:pt idx="18625">
                  <c:v>30.224518411545301</c:v>
                </c:pt>
                <c:pt idx="18626">
                  <c:v>30.219544819573599</c:v>
                </c:pt>
                <c:pt idx="18627">
                  <c:v>30.224518411545301</c:v>
                </c:pt>
                <c:pt idx="18628">
                  <c:v>30.219544819573599</c:v>
                </c:pt>
                <c:pt idx="18629">
                  <c:v>30.199650451687098</c:v>
                </c:pt>
                <c:pt idx="18630">
                  <c:v>30.189703267743901</c:v>
                </c:pt>
                <c:pt idx="18631">
                  <c:v>30.209597635630399</c:v>
                </c:pt>
                <c:pt idx="18632">
                  <c:v>30.209597635630399</c:v>
                </c:pt>
                <c:pt idx="18633">
                  <c:v>30.209597635630399</c:v>
                </c:pt>
                <c:pt idx="18634">
                  <c:v>30.214571227602001</c:v>
                </c:pt>
                <c:pt idx="18635">
                  <c:v>30.219544819573599</c:v>
                </c:pt>
                <c:pt idx="18636">
                  <c:v>30.224518411545301</c:v>
                </c:pt>
                <c:pt idx="18637">
                  <c:v>30.229492003516899</c:v>
                </c:pt>
                <c:pt idx="18638">
                  <c:v>30.214571227602001</c:v>
                </c:pt>
                <c:pt idx="18639">
                  <c:v>30.214571227602001</c:v>
                </c:pt>
                <c:pt idx="18640">
                  <c:v>30.214571227602001</c:v>
                </c:pt>
                <c:pt idx="18641">
                  <c:v>30.224518411545301</c:v>
                </c:pt>
                <c:pt idx="18642">
                  <c:v>30.219544819573599</c:v>
                </c:pt>
                <c:pt idx="18643">
                  <c:v>30.209597635630399</c:v>
                </c:pt>
                <c:pt idx="18644">
                  <c:v>30.214571227602001</c:v>
                </c:pt>
                <c:pt idx="18645">
                  <c:v>30.214571227602001</c:v>
                </c:pt>
                <c:pt idx="18646">
                  <c:v>30.224518411545301</c:v>
                </c:pt>
                <c:pt idx="18647">
                  <c:v>30.224518411545301</c:v>
                </c:pt>
                <c:pt idx="18648">
                  <c:v>30.224518411545301</c:v>
                </c:pt>
                <c:pt idx="18649">
                  <c:v>30.219544819573599</c:v>
                </c:pt>
                <c:pt idx="18650">
                  <c:v>30.224518411545301</c:v>
                </c:pt>
                <c:pt idx="18651">
                  <c:v>30.219544819573599</c:v>
                </c:pt>
                <c:pt idx="18652">
                  <c:v>30.2046240436588</c:v>
                </c:pt>
                <c:pt idx="18653">
                  <c:v>30.2046240436588</c:v>
                </c:pt>
                <c:pt idx="18654">
                  <c:v>30.219544819573599</c:v>
                </c:pt>
                <c:pt idx="18655">
                  <c:v>30.224518411545301</c:v>
                </c:pt>
                <c:pt idx="18656">
                  <c:v>30.2394391874601</c:v>
                </c:pt>
                <c:pt idx="18657">
                  <c:v>30.229492003516899</c:v>
                </c:pt>
                <c:pt idx="18658">
                  <c:v>30.224518411545301</c:v>
                </c:pt>
                <c:pt idx="18659">
                  <c:v>30.224518411545301</c:v>
                </c:pt>
                <c:pt idx="18660">
                  <c:v>30.234465595488501</c:v>
                </c:pt>
                <c:pt idx="18661">
                  <c:v>30.234465595488501</c:v>
                </c:pt>
                <c:pt idx="18662">
                  <c:v>30.234465595488501</c:v>
                </c:pt>
                <c:pt idx="18663">
                  <c:v>30.2394391874601</c:v>
                </c:pt>
                <c:pt idx="18664">
                  <c:v>30.2394391874601</c:v>
                </c:pt>
                <c:pt idx="18665">
                  <c:v>30.244412779431698</c:v>
                </c:pt>
                <c:pt idx="18666">
                  <c:v>30.2394391874601</c:v>
                </c:pt>
                <c:pt idx="18667">
                  <c:v>30.229492003516899</c:v>
                </c:pt>
                <c:pt idx="18668">
                  <c:v>30.224518411545301</c:v>
                </c:pt>
                <c:pt idx="18669">
                  <c:v>30.2394391874601</c:v>
                </c:pt>
                <c:pt idx="18670">
                  <c:v>30.229492003516899</c:v>
                </c:pt>
                <c:pt idx="18671">
                  <c:v>30.224518411545301</c:v>
                </c:pt>
                <c:pt idx="18672">
                  <c:v>30.234465595488501</c:v>
                </c:pt>
                <c:pt idx="18673">
                  <c:v>30.244412779431698</c:v>
                </c:pt>
                <c:pt idx="18674">
                  <c:v>30.2493863714034</c:v>
                </c:pt>
                <c:pt idx="18675">
                  <c:v>30.2493863714034</c:v>
                </c:pt>
                <c:pt idx="18676">
                  <c:v>30.254359963374998</c:v>
                </c:pt>
                <c:pt idx="18677">
                  <c:v>30.2493863714034</c:v>
                </c:pt>
                <c:pt idx="18678">
                  <c:v>30.264307147318199</c:v>
                </c:pt>
                <c:pt idx="18679">
                  <c:v>30.269280739289901</c:v>
                </c:pt>
                <c:pt idx="18680">
                  <c:v>30.264307147318199</c:v>
                </c:pt>
                <c:pt idx="18681">
                  <c:v>30.254359963374998</c:v>
                </c:pt>
                <c:pt idx="18682">
                  <c:v>30.259333555346601</c:v>
                </c:pt>
                <c:pt idx="18683">
                  <c:v>30.259333555346601</c:v>
                </c:pt>
                <c:pt idx="18684">
                  <c:v>30.254359963374998</c:v>
                </c:pt>
                <c:pt idx="18685">
                  <c:v>30.269280739289901</c:v>
                </c:pt>
                <c:pt idx="18686">
                  <c:v>30.269280739289901</c:v>
                </c:pt>
                <c:pt idx="18687">
                  <c:v>30.264307147318199</c:v>
                </c:pt>
                <c:pt idx="18688">
                  <c:v>30.254359963374998</c:v>
                </c:pt>
                <c:pt idx="18689">
                  <c:v>30.259333555346601</c:v>
                </c:pt>
                <c:pt idx="18690">
                  <c:v>30.254359963374998</c:v>
                </c:pt>
                <c:pt idx="18691">
                  <c:v>30.254359963374998</c:v>
                </c:pt>
                <c:pt idx="18692">
                  <c:v>30.2493863714034</c:v>
                </c:pt>
                <c:pt idx="18693">
                  <c:v>30.264307147318199</c:v>
                </c:pt>
                <c:pt idx="18694">
                  <c:v>30.269280739289901</c:v>
                </c:pt>
                <c:pt idx="18695">
                  <c:v>30.259333555346601</c:v>
                </c:pt>
                <c:pt idx="18696">
                  <c:v>30.259333555346601</c:v>
                </c:pt>
                <c:pt idx="18697">
                  <c:v>30.259333555346601</c:v>
                </c:pt>
                <c:pt idx="18698">
                  <c:v>30.269280739289901</c:v>
                </c:pt>
                <c:pt idx="18699">
                  <c:v>30.274254331261499</c:v>
                </c:pt>
                <c:pt idx="18700">
                  <c:v>30.274254331261499</c:v>
                </c:pt>
                <c:pt idx="18701">
                  <c:v>30.264307147318199</c:v>
                </c:pt>
                <c:pt idx="18702">
                  <c:v>30.264307147318199</c:v>
                </c:pt>
                <c:pt idx="18703">
                  <c:v>30.274254331261499</c:v>
                </c:pt>
                <c:pt idx="18704">
                  <c:v>30.279227923233101</c:v>
                </c:pt>
                <c:pt idx="18705">
                  <c:v>30.2842015152047</c:v>
                </c:pt>
                <c:pt idx="18706">
                  <c:v>30.279227923233101</c:v>
                </c:pt>
                <c:pt idx="18707">
                  <c:v>30.269280739289901</c:v>
                </c:pt>
                <c:pt idx="18708">
                  <c:v>30.274254331261499</c:v>
                </c:pt>
                <c:pt idx="18709">
                  <c:v>30.259333555346601</c:v>
                </c:pt>
                <c:pt idx="18710">
                  <c:v>30.254359963374998</c:v>
                </c:pt>
                <c:pt idx="18711">
                  <c:v>30.2493863714034</c:v>
                </c:pt>
                <c:pt idx="18712">
                  <c:v>30.244412779431698</c:v>
                </c:pt>
                <c:pt idx="18713">
                  <c:v>30.2394391874601</c:v>
                </c:pt>
                <c:pt idx="18714">
                  <c:v>30.254359963374998</c:v>
                </c:pt>
                <c:pt idx="18715">
                  <c:v>30.259333555346601</c:v>
                </c:pt>
                <c:pt idx="18716">
                  <c:v>30.259333555346601</c:v>
                </c:pt>
                <c:pt idx="18717">
                  <c:v>30.2493863714034</c:v>
                </c:pt>
                <c:pt idx="18718">
                  <c:v>30.2493863714034</c:v>
                </c:pt>
                <c:pt idx="18719">
                  <c:v>30.2493863714034</c:v>
                </c:pt>
                <c:pt idx="18720">
                  <c:v>30.244412779431698</c:v>
                </c:pt>
                <c:pt idx="18721">
                  <c:v>30.234465595488501</c:v>
                </c:pt>
                <c:pt idx="18722">
                  <c:v>30.2394391874601</c:v>
                </c:pt>
                <c:pt idx="18723">
                  <c:v>30.234465595488501</c:v>
                </c:pt>
                <c:pt idx="18724">
                  <c:v>30.229492003516899</c:v>
                </c:pt>
                <c:pt idx="18725">
                  <c:v>30.229492003516899</c:v>
                </c:pt>
                <c:pt idx="18726">
                  <c:v>30.229492003516899</c:v>
                </c:pt>
                <c:pt idx="18727">
                  <c:v>30.224518411545301</c:v>
                </c:pt>
                <c:pt idx="18728">
                  <c:v>30.229492003516899</c:v>
                </c:pt>
                <c:pt idx="18729">
                  <c:v>30.2394391874601</c:v>
                </c:pt>
                <c:pt idx="18730">
                  <c:v>30.229492003516899</c:v>
                </c:pt>
                <c:pt idx="18731">
                  <c:v>30.219544819573599</c:v>
                </c:pt>
                <c:pt idx="18732">
                  <c:v>30.234465595488501</c:v>
                </c:pt>
                <c:pt idx="18733">
                  <c:v>30.244412779431698</c:v>
                </c:pt>
                <c:pt idx="18734">
                  <c:v>30.2394391874601</c:v>
                </c:pt>
                <c:pt idx="18735">
                  <c:v>30.234465595488501</c:v>
                </c:pt>
                <c:pt idx="18736">
                  <c:v>30.224518411545301</c:v>
                </c:pt>
                <c:pt idx="18737">
                  <c:v>30.224518411545301</c:v>
                </c:pt>
                <c:pt idx="18738">
                  <c:v>30.244412779431698</c:v>
                </c:pt>
                <c:pt idx="18739">
                  <c:v>30.264307147318199</c:v>
                </c:pt>
                <c:pt idx="18740">
                  <c:v>30.264307147318199</c:v>
                </c:pt>
                <c:pt idx="18741">
                  <c:v>30.269280739289901</c:v>
                </c:pt>
                <c:pt idx="18742">
                  <c:v>30.259333555346601</c:v>
                </c:pt>
                <c:pt idx="18743">
                  <c:v>30.2493863714034</c:v>
                </c:pt>
                <c:pt idx="18744">
                  <c:v>30.244412779431698</c:v>
                </c:pt>
                <c:pt idx="18745">
                  <c:v>30.2394391874601</c:v>
                </c:pt>
                <c:pt idx="18746">
                  <c:v>30.2394391874601</c:v>
                </c:pt>
                <c:pt idx="18747">
                  <c:v>30.244412779431698</c:v>
                </c:pt>
                <c:pt idx="18748">
                  <c:v>30.259333555346601</c:v>
                </c:pt>
                <c:pt idx="18749">
                  <c:v>30.259333555346601</c:v>
                </c:pt>
                <c:pt idx="18750">
                  <c:v>30.254359963374998</c:v>
                </c:pt>
                <c:pt idx="18751">
                  <c:v>30.254359963374998</c:v>
                </c:pt>
                <c:pt idx="18752">
                  <c:v>30.254359963374998</c:v>
                </c:pt>
                <c:pt idx="18753">
                  <c:v>30.254359963374998</c:v>
                </c:pt>
                <c:pt idx="18754">
                  <c:v>30.254359963374998</c:v>
                </c:pt>
                <c:pt idx="18755">
                  <c:v>30.244412779431698</c:v>
                </c:pt>
                <c:pt idx="18756">
                  <c:v>30.2493863714034</c:v>
                </c:pt>
                <c:pt idx="18757">
                  <c:v>30.244412779431698</c:v>
                </c:pt>
                <c:pt idx="18758">
                  <c:v>30.2493863714034</c:v>
                </c:pt>
                <c:pt idx="18759">
                  <c:v>30.2394391874601</c:v>
                </c:pt>
                <c:pt idx="18760">
                  <c:v>30.234465595488501</c:v>
                </c:pt>
                <c:pt idx="18761">
                  <c:v>30.234465595488501</c:v>
                </c:pt>
                <c:pt idx="18762">
                  <c:v>30.2493863714034</c:v>
                </c:pt>
                <c:pt idx="18763">
                  <c:v>30.2493863714034</c:v>
                </c:pt>
                <c:pt idx="18764">
                  <c:v>30.234465595488501</c:v>
                </c:pt>
                <c:pt idx="18765">
                  <c:v>30.244412779431698</c:v>
                </c:pt>
                <c:pt idx="18766">
                  <c:v>30.234465595488501</c:v>
                </c:pt>
                <c:pt idx="18767">
                  <c:v>30.229492003516899</c:v>
                </c:pt>
                <c:pt idx="18768">
                  <c:v>30.234465595488501</c:v>
                </c:pt>
                <c:pt idx="18769">
                  <c:v>30.234465595488501</c:v>
                </c:pt>
                <c:pt idx="18770">
                  <c:v>30.244412779431698</c:v>
                </c:pt>
                <c:pt idx="18771">
                  <c:v>30.2394391874601</c:v>
                </c:pt>
                <c:pt idx="18772">
                  <c:v>30.2394391874601</c:v>
                </c:pt>
                <c:pt idx="18773">
                  <c:v>30.234465595488501</c:v>
                </c:pt>
                <c:pt idx="18774">
                  <c:v>30.244412779431698</c:v>
                </c:pt>
                <c:pt idx="18775">
                  <c:v>30.2493863714034</c:v>
                </c:pt>
                <c:pt idx="18776">
                  <c:v>30.234465595488501</c:v>
                </c:pt>
                <c:pt idx="18777">
                  <c:v>30.229492003516899</c:v>
                </c:pt>
                <c:pt idx="18778">
                  <c:v>30.224518411545301</c:v>
                </c:pt>
                <c:pt idx="18779">
                  <c:v>30.2394391874601</c:v>
                </c:pt>
                <c:pt idx="18780">
                  <c:v>30.2394391874601</c:v>
                </c:pt>
                <c:pt idx="18781">
                  <c:v>30.224518411545301</c:v>
                </c:pt>
                <c:pt idx="18782">
                  <c:v>30.214571227602001</c:v>
                </c:pt>
                <c:pt idx="18783">
                  <c:v>30.234465595488501</c:v>
                </c:pt>
                <c:pt idx="18784">
                  <c:v>30.244412779431698</c:v>
                </c:pt>
                <c:pt idx="18785">
                  <c:v>30.2394391874601</c:v>
                </c:pt>
                <c:pt idx="18786">
                  <c:v>30.234465595488501</c:v>
                </c:pt>
                <c:pt idx="18787">
                  <c:v>30.214571227602001</c:v>
                </c:pt>
                <c:pt idx="18788">
                  <c:v>30.209597635630399</c:v>
                </c:pt>
                <c:pt idx="18789">
                  <c:v>30.219544819573599</c:v>
                </c:pt>
                <c:pt idx="18790">
                  <c:v>30.229492003516899</c:v>
                </c:pt>
                <c:pt idx="18791">
                  <c:v>30.2394391874601</c:v>
                </c:pt>
                <c:pt idx="18792">
                  <c:v>30.229492003516899</c:v>
                </c:pt>
                <c:pt idx="18793">
                  <c:v>30.229492003516899</c:v>
                </c:pt>
                <c:pt idx="18794">
                  <c:v>30.2394391874601</c:v>
                </c:pt>
                <c:pt idx="18795">
                  <c:v>30.2394391874601</c:v>
                </c:pt>
                <c:pt idx="18796">
                  <c:v>30.2394391874601</c:v>
                </c:pt>
                <c:pt idx="18797">
                  <c:v>30.234465595488501</c:v>
                </c:pt>
                <c:pt idx="18798">
                  <c:v>30.234465595488501</c:v>
                </c:pt>
                <c:pt idx="18799">
                  <c:v>30.2394391874601</c:v>
                </c:pt>
                <c:pt idx="18800">
                  <c:v>30.244412779431698</c:v>
                </c:pt>
                <c:pt idx="18801">
                  <c:v>30.2394391874601</c:v>
                </c:pt>
                <c:pt idx="18802">
                  <c:v>30.2493863714034</c:v>
                </c:pt>
                <c:pt idx="18803">
                  <c:v>30.2493863714034</c:v>
                </c:pt>
                <c:pt idx="18804">
                  <c:v>30.269280739289901</c:v>
                </c:pt>
                <c:pt idx="18805">
                  <c:v>30.259333555346601</c:v>
                </c:pt>
                <c:pt idx="18806">
                  <c:v>30.254359963374998</c:v>
                </c:pt>
                <c:pt idx="18807">
                  <c:v>30.269280739289901</c:v>
                </c:pt>
                <c:pt idx="18808">
                  <c:v>30.254359963374998</c:v>
                </c:pt>
                <c:pt idx="18809">
                  <c:v>30.2493863714034</c:v>
                </c:pt>
                <c:pt idx="18810">
                  <c:v>30.2493863714034</c:v>
                </c:pt>
                <c:pt idx="18811">
                  <c:v>30.244412779431698</c:v>
                </c:pt>
                <c:pt idx="18812">
                  <c:v>30.244412779431698</c:v>
                </c:pt>
                <c:pt idx="18813">
                  <c:v>30.244412779431698</c:v>
                </c:pt>
                <c:pt idx="18814">
                  <c:v>30.2394391874601</c:v>
                </c:pt>
                <c:pt idx="18815">
                  <c:v>30.2394391874601</c:v>
                </c:pt>
                <c:pt idx="18816">
                  <c:v>30.2493863714034</c:v>
                </c:pt>
                <c:pt idx="18817">
                  <c:v>30.259333555346601</c:v>
                </c:pt>
                <c:pt idx="18818">
                  <c:v>30.269280739289901</c:v>
                </c:pt>
                <c:pt idx="18819">
                  <c:v>30.259333555346601</c:v>
                </c:pt>
                <c:pt idx="18820">
                  <c:v>30.259333555346601</c:v>
                </c:pt>
                <c:pt idx="18821">
                  <c:v>30.264307147318199</c:v>
                </c:pt>
                <c:pt idx="18822">
                  <c:v>30.244412779431698</c:v>
                </c:pt>
                <c:pt idx="18823">
                  <c:v>30.2394391874601</c:v>
                </c:pt>
                <c:pt idx="18824">
                  <c:v>30.244412779431698</c:v>
                </c:pt>
                <c:pt idx="18825">
                  <c:v>30.254359963374998</c:v>
                </c:pt>
                <c:pt idx="18826">
                  <c:v>30.2493863714034</c:v>
                </c:pt>
                <c:pt idx="18827">
                  <c:v>30.2394391874601</c:v>
                </c:pt>
                <c:pt idx="18828">
                  <c:v>30.234465595488501</c:v>
                </c:pt>
                <c:pt idx="18829">
                  <c:v>30.234465595488501</c:v>
                </c:pt>
                <c:pt idx="18830">
                  <c:v>30.229492003516899</c:v>
                </c:pt>
                <c:pt idx="18831">
                  <c:v>30.229492003516899</c:v>
                </c:pt>
                <c:pt idx="18832">
                  <c:v>30.229492003516899</c:v>
                </c:pt>
                <c:pt idx="18833">
                  <c:v>30.219544819573599</c:v>
                </c:pt>
                <c:pt idx="18834">
                  <c:v>30.214571227602001</c:v>
                </c:pt>
                <c:pt idx="18835">
                  <c:v>30.214571227602001</c:v>
                </c:pt>
                <c:pt idx="18836">
                  <c:v>30.214571227602001</c:v>
                </c:pt>
                <c:pt idx="18837">
                  <c:v>30.219544819573599</c:v>
                </c:pt>
                <c:pt idx="18838">
                  <c:v>30.214571227602001</c:v>
                </c:pt>
                <c:pt idx="18839">
                  <c:v>30.2046240436588</c:v>
                </c:pt>
                <c:pt idx="18840">
                  <c:v>30.2046240436588</c:v>
                </c:pt>
                <c:pt idx="18841">
                  <c:v>30.199650451687098</c:v>
                </c:pt>
                <c:pt idx="18842">
                  <c:v>30.199650451687098</c:v>
                </c:pt>
                <c:pt idx="18843">
                  <c:v>30.2046240436588</c:v>
                </c:pt>
                <c:pt idx="18844">
                  <c:v>30.2046240436588</c:v>
                </c:pt>
                <c:pt idx="18845">
                  <c:v>30.2046240436588</c:v>
                </c:pt>
                <c:pt idx="18846">
                  <c:v>30.209597635630399</c:v>
                </c:pt>
                <c:pt idx="18847">
                  <c:v>30.1946768597155</c:v>
                </c:pt>
                <c:pt idx="18848">
                  <c:v>30.199650451687098</c:v>
                </c:pt>
                <c:pt idx="18849">
                  <c:v>30.1946768597155</c:v>
                </c:pt>
                <c:pt idx="18850">
                  <c:v>30.189703267743901</c:v>
                </c:pt>
                <c:pt idx="18851">
                  <c:v>30.184729675772299</c:v>
                </c:pt>
                <c:pt idx="18852">
                  <c:v>30.184729675772299</c:v>
                </c:pt>
                <c:pt idx="18853">
                  <c:v>30.179756083800701</c:v>
                </c:pt>
                <c:pt idx="18854">
                  <c:v>30.179756083800701</c:v>
                </c:pt>
                <c:pt idx="18855">
                  <c:v>30.184729675772299</c:v>
                </c:pt>
                <c:pt idx="18856">
                  <c:v>30.179756083800701</c:v>
                </c:pt>
                <c:pt idx="18857">
                  <c:v>30.179756083800701</c:v>
                </c:pt>
                <c:pt idx="18858">
                  <c:v>30.184729675772299</c:v>
                </c:pt>
                <c:pt idx="18859">
                  <c:v>30.189703267743901</c:v>
                </c:pt>
                <c:pt idx="18860">
                  <c:v>30.189703267743901</c:v>
                </c:pt>
                <c:pt idx="18861">
                  <c:v>30.1946768597155</c:v>
                </c:pt>
                <c:pt idx="18862">
                  <c:v>30.189703267743901</c:v>
                </c:pt>
                <c:pt idx="18863">
                  <c:v>30.189703267743901</c:v>
                </c:pt>
                <c:pt idx="18864">
                  <c:v>30.2046240436588</c:v>
                </c:pt>
                <c:pt idx="18865">
                  <c:v>30.2046240436588</c:v>
                </c:pt>
                <c:pt idx="18866">
                  <c:v>30.189703267743901</c:v>
                </c:pt>
                <c:pt idx="18867">
                  <c:v>30.1946768597155</c:v>
                </c:pt>
                <c:pt idx="18868">
                  <c:v>30.189703267743901</c:v>
                </c:pt>
                <c:pt idx="18869">
                  <c:v>30.179756083800701</c:v>
                </c:pt>
                <c:pt idx="18870">
                  <c:v>30.184729675772299</c:v>
                </c:pt>
                <c:pt idx="18871">
                  <c:v>30.179756083800701</c:v>
                </c:pt>
                <c:pt idx="18872">
                  <c:v>30.169808899857401</c:v>
                </c:pt>
                <c:pt idx="18873">
                  <c:v>30.174782491828999</c:v>
                </c:pt>
                <c:pt idx="18874">
                  <c:v>30.1946768597155</c:v>
                </c:pt>
                <c:pt idx="18875">
                  <c:v>30.1946768597155</c:v>
                </c:pt>
                <c:pt idx="18876">
                  <c:v>30.199650451687098</c:v>
                </c:pt>
                <c:pt idx="18877">
                  <c:v>30.2046240436588</c:v>
                </c:pt>
                <c:pt idx="18878">
                  <c:v>30.189703267743901</c:v>
                </c:pt>
                <c:pt idx="18879">
                  <c:v>30.179756083800701</c:v>
                </c:pt>
                <c:pt idx="18880">
                  <c:v>30.184729675772299</c:v>
                </c:pt>
                <c:pt idx="18881">
                  <c:v>30.184729675772299</c:v>
                </c:pt>
                <c:pt idx="18882">
                  <c:v>30.169808899857401</c:v>
                </c:pt>
                <c:pt idx="18883">
                  <c:v>30.164835307885799</c:v>
                </c:pt>
                <c:pt idx="18884">
                  <c:v>30.174782491828999</c:v>
                </c:pt>
                <c:pt idx="18885">
                  <c:v>30.174782491828999</c:v>
                </c:pt>
                <c:pt idx="18886">
                  <c:v>30.184729675772299</c:v>
                </c:pt>
                <c:pt idx="18887">
                  <c:v>30.189703267743901</c:v>
                </c:pt>
                <c:pt idx="18888">
                  <c:v>30.184729675772299</c:v>
                </c:pt>
                <c:pt idx="18889">
                  <c:v>30.189703267743901</c:v>
                </c:pt>
                <c:pt idx="18890">
                  <c:v>30.184729675772299</c:v>
                </c:pt>
                <c:pt idx="18891">
                  <c:v>30.184729675772299</c:v>
                </c:pt>
                <c:pt idx="18892">
                  <c:v>30.174782491828999</c:v>
                </c:pt>
                <c:pt idx="18893">
                  <c:v>30.174782491828999</c:v>
                </c:pt>
                <c:pt idx="18894">
                  <c:v>30.179756083800701</c:v>
                </c:pt>
                <c:pt idx="18895">
                  <c:v>30.174782491828999</c:v>
                </c:pt>
                <c:pt idx="18896">
                  <c:v>30.1598617159142</c:v>
                </c:pt>
                <c:pt idx="18897">
                  <c:v>30.169808899857401</c:v>
                </c:pt>
                <c:pt idx="18898">
                  <c:v>30.174782491828999</c:v>
                </c:pt>
                <c:pt idx="18899">
                  <c:v>30.169808899857401</c:v>
                </c:pt>
                <c:pt idx="18900">
                  <c:v>30.184729675772299</c:v>
                </c:pt>
                <c:pt idx="18901">
                  <c:v>30.184729675772299</c:v>
                </c:pt>
                <c:pt idx="18902">
                  <c:v>30.189703267743901</c:v>
                </c:pt>
                <c:pt idx="18903">
                  <c:v>30.189703267743901</c:v>
                </c:pt>
                <c:pt idx="18904">
                  <c:v>30.189703267743901</c:v>
                </c:pt>
                <c:pt idx="18905">
                  <c:v>30.189703267743901</c:v>
                </c:pt>
                <c:pt idx="18906">
                  <c:v>30.184729675772299</c:v>
                </c:pt>
                <c:pt idx="18907">
                  <c:v>30.169808899857401</c:v>
                </c:pt>
                <c:pt idx="18908">
                  <c:v>30.174782491828999</c:v>
                </c:pt>
                <c:pt idx="18909">
                  <c:v>30.174782491828999</c:v>
                </c:pt>
                <c:pt idx="18910">
                  <c:v>30.174782491828999</c:v>
                </c:pt>
                <c:pt idx="18911">
                  <c:v>30.169808899857401</c:v>
                </c:pt>
                <c:pt idx="18912">
                  <c:v>30.164835307885799</c:v>
                </c:pt>
                <c:pt idx="18913">
                  <c:v>30.154888123942499</c:v>
                </c:pt>
                <c:pt idx="18914">
                  <c:v>30.154888123942499</c:v>
                </c:pt>
                <c:pt idx="18915">
                  <c:v>30.1499145319709</c:v>
                </c:pt>
                <c:pt idx="18916">
                  <c:v>30.154888123942499</c:v>
                </c:pt>
                <c:pt idx="18917">
                  <c:v>30.1499145319709</c:v>
                </c:pt>
                <c:pt idx="18918">
                  <c:v>30.144940939999302</c:v>
                </c:pt>
                <c:pt idx="18919">
                  <c:v>30.1499145319709</c:v>
                </c:pt>
                <c:pt idx="18920">
                  <c:v>30.169808899857401</c:v>
                </c:pt>
                <c:pt idx="18921">
                  <c:v>30.164835307885799</c:v>
                </c:pt>
                <c:pt idx="18922">
                  <c:v>30.154888123942499</c:v>
                </c:pt>
                <c:pt idx="18923">
                  <c:v>30.164835307885799</c:v>
                </c:pt>
                <c:pt idx="18924">
                  <c:v>30.1598617159142</c:v>
                </c:pt>
                <c:pt idx="18925">
                  <c:v>30.1598617159142</c:v>
                </c:pt>
                <c:pt idx="18926">
                  <c:v>30.1499145319709</c:v>
                </c:pt>
                <c:pt idx="18927">
                  <c:v>30.1399673480277</c:v>
                </c:pt>
                <c:pt idx="18928">
                  <c:v>30.130020164084399</c:v>
                </c:pt>
                <c:pt idx="18929">
                  <c:v>30.1399673480277</c:v>
                </c:pt>
                <c:pt idx="18930">
                  <c:v>30.130020164084399</c:v>
                </c:pt>
                <c:pt idx="18931">
                  <c:v>30.125046572112801</c:v>
                </c:pt>
                <c:pt idx="18932">
                  <c:v>30.120072980141199</c:v>
                </c:pt>
                <c:pt idx="18933">
                  <c:v>30.125046572112801</c:v>
                </c:pt>
                <c:pt idx="18934">
                  <c:v>30.120072980141199</c:v>
                </c:pt>
                <c:pt idx="18935">
                  <c:v>30.1150993881696</c:v>
                </c:pt>
                <c:pt idx="18936">
                  <c:v>30.120072980141199</c:v>
                </c:pt>
                <c:pt idx="18937">
                  <c:v>30.120072980141199</c:v>
                </c:pt>
                <c:pt idx="18938">
                  <c:v>30.120072980141199</c:v>
                </c:pt>
                <c:pt idx="18939">
                  <c:v>30.1150993881696</c:v>
                </c:pt>
                <c:pt idx="18940">
                  <c:v>30.1150993881696</c:v>
                </c:pt>
                <c:pt idx="18941">
                  <c:v>30.125046572112801</c:v>
                </c:pt>
                <c:pt idx="18942">
                  <c:v>30.130020164084399</c:v>
                </c:pt>
                <c:pt idx="18943">
                  <c:v>30.125046572112801</c:v>
                </c:pt>
                <c:pt idx="18944">
                  <c:v>30.1051522042263</c:v>
                </c:pt>
                <c:pt idx="18945">
                  <c:v>30.110125796197998</c:v>
                </c:pt>
                <c:pt idx="18946">
                  <c:v>30.120072980141199</c:v>
                </c:pt>
                <c:pt idx="18947">
                  <c:v>30.130020164084399</c:v>
                </c:pt>
                <c:pt idx="18948">
                  <c:v>30.130020164084399</c:v>
                </c:pt>
                <c:pt idx="18949">
                  <c:v>30.130020164084399</c:v>
                </c:pt>
                <c:pt idx="18950">
                  <c:v>30.125046572112801</c:v>
                </c:pt>
                <c:pt idx="18951">
                  <c:v>30.1150993881696</c:v>
                </c:pt>
                <c:pt idx="18952">
                  <c:v>30.0952050202831</c:v>
                </c:pt>
                <c:pt idx="18953">
                  <c:v>30.1051522042263</c:v>
                </c:pt>
                <c:pt idx="18954">
                  <c:v>30.110125796197998</c:v>
                </c:pt>
                <c:pt idx="18955">
                  <c:v>30.110125796197998</c:v>
                </c:pt>
                <c:pt idx="18956">
                  <c:v>30.110125796197998</c:v>
                </c:pt>
                <c:pt idx="18957">
                  <c:v>30.100178612254702</c:v>
                </c:pt>
                <c:pt idx="18958">
                  <c:v>30.090231428311501</c:v>
                </c:pt>
                <c:pt idx="18959">
                  <c:v>30.090231428311501</c:v>
                </c:pt>
                <c:pt idx="18960">
                  <c:v>30.1051522042263</c:v>
                </c:pt>
                <c:pt idx="18961">
                  <c:v>30.120072980141199</c:v>
                </c:pt>
                <c:pt idx="18962">
                  <c:v>30.110125796197998</c:v>
                </c:pt>
                <c:pt idx="18963">
                  <c:v>30.090231428311501</c:v>
                </c:pt>
                <c:pt idx="18964">
                  <c:v>30.090231428311501</c:v>
                </c:pt>
                <c:pt idx="18965">
                  <c:v>30.0952050202831</c:v>
                </c:pt>
                <c:pt idx="18966">
                  <c:v>30.0952050202831</c:v>
                </c:pt>
                <c:pt idx="18967">
                  <c:v>30.090231428311501</c:v>
                </c:pt>
                <c:pt idx="18968">
                  <c:v>30.080284244368201</c:v>
                </c:pt>
                <c:pt idx="18969">
                  <c:v>30.070337060425</c:v>
                </c:pt>
                <c:pt idx="18970">
                  <c:v>30.065363468453398</c:v>
                </c:pt>
                <c:pt idx="18971">
                  <c:v>30.075310652396599</c:v>
                </c:pt>
                <c:pt idx="18972">
                  <c:v>30.090231428311501</c:v>
                </c:pt>
                <c:pt idx="18973">
                  <c:v>30.080284244368201</c:v>
                </c:pt>
                <c:pt idx="18974">
                  <c:v>30.075310652396599</c:v>
                </c:pt>
                <c:pt idx="18975">
                  <c:v>30.075310652396599</c:v>
                </c:pt>
                <c:pt idx="18976">
                  <c:v>30.075310652396599</c:v>
                </c:pt>
                <c:pt idx="18977">
                  <c:v>30.070337060425</c:v>
                </c:pt>
                <c:pt idx="18978">
                  <c:v>30.065363468453398</c:v>
                </c:pt>
                <c:pt idx="18979">
                  <c:v>30.055416284510098</c:v>
                </c:pt>
                <c:pt idx="18980">
                  <c:v>30.055416284510098</c:v>
                </c:pt>
                <c:pt idx="18981">
                  <c:v>30.0603898764817</c:v>
                </c:pt>
                <c:pt idx="18982">
                  <c:v>30.0603898764817</c:v>
                </c:pt>
                <c:pt idx="18983">
                  <c:v>30.055416284510098</c:v>
                </c:pt>
                <c:pt idx="18984">
                  <c:v>30.055416284510098</c:v>
                </c:pt>
                <c:pt idx="18985">
                  <c:v>30.0603898764817</c:v>
                </c:pt>
                <c:pt idx="18986">
                  <c:v>30.0603898764817</c:v>
                </c:pt>
                <c:pt idx="18987">
                  <c:v>30.045469100566901</c:v>
                </c:pt>
                <c:pt idx="18988">
                  <c:v>30.0504426925385</c:v>
                </c:pt>
                <c:pt idx="18989">
                  <c:v>30.055416284510098</c:v>
                </c:pt>
                <c:pt idx="18990">
                  <c:v>30.045469100566901</c:v>
                </c:pt>
                <c:pt idx="18991">
                  <c:v>30.045469100566901</c:v>
                </c:pt>
                <c:pt idx="18992">
                  <c:v>30.055416284510098</c:v>
                </c:pt>
                <c:pt idx="18993">
                  <c:v>30.0504426925385</c:v>
                </c:pt>
                <c:pt idx="18994">
                  <c:v>30.055416284510098</c:v>
                </c:pt>
                <c:pt idx="18995">
                  <c:v>30.045469100566901</c:v>
                </c:pt>
                <c:pt idx="18996">
                  <c:v>30.030548324651999</c:v>
                </c:pt>
                <c:pt idx="18997">
                  <c:v>30.040495508595299</c:v>
                </c:pt>
                <c:pt idx="18998">
                  <c:v>30.040495508595299</c:v>
                </c:pt>
                <c:pt idx="18999">
                  <c:v>30.045469100566901</c:v>
                </c:pt>
                <c:pt idx="19000">
                  <c:v>30.0504426925385</c:v>
                </c:pt>
                <c:pt idx="19001">
                  <c:v>30.055416284510098</c:v>
                </c:pt>
                <c:pt idx="19002">
                  <c:v>30.070337060425</c:v>
                </c:pt>
                <c:pt idx="19003">
                  <c:v>30.055416284510098</c:v>
                </c:pt>
                <c:pt idx="19004">
                  <c:v>30.055416284510098</c:v>
                </c:pt>
                <c:pt idx="19005">
                  <c:v>30.055416284510098</c:v>
                </c:pt>
                <c:pt idx="19006">
                  <c:v>30.055416284510098</c:v>
                </c:pt>
                <c:pt idx="19007">
                  <c:v>30.055416284510098</c:v>
                </c:pt>
                <c:pt idx="19008">
                  <c:v>30.055416284510098</c:v>
                </c:pt>
                <c:pt idx="19009">
                  <c:v>30.0504426925385</c:v>
                </c:pt>
                <c:pt idx="19010">
                  <c:v>30.055416284510098</c:v>
                </c:pt>
                <c:pt idx="19011">
                  <c:v>30.045469100566901</c:v>
                </c:pt>
                <c:pt idx="19012">
                  <c:v>30.055416284510098</c:v>
                </c:pt>
                <c:pt idx="19013">
                  <c:v>30.0603898764817</c:v>
                </c:pt>
                <c:pt idx="19014">
                  <c:v>30.055416284510098</c:v>
                </c:pt>
                <c:pt idx="19015">
                  <c:v>30.0603898764817</c:v>
                </c:pt>
                <c:pt idx="19016">
                  <c:v>30.0603898764817</c:v>
                </c:pt>
                <c:pt idx="19017">
                  <c:v>30.055416284510098</c:v>
                </c:pt>
                <c:pt idx="19018">
                  <c:v>30.055416284510098</c:v>
                </c:pt>
                <c:pt idx="19019">
                  <c:v>30.0603898764817</c:v>
                </c:pt>
                <c:pt idx="19020">
                  <c:v>30.065363468453398</c:v>
                </c:pt>
                <c:pt idx="19021">
                  <c:v>30.0603898764817</c:v>
                </c:pt>
                <c:pt idx="19022">
                  <c:v>30.045469100566901</c:v>
                </c:pt>
                <c:pt idx="19023">
                  <c:v>30.045469100566901</c:v>
                </c:pt>
                <c:pt idx="19024">
                  <c:v>30.040495508595299</c:v>
                </c:pt>
                <c:pt idx="19025">
                  <c:v>30.035521916623601</c:v>
                </c:pt>
                <c:pt idx="19026">
                  <c:v>30.045469100566901</c:v>
                </c:pt>
                <c:pt idx="19027">
                  <c:v>30.045469100566901</c:v>
                </c:pt>
                <c:pt idx="19028">
                  <c:v>30.0504426925385</c:v>
                </c:pt>
                <c:pt idx="19029">
                  <c:v>30.0603898764817</c:v>
                </c:pt>
                <c:pt idx="19030">
                  <c:v>30.0504426925385</c:v>
                </c:pt>
                <c:pt idx="19031">
                  <c:v>30.045469100566901</c:v>
                </c:pt>
                <c:pt idx="19032">
                  <c:v>30.0504426925385</c:v>
                </c:pt>
                <c:pt idx="19033">
                  <c:v>30.0504426925385</c:v>
                </c:pt>
                <c:pt idx="19034">
                  <c:v>30.035521916623601</c:v>
                </c:pt>
                <c:pt idx="19035">
                  <c:v>30.035521916623601</c:v>
                </c:pt>
                <c:pt idx="19036">
                  <c:v>30.035521916623601</c:v>
                </c:pt>
                <c:pt idx="19037">
                  <c:v>30.030548324651999</c:v>
                </c:pt>
                <c:pt idx="19038">
                  <c:v>30.030548324651999</c:v>
                </c:pt>
                <c:pt idx="19039">
                  <c:v>30.045469100566901</c:v>
                </c:pt>
                <c:pt idx="19040">
                  <c:v>30.055416284510098</c:v>
                </c:pt>
                <c:pt idx="19041">
                  <c:v>30.0603898764817</c:v>
                </c:pt>
                <c:pt idx="19042">
                  <c:v>30.045469100566901</c:v>
                </c:pt>
                <c:pt idx="19043">
                  <c:v>30.030548324651999</c:v>
                </c:pt>
                <c:pt idx="19044">
                  <c:v>30.035521916623601</c:v>
                </c:pt>
                <c:pt idx="19045">
                  <c:v>30.045469100566901</c:v>
                </c:pt>
                <c:pt idx="19046">
                  <c:v>30.040495508595299</c:v>
                </c:pt>
                <c:pt idx="19047">
                  <c:v>30.040495508595299</c:v>
                </c:pt>
                <c:pt idx="19048">
                  <c:v>30.030548324651999</c:v>
                </c:pt>
                <c:pt idx="19049">
                  <c:v>30.040495508595299</c:v>
                </c:pt>
                <c:pt idx="19050">
                  <c:v>30.035521916623601</c:v>
                </c:pt>
                <c:pt idx="19051">
                  <c:v>30.035521916623601</c:v>
                </c:pt>
                <c:pt idx="19052">
                  <c:v>30.025574732680401</c:v>
                </c:pt>
                <c:pt idx="19053">
                  <c:v>30.025574732680401</c:v>
                </c:pt>
                <c:pt idx="19054">
                  <c:v>30.0156275487371</c:v>
                </c:pt>
                <c:pt idx="19055">
                  <c:v>30.0056803647939</c:v>
                </c:pt>
                <c:pt idx="19056">
                  <c:v>30.000706772822301</c:v>
                </c:pt>
                <c:pt idx="19057">
                  <c:v>30.010653956765498</c:v>
                </c:pt>
                <c:pt idx="19058">
                  <c:v>30.010653956765498</c:v>
                </c:pt>
                <c:pt idx="19059">
                  <c:v>29.985785996907399</c:v>
                </c:pt>
                <c:pt idx="19060">
                  <c:v>29.990759588879001</c:v>
                </c:pt>
                <c:pt idx="19061">
                  <c:v>30.0056803647939</c:v>
                </c:pt>
                <c:pt idx="19062">
                  <c:v>30.0156275487371</c:v>
                </c:pt>
                <c:pt idx="19063">
                  <c:v>30.0056803647939</c:v>
                </c:pt>
                <c:pt idx="19064">
                  <c:v>29.980812404935801</c:v>
                </c:pt>
                <c:pt idx="19065">
                  <c:v>29.965891629020899</c:v>
                </c:pt>
                <c:pt idx="19066">
                  <c:v>29.975838812964199</c:v>
                </c:pt>
                <c:pt idx="19067">
                  <c:v>29.980812404935801</c:v>
                </c:pt>
                <c:pt idx="19068">
                  <c:v>29.985785996907399</c:v>
                </c:pt>
                <c:pt idx="19069">
                  <c:v>29.980812404935801</c:v>
                </c:pt>
                <c:pt idx="19070">
                  <c:v>29.980812404935801</c:v>
                </c:pt>
                <c:pt idx="19071">
                  <c:v>29.990759588879001</c:v>
                </c:pt>
                <c:pt idx="19072">
                  <c:v>30.000706772822301</c:v>
                </c:pt>
                <c:pt idx="19073">
                  <c:v>30.0056803647939</c:v>
                </c:pt>
                <c:pt idx="19074">
                  <c:v>29.995733180850699</c:v>
                </c:pt>
                <c:pt idx="19075">
                  <c:v>29.990759588879001</c:v>
                </c:pt>
                <c:pt idx="19076">
                  <c:v>29.990759588879001</c:v>
                </c:pt>
                <c:pt idx="19077">
                  <c:v>29.985785996907399</c:v>
                </c:pt>
                <c:pt idx="19078">
                  <c:v>29.985785996907399</c:v>
                </c:pt>
                <c:pt idx="19079">
                  <c:v>29.980812404935801</c:v>
                </c:pt>
                <c:pt idx="19080">
                  <c:v>29.970865220992501</c:v>
                </c:pt>
                <c:pt idx="19081">
                  <c:v>29.970865220992501</c:v>
                </c:pt>
                <c:pt idx="19082">
                  <c:v>29.970865220992501</c:v>
                </c:pt>
                <c:pt idx="19083">
                  <c:v>29.975838812964199</c:v>
                </c:pt>
                <c:pt idx="19084">
                  <c:v>29.975838812964199</c:v>
                </c:pt>
                <c:pt idx="19085">
                  <c:v>29.970865220992501</c:v>
                </c:pt>
                <c:pt idx="19086">
                  <c:v>29.955944445077701</c:v>
                </c:pt>
                <c:pt idx="19087">
                  <c:v>29.9609180370493</c:v>
                </c:pt>
                <c:pt idx="19088">
                  <c:v>29.970865220992501</c:v>
                </c:pt>
                <c:pt idx="19089">
                  <c:v>29.970865220992501</c:v>
                </c:pt>
                <c:pt idx="19090">
                  <c:v>29.975838812964199</c:v>
                </c:pt>
                <c:pt idx="19091">
                  <c:v>29.985785996907399</c:v>
                </c:pt>
                <c:pt idx="19092">
                  <c:v>30.000706772822301</c:v>
                </c:pt>
                <c:pt idx="19093">
                  <c:v>29.980812404935801</c:v>
                </c:pt>
                <c:pt idx="19094">
                  <c:v>29.965891629020899</c:v>
                </c:pt>
                <c:pt idx="19095">
                  <c:v>29.970865220992501</c:v>
                </c:pt>
                <c:pt idx="19096">
                  <c:v>29.985785996907399</c:v>
                </c:pt>
                <c:pt idx="19097">
                  <c:v>29.975838812964199</c:v>
                </c:pt>
                <c:pt idx="19098">
                  <c:v>29.975838812964199</c:v>
                </c:pt>
                <c:pt idx="19099">
                  <c:v>29.9609180370493</c:v>
                </c:pt>
                <c:pt idx="19100">
                  <c:v>29.950970853106099</c:v>
                </c:pt>
                <c:pt idx="19101">
                  <c:v>29.931076485219599</c:v>
                </c:pt>
                <c:pt idx="19102">
                  <c:v>29.931076485219599</c:v>
                </c:pt>
                <c:pt idx="19103">
                  <c:v>29.931076485219599</c:v>
                </c:pt>
                <c:pt idx="19104">
                  <c:v>29.941023669162799</c:v>
                </c:pt>
                <c:pt idx="19105">
                  <c:v>29.941023669162799</c:v>
                </c:pt>
                <c:pt idx="19106">
                  <c:v>29.936050077191201</c:v>
                </c:pt>
                <c:pt idx="19107">
                  <c:v>29.941023669162799</c:v>
                </c:pt>
                <c:pt idx="19108">
                  <c:v>29.945997261134401</c:v>
                </c:pt>
                <c:pt idx="19109">
                  <c:v>29.950970853106099</c:v>
                </c:pt>
                <c:pt idx="19110">
                  <c:v>29.945997261134401</c:v>
                </c:pt>
                <c:pt idx="19111">
                  <c:v>29.945997261134401</c:v>
                </c:pt>
                <c:pt idx="19112">
                  <c:v>29.941023669162799</c:v>
                </c:pt>
                <c:pt idx="19113">
                  <c:v>29.936050077191201</c:v>
                </c:pt>
                <c:pt idx="19114">
                  <c:v>29.931076485219599</c:v>
                </c:pt>
                <c:pt idx="19115">
                  <c:v>29.926102893248</c:v>
                </c:pt>
                <c:pt idx="19116">
                  <c:v>29.921129301276299</c:v>
                </c:pt>
                <c:pt idx="19117">
                  <c:v>29.921129301276299</c:v>
                </c:pt>
                <c:pt idx="19118">
                  <c:v>29.9161557093047</c:v>
                </c:pt>
                <c:pt idx="19119">
                  <c:v>29.911182117333102</c:v>
                </c:pt>
                <c:pt idx="19120">
                  <c:v>29.9062085253615</c:v>
                </c:pt>
                <c:pt idx="19121">
                  <c:v>29.9062085253615</c:v>
                </c:pt>
                <c:pt idx="19122">
                  <c:v>29.9062085253615</c:v>
                </c:pt>
                <c:pt idx="19123">
                  <c:v>29.891287749446601</c:v>
                </c:pt>
                <c:pt idx="19124">
                  <c:v>29.8813405655034</c:v>
                </c:pt>
                <c:pt idx="19125">
                  <c:v>29.896261341418199</c:v>
                </c:pt>
                <c:pt idx="19126">
                  <c:v>29.901234933389802</c:v>
                </c:pt>
                <c:pt idx="19127">
                  <c:v>29.891287749446601</c:v>
                </c:pt>
                <c:pt idx="19128">
                  <c:v>29.896261341418199</c:v>
                </c:pt>
                <c:pt idx="19129">
                  <c:v>29.9062085253615</c:v>
                </c:pt>
                <c:pt idx="19130">
                  <c:v>29.886314157474999</c:v>
                </c:pt>
                <c:pt idx="19131">
                  <c:v>29.876366973531699</c:v>
                </c:pt>
                <c:pt idx="19132">
                  <c:v>29.8713933815601</c:v>
                </c:pt>
                <c:pt idx="19133">
                  <c:v>29.8813405655034</c:v>
                </c:pt>
                <c:pt idx="19134">
                  <c:v>29.8713933815601</c:v>
                </c:pt>
                <c:pt idx="19135">
                  <c:v>29.856472605645202</c:v>
                </c:pt>
                <c:pt idx="19136">
                  <c:v>29.846525421702001</c:v>
                </c:pt>
                <c:pt idx="19137">
                  <c:v>29.846525421702001</c:v>
                </c:pt>
                <c:pt idx="19138">
                  <c:v>29.8614461976169</c:v>
                </c:pt>
                <c:pt idx="19139">
                  <c:v>29.8713933815601</c:v>
                </c:pt>
                <c:pt idx="19140">
                  <c:v>29.866419789588502</c:v>
                </c:pt>
                <c:pt idx="19141">
                  <c:v>29.8614461976169</c:v>
                </c:pt>
                <c:pt idx="19142">
                  <c:v>29.866419789588502</c:v>
                </c:pt>
                <c:pt idx="19143">
                  <c:v>29.856472605645202</c:v>
                </c:pt>
                <c:pt idx="19144">
                  <c:v>29.846525421702001</c:v>
                </c:pt>
                <c:pt idx="19145">
                  <c:v>29.841551829730399</c:v>
                </c:pt>
                <c:pt idx="19146">
                  <c:v>29.8514990136736</c:v>
                </c:pt>
                <c:pt idx="19147">
                  <c:v>29.8514990136736</c:v>
                </c:pt>
                <c:pt idx="19148">
                  <c:v>29.8614461976169</c:v>
                </c:pt>
                <c:pt idx="19149">
                  <c:v>29.8614461976169</c:v>
                </c:pt>
                <c:pt idx="19150">
                  <c:v>29.8514990136736</c:v>
                </c:pt>
                <c:pt idx="19151">
                  <c:v>29.846525421702001</c:v>
                </c:pt>
                <c:pt idx="19152">
                  <c:v>29.8514990136736</c:v>
                </c:pt>
                <c:pt idx="19153">
                  <c:v>29.8514990136736</c:v>
                </c:pt>
                <c:pt idx="19154">
                  <c:v>29.856472605645202</c:v>
                </c:pt>
                <c:pt idx="19155">
                  <c:v>29.856472605645202</c:v>
                </c:pt>
                <c:pt idx="19156">
                  <c:v>29.866419789588502</c:v>
                </c:pt>
                <c:pt idx="19157">
                  <c:v>29.8713933815601</c:v>
                </c:pt>
                <c:pt idx="19158">
                  <c:v>29.8614461976169</c:v>
                </c:pt>
                <c:pt idx="19159">
                  <c:v>29.8614461976169</c:v>
                </c:pt>
                <c:pt idx="19160">
                  <c:v>29.8614461976169</c:v>
                </c:pt>
                <c:pt idx="19161">
                  <c:v>29.856472605645202</c:v>
                </c:pt>
                <c:pt idx="19162">
                  <c:v>29.866419789588502</c:v>
                </c:pt>
                <c:pt idx="19163">
                  <c:v>29.8614461976169</c:v>
                </c:pt>
                <c:pt idx="19164">
                  <c:v>29.8614461976169</c:v>
                </c:pt>
                <c:pt idx="19165">
                  <c:v>29.876366973531699</c:v>
                </c:pt>
                <c:pt idx="19166">
                  <c:v>29.8713933815601</c:v>
                </c:pt>
                <c:pt idx="19167">
                  <c:v>29.856472605645202</c:v>
                </c:pt>
                <c:pt idx="19168">
                  <c:v>29.856472605645202</c:v>
                </c:pt>
                <c:pt idx="19169">
                  <c:v>29.8514990136736</c:v>
                </c:pt>
                <c:pt idx="19170">
                  <c:v>29.856472605645202</c:v>
                </c:pt>
                <c:pt idx="19171">
                  <c:v>29.8713933815601</c:v>
                </c:pt>
                <c:pt idx="19172">
                  <c:v>29.8713933815601</c:v>
                </c:pt>
                <c:pt idx="19173">
                  <c:v>29.8713933815601</c:v>
                </c:pt>
                <c:pt idx="19174">
                  <c:v>29.8713933815601</c:v>
                </c:pt>
                <c:pt idx="19175">
                  <c:v>29.876366973531699</c:v>
                </c:pt>
                <c:pt idx="19176">
                  <c:v>29.8614461976169</c:v>
                </c:pt>
                <c:pt idx="19177">
                  <c:v>29.8614461976169</c:v>
                </c:pt>
                <c:pt idx="19178">
                  <c:v>29.856472605645202</c:v>
                </c:pt>
                <c:pt idx="19179">
                  <c:v>29.856472605645202</c:v>
                </c:pt>
                <c:pt idx="19180">
                  <c:v>29.8514990136736</c:v>
                </c:pt>
                <c:pt idx="19181">
                  <c:v>29.8514990136736</c:v>
                </c:pt>
                <c:pt idx="19182">
                  <c:v>29.8514990136736</c:v>
                </c:pt>
                <c:pt idx="19183">
                  <c:v>29.846525421702001</c:v>
                </c:pt>
                <c:pt idx="19184">
                  <c:v>29.8365782377588</c:v>
                </c:pt>
                <c:pt idx="19185">
                  <c:v>29.831604645787099</c:v>
                </c:pt>
                <c:pt idx="19186">
                  <c:v>29.8266310538155</c:v>
                </c:pt>
                <c:pt idx="19187">
                  <c:v>29.8365782377588</c:v>
                </c:pt>
                <c:pt idx="19188">
                  <c:v>29.841551829730399</c:v>
                </c:pt>
                <c:pt idx="19189">
                  <c:v>29.841551829730399</c:v>
                </c:pt>
                <c:pt idx="19190">
                  <c:v>29.841551829730399</c:v>
                </c:pt>
                <c:pt idx="19191">
                  <c:v>29.841551829730399</c:v>
                </c:pt>
                <c:pt idx="19192">
                  <c:v>29.831604645787099</c:v>
                </c:pt>
                <c:pt idx="19193">
                  <c:v>29.8365782377588</c:v>
                </c:pt>
                <c:pt idx="19194">
                  <c:v>29.841551829730399</c:v>
                </c:pt>
                <c:pt idx="19195">
                  <c:v>29.841551829730399</c:v>
                </c:pt>
                <c:pt idx="19196">
                  <c:v>29.841551829730399</c:v>
                </c:pt>
                <c:pt idx="19197">
                  <c:v>29.831604645787099</c:v>
                </c:pt>
                <c:pt idx="19198">
                  <c:v>29.831604645787099</c:v>
                </c:pt>
                <c:pt idx="19199">
                  <c:v>29.8365782377588</c:v>
                </c:pt>
                <c:pt idx="19200">
                  <c:v>29.8266310538155</c:v>
                </c:pt>
                <c:pt idx="19201">
                  <c:v>29.8166838698723</c:v>
                </c:pt>
                <c:pt idx="19202">
                  <c:v>29.811710277900598</c:v>
                </c:pt>
                <c:pt idx="19203">
                  <c:v>29.796789501985799</c:v>
                </c:pt>
                <c:pt idx="19204">
                  <c:v>29.796789501985799</c:v>
                </c:pt>
                <c:pt idx="19205">
                  <c:v>29.806736685929</c:v>
                </c:pt>
                <c:pt idx="19206">
                  <c:v>29.806736685929</c:v>
                </c:pt>
                <c:pt idx="19207">
                  <c:v>29.8166838698723</c:v>
                </c:pt>
                <c:pt idx="19208">
                  <c:v>29.8266310538155</c:v>
                </c:pt>
                <c:pt idx="19209">
                  <c:v>29.821657461843898</c:v>
                </c:pt>
                <c:pt idx="19210">
                  <c:v>29.8166838698723</c:v>
                </c:pt>
                <c:pt idx="19211">
                  <c:v>29.801763093957401</c:v>
                </c:pt>
                <c:pt idx="19212">
                  <c:v>29.796789501985799</c:v>
                </c:pt>
                <c:pt idx="19213">
                  <c:v>29.786842318042499</c:v>
                </c:pt>
                <c:pt idx="19214">
                  <c:v>29.786842318042499</c:v>
                </c:pt>
                <c:pt idx="19215">
                  <c:v>29.791815910014201</c:v>
                </c:pt>
                <c:pt idx="19216">
                  <c:v>29.796789501985799</c:v>
                </c:pt>
                <c:pt idx="19217">
                  <c:v>29.781868726070901</c:v>
                </c:pt>
                <c:pt idx="19218">
                  <c:v>29.786842318042499</c:v>
                </c:pt>
                <c:pt idx="19219">
                  <c:v>29.796789501985799</c:v>
                </c:pt>
                <c:pt idx="19220">
                  <c:v>29.786842318042499</c:v>
                </c:pt>
                <c:pt idx="19221">
                  <c:v>29.776895134099298</c:v>
                </c:pt>
                <c:pt idx="19222">
                  <c:v>29.776895134099298</c:v>
                </c:pt>
                <c:pt idx="19223">
                  <c:v>29.776895134099298</c:v>
                </c:pt>
                <c:pt idx="19224">
                  <c:v>29.786842318042499</c:v>
                </c:pt>
                <c:pt idx="19225">
                  <c:v>29.791815910014201</c:v>
                </c:pt>
                <c:pt idx="19226">
                  <c:v>29.801763093957401</c:v>
                </c:pt>
                <c:pt idx="19227">
                  <c:v>29.786842318042499</c:v>
                </c:pt>
                <c:pt idx="19228">
                  <c:v>29.776895134099298</c:v>
                </c:pt>
                <c:pt idx="19229">
                  <c:v>29.776895134099298</c:v>
                </c:pt>
                <c:pt idx="19230">
                  <c:v>29.7619743581844</c:v>
                </c:pt>
                <c:pt idx="19231">
                  <c:v>29.766947950156101</c:v>
                </c:pt>
                <c:pt idx="19232">
                  <c:v>29.7619743581844</c:v>
                </c:pt>
                <c:pt idx="19233">
                  <c:v>29.7619743581844</c:v>
                </c:pt>
                <c:pt idx="19234">
                  <c:v>29.7719215421277</c:v>
                </c:pt>
                <c:pt idx="19235">
                  <c:v>29.7619743581844</c:v>
                </c:pt>
                <c:pt idx="19236">
                  <c:v>29.752027174241199</c:v>
                </c:pt>
                <c:pt idx="19237">
                  <c:v>29.747053582269601</c:v>
                </c:pt>
                <c:pt idx="19238">
                  <c:v>29.742079990297899</c:v>
                </c:pt>
                <c:pt idx="19239">
                  <c:v>29.742079990297899</c:v>
                </c:pt>
                <c:pt idx="19240">
                  <c:v>29.747053582269601</c:v>
                </c:pt>
                <c:pt idx="19241">
                  <c:v>29.752027174241199</c:v>
                </c:pt>
                <c:pt idx="19242">
                  <c:v>29.747053582269601</c:v>
                </c:pt>
                <c:pt idx="19243">
                  <c:v>29.757000766212801</c:v>
                </c:pt>
                <c:pt idx="19244">
                  <c:v>29.766947950156101</c:v>
                </c:pt>
                <c:pt idx="19245">
                  <c:v>29.7619743581844</c:v>
                </c:pt>
                <c:pt idx="19246">
                  <c:v>29.752027174241199</c:v>
                </c:pt>
                <c:pt idx="19247">
                  <c:v>29.722185622411502</c:v>
                </c:pt>
                <c:pt idx="19248">
                  <c:v>29.722185622411502</c:v>
                </c:pt>
                <c:pt idx="19249">
                  <c:v>29.732132806354699</c:v>
                </c:pt>
                <c:pt idx="19250">
                  <c:v>29.737106398326301</c:v>
                </c:pt>
                <c:pt idx="19251">
                  <c:v>29.742079990297899</c:v>
                </c:pt>
                <c:pt idx="19252">
                  <c:v>29.737106398326301</c:v>
                </c:pt>
                <c:pt idx="19253">
                  <c:v>29.7271592143831</c:v>
                </c:pt>
                <c:pt idx="19254">
                  <c:v>29.732132806354699</c:v>
                </c:pt>
                <c:pt idx="19255">
                  <c:v>29.732132806354699</c:v>
                </c:pt>
                <c:pt idx="19256">
                  <c:v>29.732132806354699</c:v>
                </c:pt>
                <c:pt idx="19257">
                  <c:v>29.722185622411502</c:v>
                </c:pt>
                <c:pt idx="19258">
                  <c:v>29.747053582269601</c:v>
                </c:pt>
                <c:pt idx="19259">
                  <c:v>29.757000766212801</c:v>
                </c:pt>
                <c:pt idx="19260">
                  <c:v>29.757000766212801</c:v>
                </c:pt>
                <c:pt idx="19261">
                  <c:v>29.752027174241199</c:v>
                </c:pt>
                <c:pt idx="19262">
                  <c:v>29.747053582269601</c:v>
                </c:pt>
                <c:pt idx="19263">
                  <c:v>29.732132806354699</c:v>
                </c:pt>
                <c:pt idx="19264">
                  <c:v>29.722185622411502</c:v>
                </c:pt>
                <c:pt idx="19265">
                  <c:v>29.7172120304398</c:v>
                </c:pt>
                <c:pt idx="19266">
                  <c:v>29.7172120304398</c:v>
                </c:pt>
                <c:pt idx="19267">
                  <c:v>29.722185622411502</c:v>
                </c:pt>
                <c:pt idx="19268">
                  <c:v>29.732132806354699</c:v>
                </c:pt>
                <c:pt idx="19269">
                  <c:v>29.7271592143831</c:v>
                </c:pt>
                <c:pt idx="19270">
                  <c:v>29.712238438468201</c:v>
                </c:pt>
                <c:pt idx="19271">
                  <c:v>29.712238438468201</c:v>
                </c:pt>
                <c:pt idx="19272">
                  <c:v>29.7172120304398</c:v>
                </c:pt>
                <c:pt idx="19273">
                  <c:v>29.707264846496599</c:v>
                </c:pt>
                <c:pt idx="19274">
                  <c:v>29.712238438468201</c:v>
                </c:pt>
                <c:pt idx="19275">
                  <c:v>29.712238438468201</c:v>
                </c:pt>
                <c:pt idx="19276">
                  <c:v>29.697317662553399</c:v>
                </c:pt>
                <c:pt idx="19277">
                  <c:v>29.697317662553399</c:v>
                </c:pt>
                <c:pt idx="19278">
                  <c:v>29.6823968866385</c:v>
                </c:pt>
                <c:pt idx="19279">
                  <c:v>29.687370478610099</c:v>
                </c:pt>
                <c:pt idx="19280">
                  <c:v>29.702291254525001</c:v>
                </c:pt>
                <c:pt idx="19281">
                  <c:v>29.712238438468201</c:v>
                </c:pt>
                <c:pt idx="19282">
                  <c:v>29.707264846496599</c:v>
                </c:pt>
                <c:pt idx="19283">
                  <c:v>29.687370478610099</c:v>
                </c:pt>
                <c:pt idx="19284">
                  <c:v>29.677423294666902</c:v>
                </c:pt>
                <c:pt idx="19285">
                  <c:v>29.677423294666902</c:v>
                </c:pt>
                <c:pt idx="19286">
                  <c:v>29.6823968866385</c:v>
                </c:pt>
                <c:pt idx="19287">
                  <c:v>29.687370478610099</c:v>
                </c:pt>
                <c:pt idx="19288">
                  <c:v>29.687370478610099</c:v>
                </c:pt>
                <c:pt idx="19289">
                  <c:v>29.697317662553399</c:v>
                </c:pt>
                <c:pt idx="19290">
                  <c:v>29.697317662553399</c:v>
                </c:pt>
                <c:pt idx="19291">
                  <c:v>29.687370478610099</c:v>
                </c:pt>
                <c:pt idx="19292">
                  <c:v>29.687370478610099</c:v>
                </c:pt>
                <c:pt idx="19293">
                  <c:v>29.697317662553399</c:v>
                </c:pt>
                <c:pt idx="19294">
                  <c:v>29.692344070581701</c:v>
                </c:pt>
                <c:pt idx="19295">
                  <c:v>29.6823968866385</c:v>
                </c:pt>
                <c:pt idx="19296">
                  <c:v>29.677423294666902</c:v>
                </c:pt>
                <c:pt idx="19297">
                  <c:v>29.6823968866385</c:v>
                </c:pt>
                <c:pt idx="19298">
                  <c:v>29.687370478610099</c:v>
                </c:pt>
                <c:pt idx="19299">
                  <c:v>29.6823968866385</c:v>
                </c:pt>
                <c:pt idx="19300">
                  <c:v>29.667476110723602</c:v>
                </c:pt>
                <c:pt idx="19301">
                  <c:v>29.662502518752</c:v>
                </c:pt>
                <c:pt idx="19302">
                  <c:v>29.662502518752</c:v>
                </c:pt>
                <c:pt idx="19303">
                  <c:v>29.667476110723602</c:v>
                </c:pt>
                <c:pt idx="19304">
                  <c:v>29.657528926780401</c:v>
                </c:pt>
                <c:pt idx="19305">
                  <c:v>29.647581742837101</c:v>
                </c:pt>
                <c:pt idx="19306">
                  <c:v>29.657528926780401</c:v>
                </c:pt>
                <c:pt idx="19307">
                  <c:v>29.652555334808799</c:v>
                </c:pt>
                <c:pt idx="19308">
                  <c:v>29.647581742837101</c:v>
                </c:pt>
                <c:pt idx="19309">
                  <c:v>29.657528926780401</c:v>
                </c:pt>
                <c:pt idx="19310">
                  <c:v>29.647581742837101</c:v>
                </c:pt>
                <c:pt idx="19311">
                  <c:v>29.6376345588939</c:v>
                </c:pt>
                <c:pt idx="19312">
                  <c:v>29.632660966922298</c:v>
                </c:pt>
                <c:pt idx="19313">
                  <c:v>29.632660966922298</c:v>
                </c:pt>
                <c:pt idx="19314">
                  <c:v>29.632660966922298</c:v>
                </c:pt>
                <c:pt idx="19315">
                  <c:v>29.6376345588939</c:v>
                </c:pt>
                <c:pt idx="19316">
                  <c:v>29.647581742837101</c:v>
                </c:pt>
                <c:pt idx="19317">
                  <c:v>29.652555334808799</c:v>
                </c:pt>
                <c:pt idx="19318">
                  <c:v>29.647581742837101</c:v>
                </c:pt>
                <c:pt idx="19319">
                  <c:v>29.632660966922298</c:v>
                </c:pt>
                <c:pt idx="19320">
                  <c:v>29.632660966922298</c:v>
                </c:pt>
                <c:pt idx="19321">
                  <c:v>29.632660966922298</c:v>
                </c:pt>
                <c:pt idx="19322">
                  <c:v>29.6276873749506</c:v>
                </c:pt>
                <c:pt idx="19323">
                  <c:v>29.6177401910074</c:v>
                </c:pt>
                <c:pt idx="19324">
                  <c:v>29.602819415092501</c:v>
                </c:pt>
                <c:pt idx="19325">
                  <c:v>29.597845823120899</c:v>
                </c:pt>
                <c:pt idx="19326">
                  <c:v>29.602819415092501</c:v>
                </c:pt>
                <c:pt idx="19327">
                  <c:v>29.597845823120899</c:v>
                </c:pt>
                <c:pt idx="19328">
                  <c:v>29.607793007064199</c:v>
                </c:pt>
                <c:pt idx="19329">
                  <c:v>29.612766599035801</c:v>
                </c:pt>
                <c:pt idx="19330">
                  <c:v>29.612766599035801</c:v>
                </c:pt>
                <c:pt idx="19331">
                  <c:v>29.612766599035801</c:v>
                </c:pt>
                <c:pt idx="19332">
                  <c:v>29.6276873749506</c:v>
                </c:pt>
                <c:pt idx="19333">
                  <c:v>29.612766599035801</c:v>
                </c:pt>
                <c:pt idx="19334">
                  <c:v>29.602819415092501</c:v>
                </c:pt>
                <c:pt idx="19335">
                  <c:v>29.602819415092501</c:v>
                </c:pt>
                <c:pt idx="19336">
                  <c:v>29.612766599035801</c:v>
                </c:pt>
                <c:pt idx="19337">
                  <c:v>29.607793007064199</c:v>
                </c:pt>
                <c:pt idx="19338">
                  <c:v>29.587898639177698</c:v>
                </c:pt>
                <c:pt idx="19339">
                  <c:v>29.577951455234398</c:v>
                </c:pt>
                <c:pt idx="19340">
                  <c:v>29.577951455234398</c:v>
                </c:pt>
                <c:pt idx="19341">
                  <c:v>29.577951455234398</c:v>
                </c:pt>
                <c:pt idx="19342">
                  <c:v>29.5829250472061</c:v>
                </c:pt>
                <c:pt idx="19343">
                  <c:v>29.5729778632628</c:v>
                </c:pt>
                <c:pt idx="19344">
                  <c:v>29.568004271291201</c:v>
                </c:pt>
                <c:pt idx="19345">
                  <c:v>29.563030679319599</c:v>
                </c:pt>
                <c:pt idx="19346">
                  <c:v>29.568004271291201</c:v>
                </c:pt>
                <c:pt idx="19347">
                  <c:v>29.577951455234398</c:v>
                </c:pt>
                <c:pt idx="19348">
                  <c:v>29.5829250472061</c:v>
                </c:pt>
                <c:pt idx="19349">
                  <c:v>29.5729778632628</c:v>
                </c:pt>
                <c:pt idx="19350">
                  <c:v>29.577951455234398</c:v>
                </c:pt>
                <c:pt idx="19351">
                  <c:v>29.5829250472061</c:v>
                </c:pt>
                <c:pt idx="19352">
                  <c:v>29.587898639177698</c:v>
                </c:pt>
                <c:pt idx="19353">
                  <c:v>29.5928722311493</c:v>
                </c:pt>
                <c:pt idx="19354">
                  <c:v>29.587898639177698</c:v>
                </c:pt>
                <c:pt idx="19355">
                  <c:v>29.5829250472061</c:v>
                </c:pt>
                <c:pt idx="19356">
                  <c:v>29.558057087347901</c:v>
                </c:pt>
                <c:pt idx="19357">
                  <c:v>29.533189127489798</c:v>
                </c:pt>
                <c:pt idx="19358">
                  <c:v>29.543136311433098</c:v>
                </c:pt>
                <c:pt idx="19359">
                  <c:v>29.543136311433098</c:v>
                </c:pt>
                <c:pt idx="19360">
                  <c:v>29.5282155355182</c:v>
                </c:pt>
                <c:pt idx="19361">
                  <c:v>29.523241943546601</c:v>
                </c:pt>
                <c:pt idx="19362">
                  <c:v>29.5381627194615</c:v>
                </c:pt>
                <c:pt idx="19363">
                  <c:v>29.553083495376299</c:v>
                </c:pt>
                <c:pt idx="19364">
                  <c:v>29.558057087347901</c:v>
                </c:pt>
                <c:pt idx="19365">
                  <c:v>29.553083495376299</c:v>
                </c:pt>
                <c:pt idx="19366">
                  <c:v>29.563030679319599</c:v>
                </c:pt>
                <c:pt idx="19367">
                  <c:v>29.563030679319599</c:v>
                </c:pt>
                <c:pt idx="19368">
                  <c:v>29.543136311433098</c:v>
                </c:pt>
                <c:pt idx="19369">
                  <c:v>29.533189127489798</c:v>
                </c:pt>
                <c:pt idx="19370">
                  <c:v>29.5282155355182</c:v>
                </c:pt>
                <c:pt idx="19371">
                  <c:v>29.5282155355182</c:v>
                </c:pt>
                <c:pt idx="19372">
                  <c:v>29.553083495376299</c:v>
                </c:pt>
                <c:pt idx="19373">
                  <c:v>29.568004271291201</c:v>
                </c:pt>
                <c:pt idx="19374">
                  <c:v>29.558057087347901</c:v>
                </c:pt>
                <c:pt idx="19375">
                  <c:v>29.558057087347901</c:v>
                </c:pt>
                <c:pt idx="19376">
                  <c:v>29.568004271291201</c:v>
                </c:pt>
                <c:pt idx="19377">
                  <c:v>29.563030679319599</c:v>
                </c:pt>
                <c:pt idx="19378">
                  <c:v>29.553083495376299</c:v>
                </c:pt>
                <c:pt idx="19379">
                  <c:v>29.5381627194615</c:v>
                </c:pt>
                <c:pt idx="19380">
                  <c:v>29.548109903404701</c:v>
                </c:pt>
                <c:pt idx="19381">
                  <c:v>29.553083495376299</c:v>
                </c:pt>
                <c:pt idx="19382">
                  <c:v>29.553083495376299</c:v>
                </c:pt>
                <c:pt idx="19383">
                  <c:v>29.5381627194615</c:v>
                </c:pt>
                <c:pt idx="19384">
                  <c:v>29.533189127489798</c:v>
                </c:pt>
                <c:pt idx="19385">
                  <c:v>29.523241943546601</c:v>
                </c:pt>
                <c:pt idx="19386">
                  <c:v>29.5282155355182</c:v>
                </c:pt>
                <c:pt idx="19387">
                  <c:v>29.523241943546601</c:v>
                </c:pt>
                <c:pt idx="19388">
                  <c:v>29.523241943546601</c:v>
                </c:pt>
                <c:pt idx="19389">
                  <c:v>29.518268351574999</c:v>
                </c:pt>
                <c:pt idx="19390">
                  <c:v>29.518268351574999</c:v>
                </c:pt>
                <c:pt idx="19391">
                  <c:v>29.523241943546601</c:v>
                </c:pt>
                <c:pt idx="19392">
                  <c:v>29.508321167631699</c:v>
                </c:pt>
                <c:pt idx="19393">
                  <c:v>29.503347575660101</c:v>
                </c:pt>
                <c:pt idx="19394">
                  <c:v>29.508321167631699</c:v>
                </c:pt>
                <c:pt idx="19395">
                  <c:v>29.498373983688499</c:v>
                </c:pt>
                <c:pt idx="19396">
                  <c:v>29.4934003917169</c:v>
                </c:pt>
                <c:pt idx="19397">
                  <c:v>29.508321167631699</c:v>
                </c:pt>
                <c:pt idx="19398">
                  <c:v>29.513294759603301</c:v>
                </c:pt>
                <c:pt idx="19399">
                  <c:v>29.503347575660101</c:v>
                </c:pt>
                <c:pt idx="19400">
                  <c:v>29.503347575660101</c:v>
                </c:pt>
                <c:pt idx="19401">
                  <c:v>29.508321167631699</c:v>
                </c:pt>
                <c:pt idx="19402">
                  <c:v>29.508321167631699</c:v>
                </c:pt>
                <c:pt idx="19403">
                  <c:v>29.4934003917169</c:v>
                </c:pt>
                <c:pt idx="19404">
                  <c:v>29.498373983688499</c:v>
                </c:pt>
                <c:pt idx="19405">
                  <c:v>29.508321167631699</c:v>
                </c:pt>
                <c:pt idx="19406">
                  <c:v>29.513294759603301</c:v>
                </c:pt>
                <c:pt idx="19407">
                  <c:v>29.4934003917169</c:v>
                </c:pt>
                <c:pt idx="19408">
                  <c:v>29.498373983688499</c:v>
                </c:pt>
                <c:pt idx="19409">
                  <c:v>29.503347575660101</c:v>
                </c:pt>
                <c:pt idx="19410">
                  <c:v>29.498373983688499</c:v>
                </c:pt>
                <c:pt idx="19411">
                  <c:v>29.498373983688499</c:v>
                </c:pt>
                <c:pt idx="19412">
                  <c:v>29.4934003917169</c:v>
                </c:pt>
                <c:pt idx="19413">
                  <c:v>29.4934003917169</c:v>
                </c:pt>
                <c:pt idx="19414">
                  <c:v>29.498373983688499</c:v>
                </c:pt>
                <c:pt idx="19415">
                  <c:v>29.488426799745199</c:v>
                </c:pt>
                <c:pt idx="19416">
                  <c:v>29.478479615802001</c:v>
                </c:pt>
                <c:pt idx="19417">
                  <c:v>29.478479615802001</c:v>
                </c:pt>
                <c:pt idx="19418">
                  <c:v>29.4934003917169</c:v>
                </c:pt>
                <c:pt idx="19419">
                  <c:v>29.4934003917169</c:v>
                </c:pt>
                <c:pt idx="19420">
                  <c:v>29.488426799745199</c:v>
                </c:pt>
                <c:pt idx="19421">
                  <c:v>29.498373983688499</c:v>
                </c:pt>
                <c:pt idx="19422">
                  <c:v>29.498373983688499</c:v>
                </c:pt>
                <c:pt idx="19423">
                  <c:v>29.478479615802001</c:v>
                </c:pt>
                <c:pt idx="19424">
                  <c:v>29.473506023830399</c:v>
                </c:pt>
                <c:pt idx="19425">
                  <c:v>29.463558839887099</c:v>
                </c:pt>
                <c:pt idx="19426">
                  <c:v>29.463558839887099</c:v>
                </c:pt>
                <c:pt idx="19427">
                  <c:v>29.468532431858701</c:v>
                </c:pt>
                <c:pt idx="19428">
                  <c:v>29.463558839887099</c:v>
                </c:pt>
                <c:pt idx="19429">
                  <c:v>29.463558839887099</c:v>
                </c:pt>
                <c:pt idx="19430">
                  <c:v>29.468532431858701</c:v>
                </c:pt>
                <c:pt idx="19431">
                  <c:v>29.458585247915501</c:v>
                </c:pt>
                <c:pt idx="19432">
                  <c:v>29.458585247915501</c:v>
                </c:pt>
                <c:pt idx="19433">
                  <c:v>29.4486380639723</c:v>
                </c:pt>
                <c:pt idx="19434">
                  <c:v>29.463558839887099</c:v>
                </c:pt>
                <c:pt idx="19435">
                  <c:v>29.453611655943899</c:v>
                </c:pt>
                <c:pt idx="19436">
                  <c:v>29.443664472000599</c:v>
                </c:pt>
                <c:pt idx="19437">
                  <c:v>29.4486380639723</c:v>
                </c:pt>
                <c:pt idx="19438">
                  <c:v>29.4486380639723</c:v>
                </c:pt>
                <c:pt idx="19439">
                  <c:v>29.438690880029</c:v>
                </c:pt>
                <c:pt idx="19440">
                  <c:v>29.438690880029</c:v>
                </c:pt>
                <c:pt idx="19441">
                  <c:v>29.423770104114201</c:v>
                </c:pt>
                <c:pt idx="19442">
                  <c:v>29.4287436960858</c:v>
                </c:pt>
                <c:pt idx="19443">
                  <c:v>29.4287436960858</c:v>
                </c:pt>
                <c:pt idx="19444">
                  <c:v>29.418796512142499</c:v>
                </c:pt>
                <c:pt idx="19445">
                  <c:v>29.423770104114201</c:v>
                </c:pt>
                <c:pt idx="19446">
                  <c:v>29.408849328199299</c:v>
                </c:pt>
                <c:pt idx="19447">
                  <c:v>29.423770104114201</c:v>
                </c:pt>
                <c:pt idx="19448">
                  <c:v>29.418796512142499</c:v>
                </c:pt>
                <c:pt idx="19449">
                  <c:v>29.418796512142499</c:v>
                </c:pt>
                <c:pt idx="19450">
                  <c:v>29.423770104114201</c:v>
                </c:pt>
                <c:pt idx="19451">
                  <c:v>29.423770104114201</c:v>
                </c:pt>
                <c:pt idx="19452">
                  <c:v>29.423770104114201</c:v>
                </c:pt>
                <c:pt idx="19453">
                  <c:v>29.418796512142499</c:v>
                </c:pt>
                <c:pt idx="19454">
                  <c:v>29.413822920170901</c:v>
                </c:pt>
                <c:pt idx="19455">
                  <c:v>29.408849328199299</c:v>
                </c:pt>
                <c:pt idx="19456">
                  <c:v>29.408849328199299</c:v>
                </c:pt>
                <c:pt idx="19457">
                  <c:v>29.418796512142499</c:v>
                </c:pt>
                <c:pt idx="19458">
                  <c:v>29.413822920170901</c:v>
                </c:pt>
                <c:pt idx="19459">
                  <c:v>29.413822920170901</c:v>
                </c:pt>
                <c:pt idx="19460">
                  <c:v>29.418796512142499</c:v>
                </c:pt>
                <c:pt idx="19461">
                  <c:v>29.4038757362277</c:v>
                </c:pt>
                <c:pt idx="19462">
                  <c:v>29.3939285522844</c:v>
                </c:pt>
                <c:pt idx="19463">
                  <c:v>29.408849328199299</c:v>
                </c:pt>
                <c:pt idx="19464">
                  <c:v>29.4038757362277</c:v>
                </c:pt>
                <c:pt idx="19465">
                  <c:v>29.413822920170901</c:v>
                </c:pt>
                <c:pt idx="19466">
                  <c:v>29.418796512142499</c:v>
                </c:pt>
                <c:pt idx="19467">
                  <c:v>29.4287436960858</c:v>
                </c:pt>
                <c:pt idx="19468">
                  <c:v>29.423770104114201</c:v>
                </c:pt>
                <c:pt idx="19469">
                  <c:v>29.418796512142499</c:v>
                </c:pt>
                <c:pt idx="19470">
                  <c:v>29.423770104114201</c:v>
                </c:pt>
                <c:pt idx="19471">
                  <c:v>29.413822920170901</c:v>
                </c:pt>
                <c:pt idx="19472">
                  <c:v>29.408849328199299</c:v>
                </c:pt>
                <c:pt idx="19473">
                  <c:v>29.413822920170901</c:v>
                </c:pt>
                <c:pt idx="19474">
                  <c:v>29.423770104114201</c:v>
                </c:pt>
                <c:pt idx="19475">
                  <c:v>29.418796512142499</c:v>
                </c:pt>
                <c:pt idx="19476">
                  <c:v>29.413822920170901</c:v>
                </c:pt>
                <c:pt idx="19477">
                  <c:v>29.398902144255999</c:v>
                </c:pt>
                <c:pt idx="19478">
                  <c:v>29.3839813683412</c:v>
                </c:pt>
                <c:pt idx="19479">
                  <c:v>29.388954960312802</c:v>
                </c:pt>
                <c:pt idx="19480">
                  <c:v>29.3839813683412</c:v>
                </c:pt>
                <c:pt idx="19481">
                  <c:v>29.388954960312802</c:v>
                </c:pt>
                <c:pt idx="19482">
                  <c:v>29.398902144255999</c:v>
                </c:pt>
                <c:pt idx="19483">
                  <c:v>29.4038757362277</c:v>
                </c:pt>
                <c:pt idx="19484">
                  <c:v>29.3939285522844</c:v>
                </c:pt>
                <c:pt idx="19485">
                  <c:v>29.3839813683412</c:v>
                </c:pt>
                <c:pt idx="19486">
                  <c:v>29.3839813683412</c:v>
                </c:pt>
                <c:pt idx="19487">
                  <c:v>29.3839813683412</c:v>
                </c:pt>
                <c:pt idx="19488">
                  <c:v>29.379007776369601</c:v>
                </c:pt>
                <c:pt idx="19489">
                  <c:v>29.369060592426301</c:v>
                </c:pt>
                <c:pt idx="19490">
                  <c:v>29.379007776369601</c:v>
                </c:pt>
                <c:pt idx="19491">
                  <c:v>29.379007776369601</c:v>
                </c:pt>
                <c:pt idx="19492">
                  <c:v>29.388954960312802</c:v>
                </c:pt>
                <c:pt idx="19493">
                  <c:v>29.398902144255999</c:v>
                </c:pt>
                <c:pt idx="19494">
                  <c:v>29.388954960312802</c:v>
                </c:pt>
                <c:pt idx="19495">
                  <c:v>29.398902144255999</c:v>
                </c:pt>
                <c:pt idx="19496">
                  <c:v>29.408849328199299</c:v>
                </c:pt>
                <c:pt idx="19497">
                  <c:v>29.413822920170901</c:v>
                </c:pt>
                <c:pt idx="19498">
                  <c:v>29.408849328199299</c:v>
                </c:pt>
                <c:pt idx="19499">
                  <c:v>29.408849328199299</c:v>
                </c:pt>
                <c:pt idx="19500">
                  <c:v>29.398902144255999</c:v>
                </c:pt>
                <c:pt idx="19501">
                  <c:v>29.398902144255999</c:v>
                </c:pt>
                <c:pt idx="19502">
                  <c:v>29.398902144255999</c:v>
                </c:pt>
                <c:pt idx="19503">
                  <c:v>29.4038757362277</c:v>
                </c:pt>
                <c:pt idx="19504">
                  <c:v>29.4038757362277</c:v>
                </c:pt>
                <c:pt idx="19505">
                  <c:v>29.4038757362277</c:v>
                </c:pt>
                <c:pt idx="19506">
                  <c:v>29.3839813683412</c:v>
                </c:pt>
                <c:pt idx="19507">
                  <c:v>29.379007776369601</c:v>
                </c:pt>
                <c:pt idx="19508">
                  <c:v>29.398902144255999</c:v>
                </c:pt>
                <c:pt idx="19509">
                  <c:v>29.3740341843979</c:v>
                </c:pt>
                <c:pt idx="19510">
                  <c:v>29.379007776369601</c:v>
                </c:pt>
                <c:pt idx="19511">
                  <c:v>29.3740341843979</c:v>
                </c:pt>
                <c:pt idx="19512">
                  <c:v>29.364087000454699</c:v>
                </c:pt>
                <c:pt idx="19513">
                  <c:v>29.364087000454699</c:v>
                </c:pt>
                <c:pt idx="19514">
                  <c:v>29.369060592426301</c:v>
                </c:pt>
                <c:pt idx="19515">
                  <c:v>29.369060592426301</c:v>
                </c:pt>
                <c:pt idx="19516">
                  <c:v>29.364087000454699</c:v>
                </c:pt>
                <c:pt idx="19517">
                  <c:v>29.364087000454699</c:v>
                </c:pt>
                <c:pt idx="19518">
                  <c:v>29.364087000454699</c:v>
                </c:pt>
                <c:pt idx="19519">
                  <c:v>29.364087000454699</c:v>
                </c:pt>
                <c:pt idx="19520">
                  <c:v>29.364087000454699</c:v>
                </c:pt>
                <c:pt idx="19521">
                  <c:v>29.3591134084831</c:v>
                </c:pt>
                <c:pt idx="19522">
                  <c:v>29.354139816511498</c:v>
                </c:pt>
                <c:pt idx="19523">
                  <c:v>29.3392190405966</c:v>
                </c:pt>
                <c:pt idx="19524">
                  <c:v>29.3392190405966</c:v>
                </c:pt>
                <c:pt idx="19525">
                  <c:v>29.344192632568198</c:v>
                </c:pt>
                <c:pt idx="19526">
                  <c:v>29.354139816511498</c:v>
                </c:pt>
                <c:pt idx="19527">
                  <c:v>29.354139816511498</c:v>
                </c:pt>
                <c:pt idx="19528">
                  <c:v>29.3392190405966</c:v>
                </c:pt>
                <c:pt idx="19529">
                  <c:v>29.334245448625001</c:v>
                </c:pt>
                <c:pt idx="19530">
                  <c:v>29.3292718566533</c:v>
                </c:pt>
                <c:pt idx="19531">
                  <c:v>29.3292718566533</c:v>
                </c:pt>
                <c:pt idx="19532">
                  <c:v>29.334245448625001</c:v>
                </c:pt>
                <c:pt idx="19533">
                  <c:v>29.324298264681701</c:v>
                </c:pt>
                <c:pt idx="19534">
                  <c:v>29.324298264681701</c:v>
                </c:pt>
                <c:pt idx="19535">
                  <c:v>29.3292718566533</c:v>
                </c:pt>
                <c:pt idx="19536">
                  <c:v>29.3292718566533</c:v>
                </c:pt>
                <c:pt idx="19537">
                  <c:v>29.3292718566533</c:v>
                </c:pt>
                <c:pt idx="19538">
                  <c:v>29.314351080738501</c:v>
                </c:pt>
                <c:pt idx="19539">
                  <c:v>29.304403896795201</c:v>
                </c:pt>
                <c:pt idx="19540">
                  <c:v>29.314351080738501</c:v>
                </c:pt>
                <c:pt idx="19541">
                  <c:v>29.319324672710099</c:v>
                </c:pt>
                <c:pt idx="19542">
                  <c:v>29.3292718566533</c:v>
                </c:pt>
                <c:pt idx="19543">
                  <c:v>29.3292718566533</c:v>
                </c:pt>
                <c:pt idx="19544">
                  <c:v>29.314351080738501</c:v>
                </c:pt>
                <c:pt idx="19545">
                  <c:v>29.319324672710099</c:v>
                </c:pt>
                <c:pt idx="19546">
                  <c:v>29.319324672710099</c:v>
                </c:pt>
                <c:pt idx="19547">
                  <c:v>29.309377488766899</c:v>
                </c:pt>
                <c:pt idx="19548">
                  <c:v>29.304403896795201</c:v>
                </c:pt>
                <c:pt idx="19549">
                  <c:v>29.299430304823598</c:v>
                </c:pt>
                <c:pt idx="19550">
                  <c:v>29.319324672710099</c:v>
                </c:pt>
                <c:pt idx="19551">
                  <c:v>29.314351080738501</c:v>
                </c:pt>
                <c:pt idx="19552">
                  <c:v>29.314351080738501</c:v>
                </c:pt>
                <c:pt idx="19553">
                  <c:v>29.314351080738501</c:v>
                </c:pt>
                <c:pt idx="19554">
                  <c:v>29.294456712852</c:v>
                </c:pt>
                <c:pt idx="19555">
                  <c:v>29.299430304823598</c:v>
                </c:pt>
                <c:pt idx="19556">
                  <c:v>29.309377488766899</c:v>
                </c:pt>
                <c:pt idx="19557">
                  <c:v>29.299430304823598</c:v>
                </c:pt>
                <c:pt idx="19558">
                  <c:v>29.294456712852</c:v>
                </c:pt>
                <c:pt idx="19559">
                  <c:v>29.294456712852</c:v>
                </c:pt>
                <c:pt idx="19560">
                  <c:v>29.294456712852</c:v>
                </c:pt>
                <c:pt idx="19561">
                  <c:v>29.304403896795201</c:v>
                </c:pt>
                <c:pt idx="19562">
                  <c:v>29.309377488766899</c:v>
                </c:pt>
                <c:pt idx="19563">
                  <c:v>29.299430304823598</c:v>
                </c:pt>
                <c:pt idx="19564">
                  <c:v>29.304403896795201</c:v>
                </c:pt>
                <c:pt idx="19565">
                  <c:v>29.309377488766899</c:v>
                </c:pt>
                <c:pt idx="19566">
                  <c:v>29.299430304823598</c:v>
                </c:pt>
                <c:pt idx="19567">
                  <c:v>29.309377488766899</c:v>
                </c:pt>
                <c:pt idx="19568">
                  <c:v>29.304403896795201</c:v>
                </c:pt>
                <c:pt idx="19569">
                  <c:v>29.299430304823598</c:v>
                </c:pt>
                <c:pt idx="19570">
                  <c:v>29.2845095289087</c:v>
                </c:pt>
                <c:pt idx="19571">
                  <c:v>29.2845095289087</c:v>
                </c:pt>
                <c:pt idx="19572">
                  <c:v>29.289483120880401</c:v>
                </c:pt>
                <c:pt idx="19573">
                  <c:v>29.299430304823598</c:v>
                </c:pt>
                <c:pt idx="19574">
                  <c:v>29.304403896795201</c:v>
                </c:pt>
                <c:pt idx="19575">
                  <c:v>29.294456712852</c:v>
                </c:pt>
                <c:pt idx="19576">
                  <c:v>29.304403896795201</c:v>
                </c:pt>
                <c:pt idx="19577">
                  <c:v>29.309377488766899</c:v>
                </c:pt>
                <c:pt idx="19578">
                  <c:v>29.309377488766899</c:v>
                </c:pt>
                <c:pt idx="19579">
                  <c:v>29.304403896795201</c:v>
                </c:pt>
                <c:pt idx="19580">
                  <c:v>29.299430304823598</c:v>
                </c:pt>
                <c:pt idx="19581">
                  <c:v>29.279535936937101</c:v>
                </c:pt>
                <c:pt idx="19582">
                  <c:v>29.264615161022299</c:v>
                </c:pt>
                <c:pt idx="19583">
                  <c:v>29.274562344965499</c:v>
                </c:pt>
                <c:pt idx="19584">
                  <c:v>29.264615161022299</c:v>
                </c:pt>
                <c:pt idx="19585">
                  <c:v>29.254667977078999</c:v>
                </c:pt>
                <c:pt idx="19586">
                  <c:v>29.254667977078999</c:v>
                </c:pt>
                <c:pt idx="19587">
                  <c:v>29.2496943851074</c:v>
                </c:pt>
                <c:pt idx="19588">
                  <c:v>29.2496943851074</c:v>
                </c:pt>
                <c:pt idx="19589">
                  <c:v>29.2496943851074</c:v>
                </c:pt>
                <c:pt idx="19590">
                  <c:v>29.259641569050601</c:v>
                </c:pt>
                <c:pt idx="19591">
                  <c:v>29.259641569050601</c:v>
                </c:pt>
                <c:pt idx="19592">
                  <c:v>29.254667977078999</c:v>
                </c:pt>
                <c:pt idx="19593">
                  <c:v>29.254667977078999</c:v>
                </c:pt>
                <c:pt idx="19594">
                  <c:v>29.259641569050601</c:v>
                </c:pt>
                <c:pt idx="19595">
                  <c:v>29.254667977078999</c:v>
                </c:pt>
                <c:pt idx="19596">
                  <c:v>29.234773609192501</c:v>
                </c:pt>
                <c:pt idx="19597">
                  <c:v>29.234773609192501</c:v>
                </c:pt>
                <c:pt idx="19598">
                  <c:v>29.2397472011641</c:v>
                </c:pt>
                <c:pt idx="19599">
                  <c:v>29.244720793135802</c:v>
                </c:pt>
                <c:pt idx="19600">
                  <c:v>29.2397472011641</c:v>
                </c:pt>
                <c:pt idx="19601">
                  <c:v>29.219852833277699</c:v>
                </c:pt>
                <c:pt idx="19602">
                  <c:v>29.219852833277699</c:v>
                </c:pt>
                <c:pt idx="19603">
                  <c:v>29.219852833277699</c:v>
                </c:pt>
                <c:pt idx="19604">
                  <c:v>29.209905649334399</c:v>
                </c:pt>
                <c:pt idx="19605">
                  <c:v>29.1949848734196</c:v>
                </c:pt>
                <c:pt idx="19606">
                  <c:v>29.1949848734196</c:v>
                </c:pt>
                <c:pt idx="19607">
                  <c:v>29.1949848734196</c:v>
                </c:pt>
                <c:pt idx="19608">
                  <c:v>29.199958465391202</c:v>
                </c:pt>
                <c:pt idx="19609">
                  <c:v>29.199958465391202</c:v>
                </c:pt>
                <c:pt idx="19610">
                  <c:v>29.199958465391202</c:v>
                </c:pt>
                <c:pt idx="19611">
                  <c:v>29.209905649334399</c:v>
                </c:pt>
                <c:pt idx="19612">
                  <c:v>29.219852833277699</c:v>
                </c:pt>
                <c:pt idx="19613">
                  <c:v>29.214879241306001</c:v>
                </c:pt>
                <c:pt idx="19614">
                  <c:v>29.219852833277699</c:v>
                </c:pt>
                <c:pt idx="19615">
                  <c:v>29.214879241306001</c:v>
                </c:pt>
                <c:pt idx="19616">
                  <c:v>29.219852833277699</c:v>
                </c:pt>
                <c:pt idx="19617">
                  <c:v>29.214879241306001</c:v>
                </c:pt>
                <c:pt idx="19618">
                  <c:v>29.209905649334399</c:v>
                </c:pt>
                <c:pt idx="19619">
                  <c:v>29.199958465391202</c:v>
                </c:pt>
                <c:pt idx="19620">
                  <c:v>29.199958465391202</c:v>
                </c:pt>
                <c:pt idx="19621">
                  <c:v>29.209905649334399</c:v>
                </c:pt>
                <c:pt idx="19622">
                  <c:v>29.199958465391202</c:v>
                </c:pt>
                <c:pt idx="19623">
                  <c:v>29.1949848734196</c:v>
                </c:pt>
                <c:pt idx="19624">
                  <c:v>29.1850376894763</c:v>
                </c:pt>
                <c:pt idx="19625">
                  <c:v>29.1850376894763</c:v>
                </c:pt>
                <c:pt idx="19626">
                  <c:v>29.1850376894763</c:v>
                </c:pt>
                <c:pt idx="19627">
                  <c:v>29.1850376894763</c:v>
                </c:pt>
                <c:pt idx="19628">
                  <c:v>29.199958465391202</c:v>
                </c:pt>
                <c:pt idx="19629">
                  <c:v>29.1949848734196</c:v>
                </c:pt>
                <c:pt idx="19630">
                  <c:v>29.1850376894763</c:v>
                </c:pt>
                <c:pt idx="19631">
                  <c:v>29.180064097504701</c:v>
                </c:pt>
                <c:pt idx="19632">
                  <c:v>29.180064097504701</c:v>
                </c:pt>
                <c:pt idx="19633">
                  <c:v>29.165143321589799</c:v>
                </c:pt>
                <c:pt idx="19634">
                  <c:v>29.165143321589799</c:v>
                </c:pt>
                <c:pt idx="19635">
                  <c:v>29.170116913561401</c:v>
                </c:pt>
                <c:pt idx="19636">
                  <c:v>29.1601697296182</c:v>
                </c:pt>
                <c:pt idx="19637">
                  <c:v>29.1601697296182</c:v>
                </c:pt>
                <c:pt idx="19638">
                  <c:v>29.170116913561401</c:v>
                </c:pt>
                <c:pt idx="19639">
                  <c:v>29.180064097504701</c:v>
                </c:pt>
                <c:pt idx="19640">
                  <c:v>29.175090505533099</c:v>
                </c:pt>
                <c:pt idx="19641">
                  <c:v>29.155196137646598</c:v>
                </c:pt>
                <c:pt idx="19642">
                  <c:v>29.1601697296182</c:v>
                </c:pt>
                <c:pt idx="19643">
                  <c:v>29.155196137646598</c:v>
                </c:pt>
                <c:pt idx="19644">
                  <c:v>29.150222545675</c:v>
                </c:pt>
                <c:pt idx="19645">
                  <c:v>29.150222545675</c:v>
                </c:pt>
                <c:pt idx="19646">
                  <c:v>29.1601697296182</c:v>
                </c:pt>
                <c:pt idx="19647">
                  <c:v>29.150222545675</c:v>
                </c:pt>
                <c:pt idx="19648">
                  <c:v>29.1402753617317</c:v>
                </c:pt>
                <c:pt idx="19649">
                  <c:v>29.1402753617317</c:v>
                </c:pt>
                <c:pt idx="19650">
                  <c:v>29.150222545675</c:v>
                </c:pt>
                <c:pt idx="19651">
                  <c:v>29.150222545675</c:v>
                </c:pt>
                <c:pt idx="19652">
                  <c:v>29.155196137646598</c:v>
                </c:pt>
                <c:pt idx="19653">
                  <c:v>29.145248953703302</c:v>
                </c:pt>
                <c:pt idx="19654">
                  <c:v>29.125354585816801</c:v>
                </c:pt>
                <c:pt idx="19655">
                  <c:v>29.125354585816801</c:v>
                </c:pt>
                <c:pt idx="19656">
                  <c:v>29.125354585816801</c:v>
                </c:pt>
                <c:pt idx="19657">
                  <c:v>29.1402753617317</c:v>
                </c:pt>
                <c:pt idx="19658">
                  <c:v>29.1402753617317</c:v>
                </c:pt>
                <c:pt idx="19659">
                  <c:v>29.120380993845199</c:v>
                </c:pt>
                <c:pt idx="19660">
                  <c:v>29.130328177788499</c:v>
                </c:pt>
                <c:pt idx="19661">
                  <c:v>29.130328177788499</c:v>
                </c:pt>
                <c:pt idx="19662">
                  <c:v>29.120380993845199</c:v>
                </c:pt>
                <c:pt idx="19663">
                  <c:v>29.130328177788499</c:v>
                </c:pt>
                <c:pt idx="19664">
                  <c:v>29.130328177788499</c:v>
                </c:pt>
                <c:pt idx="19665">
                  <c:v>29.130328177788499</c:v>
                </c:pt>
                <c:pt idx="19666">
                  <c:v>29.135301769760101</c:v>
                </c:pt>
                <c:pt idx="19667">
                  <c:v>29.165143321589799</c:v>
                </c:pt>
                <c:pt idx="19668">
                  <c:v>29.1601697296182</c:v>
                </c:pt>
                <c:pt idx="19669">
                  <c:v>29.1402753617317</c:v>
                </c:pt>
                <c:pt idx="19670">
                  <c:v>29.1402753617317</c:v>
                </c:pt>
                <c:pt idx="19671">
                  <c:v>29.1402753617317</c:v>
                </c:pt>
                <c:pt idx="19672">
                  <c:v>29.145248953703302</c:v>
                </c:pt>
                <c:pt idx="19673">
                  <c:v>29.155196137646598</c:v>
                </c:pt>
                <c:pt idx="19674">
                  <c:v>29.150222545675</c:v>
                </c:pt>
                <c:pt idx="19675">
                  <c:v>29.1402753617317</c:v>
                </c:pt>
                <c:pt idx="19676">
                  <c:v>29.1402753617317</c:v>
                </c:pt>
                <c:pt idx="19677">
                  <c:v>29.1402753617317</c:v>
                </c:pt>
                <c:pt idx="19678">
                  <c:v>29.135301769760101</c:v>
                </c:pt>
                <c:pt idx="19679">
                  <c:v>29.130328177788499</c:v>
                </c:pt>
                <c:pt idx="19680">
                  <c:v>29.120380993845199</c:v>
                </c:pt>
                <c:pt idx="19681">
                  <c:v>29.120380993845199</c:v>
                </c:pt>
                <c:pt idx="19682">
                  <c:v>29.125354585816801</c:v>
                </c:pt>
                <c:pt idx="19683">
                  <c:v>29.125354585816801</c:v>
                </c:pt>
                <c:pt idx="19684">
                  <c:v>29.125354585816801</c:v>
                </c:pt>
                <c:pt idx="19685">
                  <c:v>29.120380993845199</c:v>
                </c:pt>
                <c:pt idx="19686">
                  <c:v>29.1154074018736</c:v>
                </c:pt>
                <c:pt idx="19687">
                  <c:v>29.120380993845199</c:v>
                </c:pt>
                <c:pt idx="19688">
                  <c:v>29.125354585816801</c:v>
                </c:pt>
                <c:pt idx="19689">
                  <c:v>29.125354585816801</c:v>
                </c:pt>
                <c:pt idx="19690">
                  <c:v>29.110433809901998</c:v>
                </c:pt>
                <c:pt idx="19691">
                  <c:v>29.110433809901998</c:v>
                </c:pt>
                <c:pt idx="19692">
                  <c:v>29.1054602179304</c:v>
                </c:pt>
                <c:pt idx="19693">
                  <c:v>29.0955130339871</c:v>
                </c:pt>
                <c:pt idx="19694">
                  <c:v>29.090539442015501</c:v>
                </c:pt>
                <c:pt idx="19695">
                  <c:v>29.090539442015501</c:v>
                </c:pt>
                <c:pt idx="19696">
                  <c:v>29.100486625958698</c:v>
                </c:pt>
                <c:pt idx="19697">
                  <c:v>29.0955130339871</c:v>
                </c:pt>
                <c:pt idx="19698">
                  <c:v>29.0955130339871</c:v>
                </c:pt>
                <c:pt idx="19699">
                  <c:v>29.0955130339871</c:v>
                </c:pt>
                <c:pt idx="19700">
                  <c:v>29.0955130339871</c:v>
                </c:pt>
                <c:pt idx="19701">
                  <c:v>29.100486625958698</c:v>
                </c:pt>
                <c:pt idx="19702">
                  <c:v>29.1054602179304</c:v>
                </c:pt>
                <c:pt idx="19703">
                  <c:v>29.1054602179304</c:v>
                </c:pt>
                <c:pt idx="19704">
                  <c:v>29.100486625958698</c:v>
                </c:pt>
                <c:pt idx="19705">
                  <c:v>29.0955130339871</c:v>
                </c:pt>
                <c:pt idx="19706">
                  <c:v>29.100486625958698</c:v>
                </c:pt>
                <c:pt idx="19707">
                  <c:v>29.090539442015501</c:v>
                </c:pt>
                <c:pt idx="19708">
                  <c:v>29.075618666100599</c:v>
                </c:pt>
                <c:pt idx="19709">
                  <c:v>29.080592258072301</c:v>
                </c:pt>
                <c:pt idx="19710">
                  <c:v>29.085565850043899</c:v>
                </c:pt>
                <c:pt idx="19711">
                  <c:v>29.085565850043899</c:v>
                </c:pt>
                <c:pt idx="19712">
                  <c:v>29.090539442015501</c:v>
                </c:pt>
                <c:pt idx="19713">
                  <c:v>29.080592258072301</c:v>
                </c:pt>
                <c:pt idx="19714">
                  <c:v>29.080592258072301</c:v>
                </c:pt>
                <c:pt idx="19715">
                  <c:v>29.070645074129001</c:v>
                </c:pt>
                <c:pt idx="19716">
                  <c:v>29.070645074129001</c:v>
                </c:pt>
                <c:pt idx="19717">
                  <c:v>29.065671482157398</c:v>
                </c:pt>
                <c:pt idx="19718">
                  <c:v>29.065671482157398</c:v>
                </c:pt>
                <c:pt idx="19719">
                  <c:v>29.070645074129001</c:v>
                </c:pt>
                <c:pt idx="19720">
                  <c:v>29.080592258072301</c:v>
                </c:pt>
                <c:pt idx="19721">
                  <c:v>29.090539442015501</c:v>
                </c:pt>
                <c:pt idx="19722">
                  <c:v>29.075618666100599</c:v>
                </c:pt>
                <c:pt idx="19723">
                  <c:v>29.070645074129001</c:v>
                </c:pt>
                <c:pt idx="19724">
                  <c:v>29.075618666100599</c:v>
                </c:pt>
                <c:pt idx="19725">
                  <c:v>29.065671482157398</c:v>
                </c:pt>
                <c:pt idx="19726">
                  <c:v>29.070645074129001</c:v>
                </c:pt>
                <c:pt idx="19727">
                  <c:v>29.070645074129001</c:v>
                </c:pt>
                <c:pt idx="19728">
                  <c:v>29.065671482157398</c:v>
                </c:pt>
                <c:pt idx="19729">
                  <c:v>29.075618666100599</c:v>
                </c:pt>
                <c:pt idx="19730">
                  <c:v>29.075618666100599</c:v>
                </c:pt>
                <c:pt idx="19731">
                  <c:v>29.075618666100599</c:v>
                </c:pt>
                <c:pt idx="19732">
                  <c:v>29.075618666100599</c:v>
                </c:pt>
                <c:pt idx="19733">
                  <c:v>29.065671482157398</c:v>
                </c:pt>
                <c:pt idx="19734">
                  <c:v>29.070645074129001</c:v>
                </c:pt>
                <c:pt idx="19735">
                  <c:v>29.065671482157398</c:v>
                </c:pt>
                <c:pt idx="19736">
                  <c:v>29.0606978901858</c:v>
                </c:pt>
                <c:pt idx="19737">
                  <c:v>29.070645074129001</c:v>
                </c:pt>
                <c:pt idx="19738">
                  <c:v>29.075618666100599</c:v>
                </c:pt>
                <c:pt idx="19739">
                  <c:v>29.070645074129001</c:v>
                </c:pt>
                <c:pt idx="19740">
                  <c:v>29.075618666100599</c:v>
                </c:pt>
                <c:pt idx="19741">
                  <c:v>29.080592258072301</c:v>
                </c:pt>
                <c:pt idx="19742">
                  <c:v>29.075618666100599</c:v>
                </c:pt>
                <c:pt idx="19743">
                  <c:v>29.070645074129001</c:v>
                </c:pt>
                <c:pt idx="19744">
                  <c:v>29.0606978901858</c:v>
                </c:pt>
                <c:pt idx="19745">
                  <c:v>29.070645074129001</c:v>
                </c:pt>
                <c:pt idx="19746">
                  <c:v>29.075618666100599</c:v>
                </c:pt>
                <c:pt idx="19747">
                  <c:v>29.080592258072301</c:v>
                </c:pt>
                <c:pt idx="19748">
                  <c:v>29.085565850043899</c:v>
                </c:pt>
                <c:pt idx="19749">
                  <c:v>29.080592258072301</c:v>
                </c:pt>
                <c:pt idx="19750">
                  <c:v>29.075618666100599</c:v>
                </c:pt>
                <c:pt idx="19751">
                  <c:v>29.070645074129001</c:v>
                </c:pt>
                <c:pt idx="19752">
                  <c:v>29.075618666100599</c:v>
                </c:pt>
                <c:pt idx="19753">
                  <c:v>29.080592258072301</c:v>
                </c:pt>
                <c:pt idx="19754">
                  <c:v>29.080592258072301</c:v>
                </c:pt>
                <c:pt idx="19755">
                  <c:v>29.075618666100599</c:v>
                </c:pt>
                <c:pt idx="19756">
                  <c:v>29.0606978901858</c:v>
                </c:pt>
                <c:pt idx="19757">
                  <c:v>29.065671482157398</c:v>
                </c:pt>
                <c:pt idx="19758">
                  <c:v>29.070645074129001</c:v>
                </c:pt>
                <c:pt idx="19759">
                  <c:v>29.055724298214098</c:v>
                </c:pt>
                <c:pt idx="19760">
                  <c:v>29.0606978901858</c:v>
                </c:pt>
                <c:pt idx="19761">
                  <c:v>29.0507507062425</c:v>
                </c:pt>
                <c:pt idx="19762">
                  <c:v>29.035829930327701</c:v>
                </c:pt>
                <c:pt idx="19763">
                  <c:v>29.030856338355999</c:v>
                </c:pt>
                <c:pt idx="19764">
                  <c:v>29.025882746384401</c:v>
                </c:pt>
                <c:pt idx="19765">
                  <c:v>29.035829930327701</c:v>
                </c:pt>
                <c:pt idx="19766">
                  <c:v>29.0507507062425</c:v>
                </c:pt>
                <c:pt idx="19767">
                  <c:v>29.055724298214098</c:v>
                </c:pt>
                <c:pt idx="19768">
                  <c:v>29.0507507062425</c:v>
                </c:pt>
                <c:pt idx="19769">
                  <c:v>29.0507507062425</c:v>
                </c:pt>
                <c:pt idx="19770">
                  <c:v>29.0507507062425</c:v>
                </c:pt>
                <c:pt idx="19771">
                  <c:v>29.0507507062425</c:v>
                </c:pt>
                <c:pt idx="19772">
                  <c:v>29.045777114270901</c:v>
                </c:pt>
                <c:pt idx="19773">
                  <c:v>29.035829930327701</c:v>
                </c:pt>
                <c:pt idx="19774">
                  <c:v>29.030856338355999</c:v>
                </c:pt>
                <c:pt idx="19775">
                  <c:v>29.030856338355999</c:v>
                </c:pt>
                <c:pt idx="19776">
                  <c:v>29.025882746384401</c:v>
                </c:pt>
                <c:pt idx="19777">
                  <c:v>29.020909154412799</c:v>
                </c:pt>
                <c:pt idx="19778">
                  <c:v>29.020909154412799</c:v>
                </c:pt>
                <c:pt idx="19779">
                  <c:v>29.0059883784979</c:v>
                </c:pt>
                <c:pt idx="19780">
                  <c:v>29.001014786526301</c:v>
                </c:pt>
                <c:pt idx="19781">
                  <c:v>28.996041194554699</c:v>
                </c:pt>
                <c:pt idx="19782">
                  <c:v>29.001014786526301</c:v>
                </c:pt>
                <c:pt idx="19783">
                  <c:v>29.010961970469602</c:v>
                </c:pt>
                <c:pt idx="19784">
                  <c:v>29.025882746384401</c:v>
                </c:pt>
                <c:pt idx="19785">
                  <c:v>29.025882746384401</c:v>
                </c:pt>
                <c:pt idx="19786">
                  <c:v>29.010961970469602</c:v>
                </c:pt>
                <c:pt idx="19787">
                  <c:v>29.010961970469602</c:v>
                </c:pt>
                <c:pt idx="19788">
                  <c:v>29.0159355624412</c:v>
                </c:pt>
                <c:pt idx="19789">
                  <c:v>29.0059883784979</c:v>
                </c:pt>
                <c:pt idx="19790">
                  <c:v>29.001014786526301</c:v>
                </c:pt>
                <c:pt idx="19791">
                  <c:v>29.001014786526301</c:v>
                </c:pt>
                <c:pt idx="19792">
                  <c:v>29.001014786526301</c:v>
                </c:pt>
                <c:pt idx="19793">
                  <c:v>28.991067602583101</c:v>
                </c:pt>
                <c:pt idx="19794">
                  <c:v>28.986094010611399</c:v>
                </c:pt>
                <c:pt idx="19795">
                  <c:v>28.996041194554699</c:v>
                </c:pt>
                <c:pt idx="19796">
                  <c:v>29.0059883784979</c:v>
                </c:pt>
                <c:pt idx="19797">
                  <c:v>29.0059883784979</c:v>
                </c:pt>
                <c:pt idx="19798">
                  <c:v>29.010961970469602</c:v>
                </c:pt>
                <c:pt idx="19799">
                  <c:v>28.996041194554699</c:v>
                </c:pt>
                <c:pt idx="19800">
                  <c:v>29.001014786526301</c:v>
                </c:pt>
                <c:pt idx="19801">
                  <c:v>28.996041194554699</c:v>
                </c:pt>
                <c:pt idx="19802">
                  <c:v>28.996041194554699</c:v>
                </c:pt>
                <c:pt idx="19803">
                  <c:v>29.001014786526301</c:v>
                </c:pt>
                <c:pt idx="19804">
                  <c:v>28.986094010611399</c:v>
                </c:pt>
                <c:pt idx="19805">
                  <c:v>28.976146826668199</c:v>
                </c:pt>
                <c:pt idx="19806">
                  <c:v>28.9612260507533</c:v>
                </c:pt>
                <c:pt idx="19807">
                  <c:v>28.956252458781702</c:v>
                </c:pt>
                <c:pt idx="19808">
                  <c:v>28.956252458781702</c:v>
                </c:pt>
                <c:pt idx="19809">
                  <c:v>28.9612260507533</c:v>
                </c:pt>
                <c:pt idx="19810">
                  <c:v>28.956252458781702</c:v>
                </c:pt>
                <c:pt idx="19811">
                  <c:v>28.9612260507533</c:v>
                </c:pt>
                <c:pt idx="19812">
                  <c:v>28.976146826668199</c:v>
                </c:pt>
                <c:pt idx="19813">
                  <c:v>28.9612260507533</c:v>
                </c:pt>
                <c:pt idx="19814">
                  <c:v>28.956252458781702</c:v>
                </c:pt>
                <c:pt idx="19815">
                  <c:v>28.9612260507533</c:v>
                </c:pt>
                <c:pt idx="19816">
                  <c:v>28.9512788668101</c:v>
                </c:pt>
                <c:pt idx="19817">
                  <c:v>28.941331682866799</c:v>
                </c:pt>
                <c:pt idx="19818">
                  <c:v>28.941331682866799</c:v>
                </c:pt>
                <c:pt idx="19819">
                  <c:v>28.956252458781702</c:v>
                </c:pt>
                <c:pt idx="19820">
                  <c:v>28.9512788668101</c:v>
                </c:pt>
                <c:pt idx="19821">
                  <c:v>28.956252458781702</c:v>
                </c:pt>
                <c:pt idx="19822">
                  <c:v>28.9512788668101</c:v>
                </c:pt>
                <c:pt idx="19823">
                  <c:v>28.941331682866799</c:v>
                </c:pt>
                <c:pt idx="19824">
                  <c:v>28.936358090895201</c:v>
                </c:pt>
                <c:pt idx="19825">
                  <c:v>28.941331682866799</c:v>
                </c:pt>
                <c:pt idx="19826">
                  <c:v>28.941331682866799</c:v>
                </c:pt>
                <c:pt idx="19827">
                  <c:v>28.946305274838501</c:v>
                </c:pt>
                <c:pt idx="19828">
                  <c:v>28.9512788668101</c:v>
                </c:pt>
                <c:pt idx="19829">
                  <c:v>28.946305274838501</c:v>
                </c:pt>
                <c:pt idx="19830">
                  <c:v>28.921437314980398</c:v>
                </c:pt>
                <c:pt idx="19831">
                  <c:v>28.901542947093901</c:v>
                </c:pt>
                <c:pt idx="19832">
                  <c:v>28.8965693551222</c:v>
                </c:pt>
                <c:pt idx="19833">
                  <c:v>28.9065165390655</c:v>
                </c:pt>
                <c:pt idx="19834">
                  <c:v>28.926410906952</c:v>
                </c:pt>
                <c:pt idx="19835">
                  <c:v>28.936358090895201</c:v>
                </c:pt>
                <c:pt idx="19836">
                  <c:v>28.941331682866799</c:v>
                </c:pt>
                <c:pt idx="19837">
                  <c:v>28.941331682866799</c:v>
                </c:pt>
                <c:pt idx="19838">
                  <c:v>28.941331682866799</c:v>
                </c:pt>
                <c:pt idx="19839">
                  <c:v>28.946305274838501</c:v>
                </c:pt>
                <c:pt idx="19840">
                  <c:v>28.941331682866799</c:v>
                </c:pt>
                <c:pt idx="19841">
                  <c:v>28.931384498923599</c:v>
                </c:pt>
                <c:pt idx="19842">
                  <c:v>28.926410906952</c:v>
                </c:pt>
                <c:pt idx="19843">
                  <c:v>28.921437314980398</c:v>
                </c:pt>
                <c:pt idx="19844">
                  <c:v>28.9164637230087</c:v>
                </c:pt>
                <c:pt idx="19845">
                  <c:v>28.921437314980398</c:v>
                </c:pt>
                <c:pt idx="19846">
                  <c:v>28.921437314980398</c:v>
                </c:pt>
                <c:pt idx="19847">
                  <c:v>28.911490131037102</c:v>
                </c:pt>
                <c:pt idx="19848">
                  <c:v>28.911490131037102</c:v>
                </c:pt>
                <c:pt idx="19849">
                  <c:v>28.9065165390655</c:v>
                </c:pt>
                <c:pt idx="19850">
                  <c:v>28.911490131037102</c:v>
                </c:pt>
                <c:pt idx="19851">
                  <c:v>28.8965693551222</c:v>
                </c:pt>
                <c:pt idx="19852">
                  <c:v>28.891595763150601</c:v>
                </c:pt>
                <c:pt idx="19853">
                  <c:v>28.891595763150601</c:v>
                </c:pt>
                <c:pt idx="19854">
                  <c:v>28.8965693551222</c:v>
                </c:pt>
                <c:pt idx="19855">
                  <c:v>28.886622171178999</c:v>
                </c:pt>
                <c:pt idx="19856">
                  <c:v>28.886622171178999</c:v>
                </c:pt>
                <c:pt idx="19857">
                  <c:v>28.886622171178999</c:v>
                </c:pt>
                <c:pt idx="19858">
                  <c:v>28.8816485792074</c:v>
                </c:pt>
                <c:pt idx="19859">
                  <c:v>28.8965693551222</c:v>
                </c:pt>
                <c:pt idx="19860">
                  <c:v>28.901542947093901</c:v>
                </c:pt>
                <c:pt idx="19861">
                  <c:v>28.891595763150601</c:v>
                </c:pt>
                <c:pt idx="19862">
                  <c:v>28.886622171178999</c:v>
                </c:pt>
                <c:pt idx="19863">
                  <c:v>28.8816485792074</c:v>
                </c:pt>
                <c:pt idx="19864">
                  <c:v>28.886622171178999</c:v>
                </c:pt>
                <c:pt idx="19865">
                  <c:v>28.886622171178999</c:v>
                </c:pt>
                <c:pt idx="19866">
                  <c:v>28.8965693551222</c:v>
                </c:pt>
                <c:pt idx="19867">
                  <c:v>28.8965693551222</c:v>
                </c:pt>
                <c:pt idx="19868">
                  <c:v>28.891595763150601</c:v>
                </c:pt>
                <c:pt idx="19869">
                  <c:v>28.891595763150601</c:v>
                </c:pt>
                <c:pt idx="19870">
                  <c:v>28.891595763150601</c:v>
                </c:pt>
                <c:pt idx="19871">
                  <c:v>28.8965693551222</c:v>
                </c:pt>
                <c:pt idx="19872">
                  <c:v>28.9065165390655</c:v>
                </c:pt>
                <c:pt idx="19873">
                  <c:v>28.9164637230087</c:v>
                </c:pt>
                <c:pt idx="19874">
                  <c:v>28.911490131037102</c:v>
                </c:pt>
                <c:pt idx="19875">
                  <c:v>28.901542947093901</c:v>
                </c:pt>
                <c:pt idx="19876">
                  <c:v>28.9065165390655</c:v>
                </c:pt>
                <c:pt idx="19877">
                  <c:v>28.9065165390655</c:v>
                </c:pt>
                <c:pt idx="19878">
                  <c:v>28.9065165390655</c:v>
                </c:pt>
                <c:pt idx="19879">
                  <c:v>28.891595763150601</c:v>
                </c:pt>
                <c:pt idx="19880">
                  <c:v>28.891595763150601</c:v>
                </c:pt>
                <c:pt idx="19881">
                  <c:v>28.8965693551222</c:v>
                </c:pt>
                <c:pt idx="19882">
                  <c:v>28.891595763150601</c:v>
                </c:pt>
                <c:pt idx="19883">
                  <c:v>28.886622171178999</c:v>
                </c:pt>
                <c:pt idx="19884">
                  <c:v>28.891595763150601</c:v>
                </c:pt>
                <c:pt idx="19885">
                  <c:v>28.8965693551222</c:v>
                </c:pt>
                <c:pt idx="19886">
                  <c:v>28.891595763150601</c:v>
                </c:pt>
                <c:pt idx="19887">
                  <c:v>28.891595763150601</c:v>
                </c:pt>
                <c:pt idx="19888">
                  <c:v>28.886622171178999</c:v>
                </c:pt>
                <c:pt idx="19889">
                  <c:v>28.8816485792074</c:v>
                </c:pt>
                <c:pt idx="19890">
                  <c:v>28.8717013952641</c:v>
                </c:pt>
                <c:pt idx="19891">
                  <c:v>28.876674987235798</c:v>
                </c:pt>
                <c:pt idx="19892">
                  <c:v>28.8717013952641</c:v>
                </c:pt>
                <c:pt idx="19893">
                  <c:v>28.8717013952641</c:v>
                </c:pt>
                <c:pt idx="19894">
                  <c:v>28.8617542113209</c:v>
                </c:pt>
                <c:pt idx="19895">
                  <c:v>28.8617542113209</c:v>
                </c:pt>
                <c:pt idx="19896">
                  <c:v>28.856780619349301</c:v>
                </c:pt>
                <c:pt idx="19897">
                  <c:v>28.866727803292498</c:v>
                </c:pt>
                <c:pt idx="19898">
                  <c:v>28.8717013952641</c:v>
                </c:pt>
                <c:pt idx="19899">
                  <c:v>28.876674987235798</c:v>
                </c:pt>
                <c:pt idx="19900">
                  <c:v>28.8816485792074</c:v>
                </c:pt>
                <c:pt idx="19901">
                  <c:v>28.876674987235798</c:v>
                </c:pt>
                <c:pt idx="19902">
                  <c:v>28.876674987235798</c:v>
                </c:pt>
                <c:pt idx="19903">
                  <c:v>28.8717013952641</c:v>
                </c:pt>
                <c:pt idx="19904">
                  <c:v>28.8617542113209</c:v>
                </c:pt>
                <c:pt idx="19905">
                  <c:v>28.851807027377699</c:v>
                </c:pt>
                <c:pt idx="19906">
                  <c:v>28.846833435406001</c:v>
                </c:pt>
                <c:pt idx="19907">
                  <c:v>28.856780619349301</c:v>
                </c:pt>
                <c:pt idx="19908">
                  <c:v>28.8617542113209</c:v>
                </c:pt>
                <c:pt idx="19909">
                  <c:v>28.856780619349301</c:v>
                </c:pt>
                <c:pt idx="19910">
                  <c:v>28.841859843434399</c:v>
                </c:pt>
                <c:pt idx="19911">
                  <c:v>28.836886251462801</c:v>
                </c:pt>
                <c:pt idx="19912">
                  <c:v>28.856780619349301</c:v>
                </c:pt>
                <c:pt idx="19913">
                  <c:v>28.8617542113209</c:v>
                </c:pt>
                <c:pt idx="19914">
                  <c:v>28.846833435406001</c:v>
                </c:pt>
                <c:pt idx="19915">
                  <c:v>28.856780619349301</c:v>
                </c:pt>
                <c:pt idx="19916">
                  <c:v>28.8617542113209</c:v>
                </c:pt>
                <c:pt idx="19917">
                  <c:v>28.866727803292498</c:v>
                </c:pt>
                <c:pt idx="19918">
                  <c:v>28.8617542113209</c:v>
                </c:pt>
                <c:pt idx="19919">
                  <c:v>28.851807027377699</c:v>
                </c:pt>
                <c:pt idx="19920">
                  <c:v>28.846833435406001</c:v>
                </c:pt>
                <c:pt idx="19921">
                  <c:v>28.836886251462801</c:v>
                </c:pt>
                <c:pt idx="19922">
                  <c:v>28.836886251462801</c:v>
                </c:pt>
                <c:pt idx="19923">
                  <c:v>28.836886251462801</c:v>
                </c:pt>
                <c:pt idx="19924">
                  <c:v>28.826939067519501</c:v>
                </c:pt>
                <c:pt idx="19925">
                  <c:v>28.831912659491199</c:v>
                </c:pt>
                <c:pt idx="19926">
                  <c:v>28.826939067519501</c:v>
                </c:pt>
                <c:pt idx="19927">
                  <c:v>28.841859843434399</c:v>
                </c:pt>
                <c:pt idx="19928">
                  <c:v>28.846833435406001</c:v>
                </c:pt>
                <c:pt idx="19929">
                  <c:v>28.841859843434399</c:v>
                </c:pt>
                <c:pt idx="19930">
                  <c:v>28.841859843434399</c:v>
                </c:pt>
                <c:pt idx="19931">
                  <c:v>28.846833435406001</c:v>
                </c:pt>
                <c:pt idx="19932">
                  <c:v>28.846833435406001</c:v>
                </c:pt>
                <c:pt idx="19933">
                  <c:v>28.846833435406001</c:v>
                </c:pt>
                <c:pt idx="19934">
                  <c:v>28.846833435406001</c:v>
                </c:pt>
                <c:pt idx="19935">
                  <c:v>28.851807027377699</c:v>
                </c:pt>
                <c:pt idx="19936">
                  <c:v>28.8617542113209</c:v>
                </c:pt>
                <c:pt idx="19937">
                  <c:v>28.8617542113209</c:v>
                </c:pt>
                <c:pt idx="19938">
                  <c:v>28.851807027377699</c:v>
                </c:pt>
                <c:pt idx="19939">
                  <c:v>28.841859843434399</c:v>
                </c:pt>
                <c:pt idx="19940">
                  <c:v>28.846833435406001</c:v>
                </c:pt>
                <c:pt idx="19941">
                  <c:v>28.851807027377699</c:v>
                </c:pt>
                <c:pt idx="19942">
                  <c:v>28.831912659491199</c:v>
                </c:pt>
                <c:pt idx="19943">
                  <c:v>28.821965475547898</c:v>
                </c:pt>
                <c:pt idx="19944">
                  <c:v>28.821965475547898</c:v>
                </c:pt>
                <c:pt idx="19945">
                  <c:v>28.836886251462801</c:v>
                </c:pt>
                <c:pt idx="19946">
                  <c:v>28.846833435406001</c:v>
                </c:pt>
                <c:pt idx="19947">
                  <c:v>28.836886251462801</c:v>
                </c:pt>
                <c:pt idx="19948">
                  <c:v>28.831912659491199</c:v>
                </c:pt>
                <c:pt idx="19949">
                  <c:v>28.826939067519501</c:v>
                </c:pt>
                <c:pt idx="19950">
                  <c:v>28.826939067519501</c:v>
                </c:pt>
                <c:pt idx="19951">
                  <c:v>28.821965475547898</c:v>
                </c:pt>
                <c:pt idx="19952">
                  <c:v>28.836886251462801</c:v>
                </c:pt>
                <c:pt idx="19953">
                  <c:v>28.846833435406001</c:v>
                </c:pt>
                <c:pt idx="19954">
                  <c:v>28.836886251462801</c:v>
                </c:pt>
                <c:pt idx="19955">
                  <c:v>28.831912659491199</c:v>
                </c:pt>
                <c:pt idx="19956">
                  <c:v>28.826939067519501</c:v>
                </c:pt>
                <c:pt idx="19957">
                  <c:v>28.831912659491199</c:v>
                </c:pt>
                <c:pt idx="19958">
                  <c:v>28.826939067519501</c:v>
                </c:pt>
                <c:pt idx="19959">
                  <c:v>28.826939067519501</c:v>
                </c:pt>
                <c:pt idx="19960">
                  <c:v>28.831912659491199</c:v>
                </c:pt>
                <c:pt idx="19961">
                  <c:v>28.8169918835763</c:v>
                </c:pt>
                <c:pt idx="19962">
                  <c:v>28.8169918835763</c:v>
                </c:pt>
                <c:pt idx="19963">
                  <c:v>28.821965475547898</c:v>
                </c:pt>
                <c:pt idx="19964">
                  <c:v>28.812018291604701</c:v>
                </c:pt>
                <c:pt idx="19965">
                  <c:v>28.812018291604701</c:v>
                </c:pt>
                <c:pt idx="19966">
                  <c:v>28.812018291604701</c:v>
                </c:pt>
                <c:pt idx="19967">
                  <c:v>28.807044699633099</c:v>
                </c:pt>
                <c:pt idx="19968">
                  <c:v>28.802071107661401</c:v>
                </c:pt>
                <c:pt idx="19969">
                  <c:v>28.807044699633099</c:v>
                </c:pt>
                <c:pt idx="19970">
                  <c:v>28.821965475547898</c:v>
                </c:pt>
                <c:pt idx="19971">
                  <c:v>28.821965475547898</c:v>
                </c:pt>
                <c:pt idx="19972">
                  <c:v>28.8169918835763</c:v>
                </c:pt>
                <c:pt idx="19973">
                  <c:v>28.8169918835763</c:v>
                </c:pt>
                <c:pt idx="19974">
                  <c:v>28.8169918835763</c:v>
                </c:pt>
                <c:pt idx="19975">
                  <c:v>28.812018291604701</c:v>
                </c:pt>
                <c:pt idx="19976">
                  <c:v>28.812018291604701</c:v>
                </c:pt>
                <c:pt idx="19977">
                  <c:v>28.812018291604701</c:v>
                </c:pt>
                <c:pt idx="19978">
                  <c:v>28.812018291604701</c:v>
                </c:pt>
                <c:pt idx="19979">
                  <c:v>28.812018291604701</c:v>
                </c:pt>
                <c:pt idx="19980">
                  <c:v>28.8169918835763</c:v>
                </c:pt>
                <c:pt idx="19981">
                  <c:v>28.802071107661401</c:v>
                </c:pt>
                <c:pt idx="19982">
                  <c:v>28.797097515689799</c:v>
                </c:pt>
                <c:pt idx="19983">
                  <c:v>28.792123923718201</c:v>
                </c:pt>
                <c:pt idx="19984">
                  <c:v>28.797097515689799</c:v>
                </c:pt>
                <c:pt idx="19985">
                  <c:v>28.792123923718201</c:v>
                </c:pt>
                <c:pt idx="19986">
                  <c:v>28.792123923718201</c:v>
                </c:pt>
                <c:pt idx="19987">
                  <c:v>28.792123923718201</c:v>
                </c:pt>
                <c:pt idx="19988">
                  <c:v>28.782176739775</c:v>
                </c:pt>
                <c:pt idx="19989">
                  <c:v>28.792123923718201</c:v>
                </c:pt>
                <c:pt idx="19990">
                  <c:v>28.812018291604701</c:v>
                </c:pt>
                <c:pt idx="19991">
                  <c:v>28.8169918835763</c:v>
                </c:pt>
                <c:pt idx="19992">
                  <c:v>28.807044699633099</c:v>
                </c:pt>
                <c:pt idx="19993">
                  <c:v>28.797097515689799</c:v>
                </c:pt>
                <c:pt idx="19994">
                  <c:v>28.797097515689799</c:v>
                </c:pt>
                <c:pt idx="19995">
                  <c:v>28.797097515689799</c:v>
                </c:pt>
                <c:pt idx="19996">
                  <c:v>28.787150331746599</c:v>
                </c:pt>
                <c:pt idx="19997">
                  <c:v>28.792123923718201</c:v>
                </c:pt>
                <c:pt idx="19998">
                  <c:v>28.787150331746599</c:v>
                </c:pt>
                <c:pt idx="19999">
                  <c:v>28.787150331746599</c:v>
                </c:pt>
                <c:pt idx="20000">
                  <c:v>28.787150331746599</c:v>
                </c:pt>
                <c:pt idx="20001">
                  <c:v>28.797097515689799</c:v>
                </c:pt>
                <c:pt idx="20002">
                  <c:v>28.797097515689799</c:v>
                </c:pt>
                <c:pt idx="20003">
                  <c:v>28.802071107661401</c:v>
                </c:pt>
                <c:pt idx="20004">
                  <c:v>28.797097515689799</c:v>
                </c:pt>
                <c:pt idx="20005">
                  <c:v>28.782176739775</c:v>
                </c:pt>
                <c:pt idx="20006">
                  <c:v>28.777203147803299</c:v>
                </c:pt>
                <c:pt idx="20007">
                  <c:v>28.777203147803299</c:v>
                </c:pt>
                <c:pt idx="20008">
                  <c:v>28.767255963860102</c:v>
                </c:pt>
                <c:pt idx="20009">
                  <c:v>28.7722295558317</c:v>
                </c:pt>
                <c:pt idx="20010">
                  <c:v>28.782176739775</c:v>
                </c:pt>
                <c:pt idx="20011">
                  <c:v>28.777203147803299</c:v>
                </c:pt>
                <c:pt idx="20012">
                  <c:v>28.762282371888499</c:v>
                </c:pt>
                <c:pt idx="20013">
                  <c:v>28.762282371888499</c:v>
                </c:pt>
                <c:pt idx="20014">
                  <c:v>28.767255963860102</c:v>
                </c:pt>
                <c:pt idx="20015">
                  <c:v>28.767255963860102</c:v>
                </c:pt>
                <c:pt idx="20016">
                  <c:v>28.782176739775</c:v>
                </c:pt>
                <c:pt idx="20017">
                  <c:v>28.787150331746599</c:v>
                </c:pt>
                <c:pt idx="20018">
                  <c:v>28.787150331746599</c:v>
                </c:pt>
                <c:pt idx="20019">
                  <c:v>28.792123923718201</c:v>
                </c:pt>
                <c:pt idx="20020">
                  <c:v>28.787150331746599</c:v>
                </c:pt>
                <c:pt idx="20021">
                  <c:v>28.782176739775</c:v>
                </c:pt>
                <c:pt idx="20022">
                  <c:v>28.777203147803299</c:v>
                </c:pt>
                <c:pt idx="20023">
                  <c:v>28.767255963860102</c:v>
                </c:pt>
                <c:pt idx="20024">
                  <c:v>28.767255963860102</c:v>
                </c:pt>
                <c:pt idx="20025">
                  <c:v>28.777203147803299</c:v>
                </c:pt>
                <c:pt idx="20026">
                  <c:v>28.767255963860102</c:v>
                </c:pt>
                <c:pt idx="20027">
                  <c:v>28.767255963860102</c:v>
                </c:pt>
                <c:pt idx="20028">
                  <c:v>28.762282371888499</c:v>
                </c:pt>
                <c:pt idx="20029">
                  <c:v>28.757308779916801</c:v>
                </c:pt>
                <c:pt idx="20030">
                  <c:v>28.762282371888499</c:v>
                </c:pt>
                <c:pt idx="20031">
                  <c:v>28.7722295558317</c:v>
                </c:pt>
                <c:pt idx="20032">
                  <c:v>28.767255963860102</c:v>
                </c:pt>
                <c:pt idx="20033">
                  <c:v>28.752335187945199</c:v>
                </c:pt>
                <c:pt idx="20034">
                  <c:v>28.757308779916801</c:v>
                </c:pt>
                <c:pt idx="20035">
                  <c:v>28.747361595973601</c:v>
                </c:pt>
                <c:pt idx="20036">
                  <c:v>28.747361595973601</c:v>
                </c:pt>
                <c:pt idx="20037">
                  <c:v>28.752335187945199</c:v>
                </c:pt>
                <c:pt idx="20038">
                  <c:v>28.752335187945199</c:v>
                </c:pt>
                <c:pt idx="20039">
                  <c:v>28.747361595973601</c:v>
                </c:pt>
                <c:pt idx="20040">
                  <c:v>28.762282371888499</c:v>
                </c:pt>
                <c:pt idx="20041">
                  <c:v>28.777203147803299</c:v>
                </c:pt>
                <c:pt idx="20042">
                  <c:v>28.777203147803299</c:v>
                </c:pt>
                <c:pt idx="20043">
                  <c:v>28.7722295558317</c:v>
                </c:pt>
                <c:pt idx="20044">
                  <c:v>28.767255963860102</c:v>
                </c:pt>
                <c:pt idx="20045">
                  <c:v>28.752335187945199</c:v>
                </c:pt>
                <c:pt idx="20046">
                  <c:v>28.762282371888499</c:v>
                </c:pt>
                <c:pt idx="20047">
                  <c:v>28.757308779916801</c:v>
                </c:pt>
                <c:pt idx="20048">
                  <c:v>28.747361595973601</c:v>
                </c:pt>
                <c:pt idx="20049">
                  <c:v>28.757308779916801</c:v>
                </c:pt>
                <c:pt idx="20050">
                  <c:v>28.757308779916801</c:v>
                </c:pt>
                <c:pt idx="20051">
                  <c:v>28.747361595973601</c:v>
                </c:pt>
                <c:pt idx="20052">
                  <c:v>28.7374144120304</c:v>
                </c:pt>
                <c:pt idx="20053">
                  <c:v>28.752335187945199</c:v>
                </c:pt>
                <c:pt idx="20054">
                  <c:v>28.747361595973601</c:v>
                </c:pt>
                <c:pt idx="20055">
                  <c:v>28.757308779916801</c:v>
                </c:pt>
                <c:pt idx="20056">
                  <c:v>28.762282371888499</c:v>
                </c:pt>
                <c:pt idx="20057">
                  <c:v>28.762282371888499</c:v>
                </c:pt>
                <c:pt idx="20058">
                  <c:v>28.762282371888499</c:v>
                </c:pt>
                <c:pt idx="20059">
                  <c:v>28.752335187945199</c:v>
                </c:pt>
                <c:pt idx="20060">
                  <c:v>28.747361595973601</c:v>
                </c:pt>
                <c:pt idx="20061">
                  <c:v>28.747361595973601</c:v>
                </c:pt>
                <c:pt idx="20062">
                  <c:v>28.747361595973601</c:v>
                </c:pt>
                <c:pt idx="20063">
                  <c:v>28.742388004001999</c:v>
                </c:pt>
                <c:pt idx="20064">
                  <c:v>28.7374144120304</c:v>
                </c:pt>
                <c:pt idx="20065">
                  <c:v>28.732440820058699</c:v>
                </c:pt>
                <c:pt idx="20066">
                  <c:v>28.742388004001999</c:v>
                </c:pt>
                <c:pt idx="20067">
                  <c:v>28.7274672280871</c:v>
                </c:pt>
                <c:pt idx="20068">
                  <c:v>28.7274672280871</c:v>
                </c:pt>
                <c:pt idx="20069">
                  <c:v>28.732440820058699</c:v>
                </c:pt>
                <c:pt idx="20070">
                  <c:v>28.7374144120304</c:v>
                </c:pt>
                <c:pt idx="20071">
                  <c:v>28.732440820058699</c:v>
                </c:pt>
                <c:pt idx="20072">
                  <c:v>28.722493636115502</c:v>
                </c:pt>
                <c:pt idx="20073">
                  <c:v>28.7175200441439</c:v>
                </c:pt>
                <c:pt idx="20074">
                  <c:v>28.722493636115502</c:v>
                </c:pt>
                <c:pt idx="20075">
                  <c:v>28.7274672280871</c:v>
                </c:pt>
                <c:pt idx="20076">
                  <c:v>28.7274672280871</c:v>
                </c:pt>
                <c:pt idx="20077">
                  <c:v>28.7374144120304</c:v>
                </c:pt>
                <c:pt idx="20078">
                  <c:v>28.722493636115502</c:v>
                </c:pt>
                <c:pt idx="20079">
                  <c:v>28.722493636115502</c:v>
                </c:pt>
                <c:pt idx="20080">
                  <c:v>28.732440820058699</c:v>
                </c:pt>
                <c:pt idx="20081">
                  <c:v>28.7274672280871</c:v>
                </c:pt>
                <c:pt idx="20082">
                  <c:v>28.722493636115502</c:v>
                </c:pt>
                <c:pt idx="20083">
                  <c:v>28.7274672280871</c:v>
                </c:pt>
                <c:pt idx="20084">
                  <c:v>28.7274672280871</c:v>
                </c:pt>
                <c:pt idx="20085">
                  <c:v>28.7175200441439</c:v>
                </c:pt>
                <c:pt idx="20086">
                  <c:v>28.7075728602006</c:v>
                </c:pt>
                <c:pt idx="20087">
                  <c:v>28.7075728602006</c:v>
                </c:pt>
                <c:pt idx="20088">
                  <c:v>28.7075728602006</c:v>
                </c:pt>
                <c:pt idx="20089">
                  <c:v>28.7175200441439</c:v>
                </c:pt>
                <c:pt idx="20090">
                  <c:v>28.722493636115502</c:v>
                </c:pt>
                <c:pt idx="20091">
                  <c:v>28.732440820058699</c:v>
                </c:pt>
                <c:pt idx="20092">
                  <c:v>28.7374144120304</c:v>
                </c:pt>
                <c:pt idx="20093">
                  <c:v>28.7374144120304</c:v>
                </c:pt>
                <c:pt idx="20094">
                  <c:v>28.732440820058699</c:v>
                </c:pt>
                <c:pt idx="20095">
                  <c:v>28.7274672280871</c:v>
                </c:pt>
                <c:pt idx="20096">
                  <c:v>28.7274672280871</c:v>
                </c:pt>
                <c:pt idx="20097">
                  <c:v>28.7175200441439</c:v>
                </c:pt>
                <c:pt idx="20098">
                  <c:v>28.7175200441439</c:v>
                </c:pt>
                <c:pt idx="20099">
                  <c:v>28.7175200441439</c:v>
                </c:pt>
                <c:pt idx="20100">
                  <c:v>28.732440820058699</c:v>
                </c:pt>
                <c:pt idx="20101">
                  <c:v>28.7374144120304</c:v>
                </c:pt>
                <c:pt idx="20102">
                  <c:v>28.732440820058699</c:v>
                </c:pt>
                <c:pt idx="20103">
                  <c:v>28.7274672280871</c:v>
                </c:pt>
                <c:pt idx="20104">
                  <c:v>28.722493636115502</c:v>
                </c:pt>
                <c:pt idx="20105">
                  <c:v>28.712546452172202</c:v>
                </c:pt>
                <c:pt idx="20106">
                  <c:v>28.712546452172202</c:v>
                </c:pt>
                <c:pt idx="20107">
                  <c:v>28.7075728602006</c:v>
                </c:pt>
                <c:pt idx="20108">
                  <c:v>28.7075728602006</c:v>
                </c:pt>
                <c:pt idx="20109">
                  <c:v>28.697625676257399</c:v>
                </c:pt>
                <c:pt idx="20110">
                  <c:v>28.687678492314099</c:v>
                </c:pt>
                <c:pt idx="20111">
                  <c:v>28.6827049003425</c:v>
                </c:pt>
                <c:pt idx="20112">
                  <c:v>28.6926520842858</c:v>
                </c:pt>
                <c:pt idx="20113">
                  <c:v>28.712546452172202</c:v>
                </c:pt>
                <c:pt idx="20114">
                  <c:v>28.712546452172202</c:v>
                </c:pt>
                <c:pt idx="20115">
                  <c:v>28.697625676257399</c:v>
                </c:pt>
                <c:pt idx="20116">
                  <c:v>28.697625676257399</c:v>
                </c:pt>
                <c:pt idx="20117">
                  <c:v>28.6926520842858</c:v>
                </c:pt>
                <c:pt idx="20118">
                  <c:v>28.687678492314099</c:v>
                </c:pt>
                <c:pt idx="20119">
                  <c:v>28.6827049003425</c:v>
                </c:pt>
                <c:pt idx="20120">
                  <c:v>28.6827049003425</c:v>
                </c:pt>
                <c:pt idx="20121">
                  <c:v>28.6827049003425</c:v>
                </c:pt>
                <c:pt idx="20122">
                  <c:v>28.702599268229001</c:v>
                </c:pt>
                <c:pt idx="20123">
                  <c:v>28.6926520842858</c:v>
                </c:pt>
                <c:pt idx="20124">
                  <c:v>28.697625676257399</c:v>
                </c:pt>
                <c:pt idx="20125">
                  <c:v>28.702599268229001</c:v>
                </c:pt>
                <c:pt idx="20126">
                  <c:v>28.697625676257399</c:v>
                </c:pt>
                <c:pt idx="20127">
                  <c:v>28.687678492314099</c:v>
                </c:pt>
                <c:pt idx="20128">
                  <c:v>28.6827049003425</c:v>
                </c:pt>
                <c:pt idx="20129">
                  <c:v>28.687678492314099</c:v>
                </c:pt>
                <c:pt idx="20130">
                  <c:v>28.6827049003425</c:v>
                </c:pt>
                <c:pt idx="20131">
                  <c:v>28.6926520842858</c:v>
                </c:pt>
                <c:pt idx="20132">
                  <c:v>28.6926520842858</c:v>
                </c:pt>
                <c:pt idx="20133">
                  <c:v>28.702599268229001</c:v>
                </c:pt>
                <c:pt idx="20134">
                  <c:v>28.702599268229001</c:v>
                </c:pt>
                <c:pt idx="20135">
                  <c:v>28.702599268229001</c:v>
                </c:pt>
                <c:pt idx="20136">
                  <c:v>28.702599268229001</c:v>
                </c:pt>
                <c:pt idx="20137">
                  <c:v>28.7075728602006</c:v>
                </c:pt>
                <c:pt idx="20138">
                  <c:v>28.712546452172202</c:v>
                </c:pt>
                <c:pt idx="20139">
                  <c:v>28.697625676257399</c:v>
                </c:pt>
                <c:pt idx="20140">
                  <c:v>28.687678492314099</c:v>
                </c:pt>
                <c:pt idx="20141">
                  <c:v>28.677731308370898</c:v>
                </c:pt>
                <c:pt idx="20142">
                  <c:v>28.687678492314099</c:v>
                </c:pt>
                <c:pt idx="20143">
                  <c:v>28.6926520842858</c:v>
                </c:pt>
                <c:pt idx="20144">
                  <c:v>28.6827049003425</c:v>
                </c:pt>
                <c:pt idx="20145">
                  <c:v>28.6827049003425</c:v>
                </c:pt>
                <c:pt idx="20146">
                  <c:v>28.6827049003425</c:v>
                </c:pt>
                <c:pt idx="20147">
                  <c:v>28.687678492314099</c:v>
                </c:pt>
                <c:pt idx="20148">
                  <c:v>28.6926520842858</c:v>
                </c:pt>
                <c:pt idx="20149">
                  <c:v>28.687678492314099</c:v>
                </c:pt>
                <c:pt idx="20150">
                  <c:v>28.6827049003425</c:v>
                </c:pt>
                <c:pt idx="20151">
                  <c:v>28.677731308370898</c:v>
                </c:pt>
                <c:pt idx="20152">
                  <c:v>28.687678492314099</c:v>
                </c:pt>
                <c:pt idx="20153">
                  <c:v>28.722493636115502</c:v>
                </c:pt>
                <c:pt idx="20154">
                  <c:v>28.712546452172202</c:v>
                </c:pt>
                <c:pt idx="20155">
                  <c:v>28.6926520842858</c:v>
                </c:pt>
                <c:pt idx="20156">
                  <c:v>28.697625676257399</c:v>
                </c:pt>
                <c:pt idx="20157">
                  <c:v>28.687678492314099</c:v>
                </c:pt>
                <c:pt idx="20158">
                  <c:v>28.6926520842858</c:v>
                </c:pt>
                <c:pt idx="20159">
                  <c:v>28.687678492314099</c:v>
                </c:pt>
                <c:pt idx="20160">
                  <c:v>28.6827049003425</c:v>
                </c:pt>
                <c:pt idx="20161">
                  <c:v>28.677731308370898</c:v>
                </c:pt>
                <c:pt idx="20162">
                  <c:v>28.677731308370898</c:v>
                </c:pt>
                <c:pt idx="20163">
                  <c:v>28.687678492314099</c:v>
                </c:pt>
                <c:pt idx="20164">
                  <c:v>28.6926520842858</c:v>
                </c:pt>
                <c:pt idx="20165">
                  <c:v>28.687678492314099</c:v>
                </c:pt>
                <c:pt idx="20166">
                  <c:v>28.6827049003425</c:v>
                </c:pt>
                <c:pt idx="20167">
                  <c:v>28.6727577163993</c:v>
                </c:pt>
                <c:pt idx="20168">
                  <c:v>28.667784124427701</c:v>
                </c:pt>
                <c:pt idx="20169">
                  <c:v>28.6827049003425</c:v>
                </c:pt>
                <c:pt idx="20170">
                  <c:v>28.6827049003425</c:v>
                </c:pt>
                <c:pt idx="20171">
                  <c:v>28.687678492314099</c:v>
                </c:pt>
                <c:pt idx="20172">
                  <c:v>28.702599268229001</c:v>
                </c:pt>
                <c:pt idx="20173">
                  <c:v>28.687678492314099</c:v>
                </c:pt>
                <c:pt idx="20174">
                  <c:v>28.677731308370898</c:v>
                </c:pt>
                <c:pt idx="20175">
                  <c:v>28.6727577163993</c:v>
                </c:pt>
                <c:pt idx="20176">
                  <c:v>28.677731308370898</c:v>
                </c:pt>
                <c:pt idx="20177">
                  <c:v>28.6827049003425</c:v>
                </c:pt>
                <c:pt idx="20178">
                  <c:v>28.677731308370898</c:v>
                </c:pt>
                <c:pt idx="20179">
                  <c:v>28.6827049003425</c:v>
                </c:pt>
                <c:pt idx="20180">
                  <c:v>28.6727577163993</c:v>
                </c:pt>
                <c:pt idx="20181">
                  <c:v>28.662810532456</c:v>
                </c:pt>
                <c:pt idx="20182">
                  <c:v>28.652863348512799</c:v>
                </c:pt>
                <c:pt idx="20183">
                  <c:v>28.657836940484401</c:v>
                </c:pt>
                <c:pt idx="20184">
                  <c:v>28.657836940484401</c:v>
                </c:pt>
                <c:pt idx="20185">
                  <c:v>28.657836940484401</c:v>
                </c:pt>
                <c:pt idx="20186">
                  <c:v>28.662810532456</c:v>
                </c:pt>
                <c:pt idx="20187">
                  <c:v>28.657836940484401</c:v>
                </c:pt>
                <c:pt idx="20188">
                  <c:v>28.652863348512799</c:v>
                </c:pt>
                <c:pt idx="20189">
                  <c:v>28.662810532456</c:v>
                </c:pt>
                <c:pt idx="20190">
                  <c:v>28.667784124427701</c:v>
                </c:pt>
                <c:pt idx="20191">
                  <c:v>28.667784124427701</c:v>
                </c:pt>
                <c:pt idx="20192">
                  <c:v>28.667784124427701</c:v>
                </c:pt>
                <c:pt idx="20193">
                  <c:v>28.662810532456</c:v>
                </c:pt>
                <c:pt idx="20194">
                  <c:v>28.662810532456</c:v>
                </c:pt>
                <c:pt idx="20195">
                  <c:v>28.6727577163993</c:v>
                </c:pt>
                <c:pt idx="20196">
                  <c:v>28.677731308370898</c:v>
                </c:pt>
                <c:pt idx="20197">
                  <c:v>28.6727577163993</c:v>
                </c:pt>
                <c:pt idx="20198">
                  <c:v>28.662810532456</c:v>
                </c:pt>
                <c:pt idx="20199">
                  <c:v>28.657836940484401</c:v>
                </c:pt>
                <c:pt idx="20200">
                  <c:v>28.667784124427701</c:v>
                </c:pt>
                <c:pt idx="20201">
                  <c:v>28.662810532456</c:v>
                </c:pt>
                <c:pt idx="20202">
                  <c:v>28.662810532456</c:v>
                </c:pt>
                <c:pt idx="20203">
                  <c:v>28.652863348512799</c:v>
                </c:pt>
                <c:pt idx="20204">
                  <c:v>28.652863348512799</c:v>
                </c:pt>
                <c:pt idx="20205">
                  <c:v>28.657836940484401</c:v>
                </c:pt>
                <c:pt idx="20206">
                  <c:v>28.652863348512799</c:v>
                </c:pt>
                <c:pt idx="20207">
                  <c:v>28.652863348512799</c:v>
                </c:pt>
                <c:pt idx="20208">
                  <c:v>28.657836940484401</c:v>
                </c:pt>
                <c:pt idx="20209">
                  <c:v>28.667784124427701</c:v>
                </c:pt>
                <c:pt idx="20210">
                  <c:v>28.662810532456</c:v>
                </c:pt>
                <c:pt idx="20211">
                  <c:v>28.6727577163993</c:v>
                </c:pt>
                <c:pt idx="20212">
                  <c:v>28.6727577163993</c:v>
                </c:pt>
                <c:pt idx="20213">
                  <c:v>28.6827049003425</c:v>
                </c:pt>
                <c:pt idx="20214">
                  <c:v>28.677731308370898</c:v>
                </c:pt>
                <c:pt idx="20215">
                  <c:v>28.667784124427701</c:v>
                </c:pt>
                <c:pt idx="20216">
                  <c:v>28.677731308370898</c:v>
                </c:pt>
                <c:pt idx="20217">
                  <c:v>28.662810532456</c:v>
                </c:pt>
                <c:pt idx="20218">
                  <c:v>28.657836940484401</c:v>
                </c:pt>
                <c:pt idx="20219">
                  <c:v>28.662810532456</c:v>
                </c:pt>
                <c:pt idx="20220">
                  <c:v>28.662810532456</c:v>
                </c:pt>
                <c:pt idx="20221">
                  <c:v>28.662810532456</c:v>
                </c:pt>
                <c:pt idx="20222">
                  <c:v>28.667784124427701</c:v>
                </c:pt>
                <c:pt idx="20223">
                  <c:v>28.667784124427701</c:v>
                </c:pt>
                <c:pt idx="20224">
                  <c:v>28.667784124427701</c:v>
                </c:pt>
                <c:pt idx="20225">
                  <c:v>28.6727577163993</c:v>
                </c:pt>
                <c:pt idx="20226">
                  <c:v>28.6727577163993</c:v>
                </c:pt>
                <c:pt idx="20227">
                  <c:v>28.677731308370898</c:v>
                </c:pt>
                <c:pt idx="20228">
                  <c:v>28.6926520842858</c:v>
                </c:pt>
                <c:pt idx="20229">
                  <c:v>28.687678492314099</c:v>
                </c:pt>
                <c:pt idx="20230">
                  <c:v>28.687678492314099</c:v>
                </c:pt>
                <c:pt idx="20231">
                  <c:v>28.6926520842858</c:v>
                </c:pt>
                <c:pt idx="20232">
                  <c:v>28.677731308370898</c:v>
                </c:pt>
                <c:pt idx="20233">
                  <c:v>28.667784124427701</c:v>
                </c:pt>
                <c:pt idx="20234">
                  <c:v>28.667784124427701</c:v>
                </c:pt>
                <c:pt idx="20235">
                  <c:v>28.657836940484401</c:v>
                </c:pt>
                <c:pt idx="20236">
                  <c:v>28.647889756541201</c:v>
                </c:pt>
                <c:pt idx="20237">
                  <c:v>28.657836940484401</c:v>
                </c:pt>
                <c:pt idx="20238">
                  <c:v>28.657836940484401</c:v>
                </c:pt>
                <c:pt idx="20239">
                  <c:v>28.657836940484401</c:v>
                </c:pt>
                <c:pt idx="20240">
                  <c:v>28.652863348512799</c:v>
                </c:pt>
                <c:pt idx="20241">
                  <c:v>28.657836940484401</c:v>
                </c:pt>
                <c:pt idx="20242">
                  <c:v>28.657836940484401</c:v>
                </c:pt>
                <c:pt idx="20243">
                  <c:v>28.657836940484401</c:v>
                </c:pt>
                <c:pt idx="20244">
                  <c:v>28.657836940484401</c:v>
                </c:pt>
                <c:pt idx="20245">
                  <c:v>28.667784124427701</c:v>
                </c:pt>
                <c:pt idx="20246">
                  <c:v>28.667784124427701</c:v>
                </c:pt>
                <c:pt idx="20247">
                  <c:v>28.677731308370898</c:v>
                </c:pt>
                <c:pt idx="20248">
                  <c:v>28.6827049003425</c:v>
                </c:pt>
                <c:pt idx="20249">
                  <c:v>28.677731308370898</c:v>
                </c:pt>
                <c:pt idx="20250">
                  <c:v>28.667784124427701</c:v>
                </c:pt>
                <c:pt idx="20251">
                  <c:v>28.657836940484401</c:v>
                </c:pt>
                <c:pt idx="20252">
                  <c:v>28.667784124427701</c:v>
                </c:pt>
                <c:pt idx="20253">
                  <c:v>28.667784124427701</c:v>
                </c:pt>
                <c:pt idx="20254">
                  <c:v>28.662810532456</c:v>
                </c:pt>
                <c:pt idx="20255">
                  <c:v>28.667784124427701</c:v>
                </c:pt>
                <c:pt idx="20256">
                  <c:v>28.6727577163993</c:v>
                </c:pt>
                <c:pt idx="20257">
                  <c:v>28.677731308370898</c:v>
                </c:pt>
                <c:pt idx="20258">
                  <c:v>28.687678492314099</c:v>
                </c:pt>
                <c:pt idx="20259">
                  <c:v>28.6827049003425</c:v>
                </c:pt>
                <c:pt idx="20260">
                  <c:v>28.6727577163993</c:v>
                </c:pt>
                <c:pt idx="20261">
                  <c:v>28.667784124427701</c:v>
                </c:pt>
                <c:pt idx="20262">
                  <c:v>28.657836940484401</c:v>
                </c:pt>
                <c:pt idx="20263">
                  <c:v>28.662810532456</c:v>
                </c:pt>
                <c:pt idx="20264">
                  <c:v>28.667784124427701</c:v>
                </c:pt>
                <c:pt idx="20265">
                  <c:v>28.6727577163993</c:v>
                </c:pt>
                <c:pt idx="20266">
                  <c:v>28.6727577163993</c:v>
                </c:pt>
                <c:pt idx="20267">
                  <c:v>28.662810532456</c:v>
                </c:pt>
                <c:pt idx="20268">
                  <c:v>28.662810532456</c:v>
                </c:pt>
                <c:pt idx="20269">
                  <c:v>28.662810532456</c:v>
                </c:pt>
                <c:pt idx="20270">
                  <c:v>28.657836940484401</c:v>
                </c:pt>
                <c:pt idx="20271">
                  <c:v>28.647889756541201</c:v>
                </c:pt>
                <c:pt idx="20272">
                  <c:v>28.652863348512799</c:v>
                </c:pt>
                <c:pt idx="20273">
                  <c:v>28.657836940484401</c:v>
                </c:pt>
                <c:pt idx="20274">
                  <c:v>28.647889756541201</c:v>
                </c:pt>
                <c:pt idx="20275">
                  <c:v>28.647889756541201</c:v>
                </c:pt>
                <c:pt idx="20276">
                  <c:v>28.662810532456</c:v>
                </c:pt>
                <c:pt idx="20277">
                  <c:v>28.657836940484401</c:v>
                </c:pt>
                <c:pt idx="20278">
                  <c:v>28.647889756541201</c:v>
                </c:pt>
                <c:pt idx="20279">
                  <c:v>28.642916164569499</c:v>
                </c:pt>
                <c:pt idx="20280">
                  <c:v>28.652863348512799</c:v>
                </c:pt>
                <c:pt idx="20281">
                  <c:v>28.662810532456</c:v>
                </c:pt>
                <c:pt idx="20282">
                  <c:v>28.662810532456</c:v>
                </c:pt>
                <c:pt idx="20283">
                  <c:v>28.667784124427701</c:v>
                </c:pt>
                <c:pt idx="20284">
                  <c:v>28.6727577163993</c:v>
                </c:pt>
                <c:pt idx="20285">
                  <c:v>28.667784124427701</c:v>
                </c:pt>
                <c:pt idx="20286">
                  <c:v>28.662810532456</c:v>
                </c:pt>
                <c:pt idx="20287">
                  <c:v>28.6827049003425</c:v>
                </c:pt>
                <c:pt idx="20288">
                  <c:v>28.6827049003425</c:v>
                </c:pt>
                <c:pt idx="20289">
                  <c:v>28.6727577163993</c:v>
                </c:pt>
                <c:pt idx="20290">
                  <c:v>28.667784124427701</c:v>
                </c:pt>
                <c:pt idx="20291">
                  <c:v>28.662810532456</c:v>
                </c:pt>
                <c:pt idx="20292">
                  <c:v>28.657836940484401</c:v>
                </c:pt>
                <c:pt idx="20293">
                  <c:v>28.667784124427701</c:v>
                </c:pt>
                <c:pt idx="20294">
                  <c:v>28.657836940484401</c:v>
                </c:pt>
                <c:pt idx="20295">
                  <c:v>28.647889756541201</c:v>
                </c:pt>
                <c:pt idx="20296">
                  <c:v>28.652863348512799</c:v>
                </c:pt>
                <c:pt idx="20297">
                  <c:v>28.652863348512799</c:v>
                </c:pt>
                <c:pt idx="20298">
                  <c:v>28.647889756541201</c:v>
                </c:pt>
                <c:pt idx="20299">
                  <c:v>28.647889756541201</c:v>
                </c:pt>
                <c:pt idx="20300">
                  <c:v>28.642916164569499</c:v>
                </c:pt>
                <c:pt idx="20301">
                  <c:v>28.652863348512799</c:v>
                </c:pt>
                <c:pt idx="20302">
                  <c:v>28.657836940484401</c:v>
                </c:pt>
                <c:pt idx="20303">
                  <c:v>28.657836940484401</c:v>
                </c:pt>
                <c:pt idx="20304">
                  <c:v>28.652863348512799</c:v>
                </c:pt>
                <c:pt idx="20305">
                  <c:v>28.652863348512799</c:v>
                </c:pt>
                <c:pt idx="20306">
                  <c:v>28.647889756541201</c:v>
                </c:pt>
                <c:pt idx="20307">
                  <c:v>28.657836940484401</c:v>
                </c:pt>
                <c:pt idx="20308">
                  <c:v>28.657836940484401</c:v>
                </c:pt>
                <c:pt idx="20309">
                  <c:v>28.647889756541201</c:v>
                </c:pt>
                <c:pt idx="20310">
                  <c:v>28.652863348512799</c:v>
                </c:pt>
                <c:pt idx="20311">
                  <c:v>28.657836940484401</c:v>
                </c:pt>
                <c:pt idx="20312">
                  <c:v>28.652863348512799</c:v>
                </c:pt>
                <c:pt idx="20313">
                  <c:v>28.647889756541201</c:v>
                </c:pt>
                <c:pt idx="20314">
                  <c:v>28.6379425725979</c:v>
                </c:pt>
                <c:pt idx="20315">
                  <c:v>28.632968980626298</c:v>
                </c:pt>
                <c:pt idx="20316">
                  <c:v>28.6379425725979</c:v>
                </c:pt>
                <c:pt idx="20317">
                  <c:v>28.6379425725979</c:v>
                </c:pt>
                <c:pt idx="20318">
                  <c:v>28.647889756541201</c:v>
                </c:pt>
                <c:pt idx="20319">
                  <c:v>28.647889756541201</c:v>
                </c:pt>
                <c:pt idx="20320">
                  <c:v>28.642916164569499</c:v>
                </c:pt>
                <c:pt idx="20321">
                  <c:v>28.642916164569499</c:v>
                </c:pt>
                <c:pt idx="20322">
                  <c:v>28.647889756541201</c:v>
                </c:pt>
                <c:pt idx="20323">
                  <c:v>28.647889756541201</c:v>
                </c:pt>
                <c:pt idx="20324">
                  <c:v>28.6379425725979</c:v>
                </c:pt>
                <c:pt idx="20325">
                  <c:v>28.652863348512799</c:v>
                </c:pt>
                <c:pt idx="20326">
                  <c:v>28.662810532456</c:v>
                </c:pt>
                <c:pt idx="20327">
                  <c:v>28.652863348512799</c:v>
                </c:pt>
                <c:pt idx="20328">
                  <c:v>28.642916164569499</c:v>
                </c:pt>
                <c:pt idx="20329">
                  <c:v>28.642916164569499</c:v>
                </c:pt>
                <c:pt idx="20330">
                  <c:v>28.6379425725979</c:v>
                </c:pt>
                <c:pt idx="20331">
                  <c:v>28.632968980626298</c:v>
                </c:pt>
                <c:pt idx="20332">
                  <c:v>28.613074612739801</c:v>
                </c:pt>
                <c:pt idx="20333">
                  <c:v>28.613074612739801</c:v>
                </c:pt>
                <c:pt idx="20334">
                  <c:v>28.6180482047114</c:v>
                </c:pt>
                <c:pt idx="20335">
                  <c:v>28.623021796683101</c:v>
                </c:pt>
                <c:pt idx="20336">
                  <c:v>28.6180482047114</c:v>
                </c:pt>
                <c:pt idx="20337">
                  <c:v>28.613074612739801</c:v>
                </c:pt>
                <c:pt idx="20338">
                  <c:v>28.613074612739801</c:v>
                </c:pt>
                <c:pt idx="20339">
                  <c:v>28.623021796683101</c:v>
                </c:pt>
                <c:pt idx="20340">
                  <c:v>28.632968980626298</c:v>
                </c:pt>
                <c:pt idx="20341">
                  <c:v>28.632968980626298</c:v>
                </c:pt>
                <c:pt idx="20342">
                  <c:v>28.632968980626298</c:v>
                </c:pt>
                <c:pt idx="20343">
                  <c:v>28.632968980626298</c:v>
                </c:pt>
                <c:pt idx="20344">
                  <c:v>28.632968980626298</c:v>
                </c:pt>
                <c:pt idx="20345">
                  <c:v>28.642916164569499</c:v>
                </c:pt>
                <c:pt idx="20346">
                  <c:v>28.642916164569499</c:v>
                </c:pt>
                <c:pt idx="20347">
                  <c:v>28.647889756541201</c:v>
                </c:pt>
                <c:pt idx="20348">
                  <c:v>28.6379425725979</c:v>
                </c:pt>
                <c:pt idx="20349">
                  <c:v>28.642916164569499</c:v>
                </c:pt>
                <c:pt idx="20350">
                  <c:v>28.642916164569499</c:v>
                </c:pt>
                <c:pt idx="20351">
                  <c:v>28.642916164569499</c:v>
                </c:pt>
                <c:pt idx="20352">
                  <c:v>28.6379425725979</c:v>
                </c:pt>
                <c:pt idx="20353">
                  <c:v>28.623021796683101</c:v>
                </c:pt>
                <c:pt idx="20354">
                  <c:v>28.6180482047114</c:v>
                </c:pt>
                <c:pt idx="20355">
                  <c:v>28.6180482047114</c:v>
                </c:pt>
                <c:pt idx="20356">
                  <c:v>28.6279953886547</c:v>
                </c:pt>
                <c:pt idx="20357">
                  <c:v>28.632968980626298</c:v>
                </c:pt>
                <c:pt idx="20358">
                  <c:v>28.642916164569499</c:v>
                </c:pt>
                <c:pt idx="20359">
                  <c:v>28.652863348512799</c:v>
                </c:pt>
                <c:pt idx="20360">
                  <c:v>28.652863348512799</c:v>
                </c:pt>
                <c:pt idx="20361">
                  <c:v>28.652863348512799</c:v>
                </c:pt>
                <c:pt idx="20362">
                  <c:v>28.647889756541201</c:v>
                </c:pt>
                <c:pt idx="20363">
                  <c:v>28.642916164569499</c:v>
                </c:pt>
                <c:pt idx="20364">
                  <c:v>28.652863348512799</c:v>
                </c:pt>
                <c:pt idx="20365">
                  <c:v>28.647889756541201</c:v>
                </c:pt>
                <c:pt idx="20366">
                  <c:v>28.647889756541201</c:v>
                </c:pt>
                <c:pt idx="20367">
                  <c:v>28.642916164569499</c:v>
                </c:pt>
                <c:pt idx="20368">
                  <c:v>28.632968980626298</c:v>
                </c:pt>
                <c:pt idx="20369">
                  <c:v>28.6379425725979</c:v>
                </c:pt>
                <c:pt idx="20370">
                  <c:v>28.6379425725979</c:v>
                </c:pt>
                <c:pt idx="20371">
                  <c:v>28.642916164569499</c:v>
                </c:pt>
                <c:pt idx="20372">
                  <c:v>28.632968980626298</c:v>
                </c:pt>
                <c:pt idx="20373">
                  <c:v>28.632968980626298</c:v>
                </c:pt>
                <c:pt idx="20374">
                  <c:v>28.642916164569499</c:v>
                </c:pt>
                <c:pt idx="20375">
                  <c:v>28.652863348512799</c:v>
                </c:pt>
                <c:pt idx="20376">
                  <c:v>28.642916164569499</c:v>
                </c:pt>
                <c:pt idx="20377">
                  <c:v>28.642916164569499</c:v>
                </c:pt>
                <c:pt idx="20378">
                  <c:v>28.647889756541201</c:v>
                </c:pt>
                <c:pt idx="20379">
                  <c:v>28.647889756541201</c:v>
                </c:pt>
                <c:pt idx="20380">
                  <c:v>28.647889756541201</c:v>
                </c:pt>
                <c:pt idx="20381">
                  <c:v>28.6379425725979</c:v>
                </c:pt>
                <c:pt idx="20382">
                  <c:v>28.6279953886547</c:v>
                </c:pt>
                <c:pt idx="20383">
                  <c:v>28.6379425725979</c:v>
                </c:pt>
                <c:pt idx="20384">
                  <c:v>28.6279953886547</c:v>
                </c:pt>
                <c:pt idx="20385">
                  <c:v>28.632968980626298</c:v>
                </c:pt>
                <c:pt idx="20386">
                  <c:v>28.623021796683101</c:v>
                </c:pt>
                <c:pt idx="20387">
                  <c:v>28.6279953886547</c:v>
                </c:pt>
                <c:pt idx="20388">
                  <c:v>28.6379425725979</c:v>
                </c:pt>
                <c:pt idx="20389">
                  <c:v>28.6279953886547</c:v>
                </c:pt>
                <c:pt idx="20390">
                  <c:v>28.613074612739801</c:v>
                </c:pt>
                <c:pt idx="20391">
                  <c:v>28.608101020768199</c:v>
                </c:pt>
                <c:pt idx="20392">
                  <c:v>28.6180482047114</c:v>
                </c:pt>
                <c:pt idx="20393">
                  <c:v>28.623021796683101</c:v>
                </c:pt>
                <c:pt idx="20394">
                  <c:v>28.613074612739801</c:v>
                </c:pt>
                <c:pt idx="20395">
                  <c:v>28.613074612739801</c:v>
                </c:pt>
                <c:pt idx="20396">
                  <c:v>28.613074612739801</c:v>
                </c:pt>
                <c:pt idx="20397">
                  <c:v>28.613074612739801</c:v>
                </c:pt>
                <c:pt idx="20398">
                  <c:v>28.613074612739801</c:v>
                </c:pt>
                <c:pt idx="20399">
                  <c:v>28.623021796683101</c:v>
                </c:pt>
                <c:pt idx="20400">
                  <c:v>28.613074612739801</c:v>
                </c:pt>
                <c:pt idx="20401">
                  <c:v>28.623021796683101</c:v>
                </c:pt>
                <c:pt idx="20402">
                  <c:v>28.632968980626298</c:v>
                </c:pt>
                <c:pt idx="20403">
                  <c:v>28.613074612739801</c:v>
                </c:pt>
                <c:pt idx="20404">
                  <c:v>28.603127428796601</c:v>
                </c:pt>
                <c:pt idx="20405">
                  <c:v>28.613074612739801</c:v>
                </c:pt>
                <c:pt idx="20406">
                  <c:v>28.608101020768199</c:v>
                </c:pt>
                <c:pt idx="20407">
                  <c:v>28.603127428796601</c:v>
                </c:pt>
                <c:pt idx="20408">
                  <c:v>28.603127428796601</c:v>
                </c:pt>
                <c:pt idx="20409">
                  <c:v>28.598153836824899</c:v>
                </c:pt>
                <c:pt idx="20410">
                  <c:v>28.603127428796601</c:v>
                </c:pt>
                <c:pt idx="20411">
                  <c:v>28.613074612739801</c:v>
                </c:pt>
                <c:pt idx="20412">
                  <c:v>28.613074612739801</c:v>
                </c:pt>
                <c:pt idx="20413">
                  <c:v>28.608101020768199</c:v>
                </c:pt>
                <c:pt idx="20414">
                  <c:v>28.603127428796601</c:v>
                </c:pt>
                <c:pt idx="20415">
                  <c:v>28.588206652881698</c:v>
                </c:pt>
                <c:pt idx="20416">
                  <c:v>28.593180244853301</c:v>
                </c:pt>
                <c:pt idx="20417">
                  <c:v>28.598153836824899</c:v>
                </c:pt>
                <c:pt idx="20418">
                  <c:v>28.598153836824899</c:v>
                </c:pt>
                <c:pt idx="20419">
                  <c:v>28.598153836824899</c:v>
                </c:pt>
                <c:pt idx="20420">
                  <c:v>28.598153836824899</c:v>
                </c:pt>
                <c:pt idx="20421">
                  <c:v>28.603127428796601</c:v>
                </c:pt>
                <c:pt idx="20422">
                  <c:v>28.598153836824899</c:v>
                </c:pt>
                <c:pt idx="20423">
                  <c:v>28.598153836824899</c:v>
                </c:pt>
                <c:pt idx="20424">
                  <c:v>28.593180244853301</c:v>
                </c:pt>
                <c:pt idx="20425">
                  <c:v>28.588206652881698</c:v>
                </c:pt>
                <c:pt idx="20426">
                  <c:v>28.593180244853301</c:v>
                </c:pt>
                <c:pt idx="20427">
                  <c:v>28.598153836824899</c:v>
                </c:pt>
                <c:pt idx="20428">
                  <c:v>28.593180244853301</c:v>
                </c:pt>
                <c:pt idx="20429">
                  <c:v>28.5832330609101</c:v>
                </c:pt>
                <c:pt idx="20430">
                  <c:v>28.588206652881698</c:v>
                </c:pt>
                <c:pt idx="20431">
                  <c:v>28.598153836824899</c:v>
                </c:pt>
                <c:pt idx="20432">
                  <c:v>28.608101020768199</c:v>
                </c:pt>
                <c:pt idx="20433">
                  <c:v>28.603127428796601</c:v>
                </c:pt>
                <c:pt idx="20434">
                  <c:v>28.588206652881698</c:v>
                </c:pt>
                <c:pt idx="20435">
                  <c:v>28.598153836824899</c:v>
                </c:pt>
                <c:pt idx="20436">
                  <c:v>28.603127428796601</c:v>
                </c:pt>
                <c:pt idx="20437">
                  <c:v>28.598153836824899</c:v>
                </c:pt>
                <c:pt idx="20438">
                  <c:v>28.603127428796601</c:v>
                </c:pt>
                <c:pt idx="20439">
                  <c:v>28.603127428796601</c:v>
                </c:pt>
                <c:pt idx="20440">
                  <c:v>28.603127428796601</c:v>
                </c:pt>
                <c:pt idx="20441">
                  <c:v>28.608101020768199</c:v>
                </c:pt>
                <c:pt idx="20442">
                  <c:v>28.598153836824899</c:v>
                </c:pt>
                <c:pt idx="20443">
                  <c:v>28.593180244853301</c:v>
                </c:pt>
                <c:pt idx="20444">
                  <c:v>28.598153836824899</c:v>
                </c:pt>
                <c:pt idx="20445">
                  <c:v>28.598153836824899</c:v>
                </c:pt>
                <c:pt idx="20446">
                  <c:v>28.608101020768199</c:v>
                </c:pt>
                <c:pt idx="20447">
                  <c:v>28.603127428796601</c:v>
                </c:pt>
                <c:pt idx="20448">
                  <c:v>28.608101020768199</c:v>
                </c:pt>
                <c:pt idx="20449">
                  <c:v>28.608101020768199</c:v>
                </c:pt>
                <c:pt idx="20450">
                  <c:v>28.608101020768199</c:v>
                </c:pt>
                <c:pt idx="20451">
                  <c:v>28.613074612739801</c:v>
                </c:pt>
                <c:pt idx="20452">
                  <c:v>28.623021796683101</c:v>
                </c:pt>
                <c:pt idx="20453">
                  <c:v>28.6279953886547</c:v>
                </c:pt>
                <c:pt idx="20454">
                  <c:v>28.608101020768199</c:v>
                </c:pt>
                <c:pt idx="20455">
                  <c:v>28.598153836824899</c:v>
                </c:pt>
                <c:pt idx="20456">
                  <c:v>28.588206652881698</c:v>
                </c:pt>
                <c:pt idx="20457">
                  <c:v>28.593180244853301</c:v>
                </c:pt>
                <c:pt idx="20458">
                  <c:v>28.608101020768199</c:v>
                </c:pt>
                <c:pt idx="20459">
                  <c:v>28.608101020768199</c:v>
                </c:pt>
                <c:pt idx="20460">
                  <c:v>28.613074612739801</c:v>
                </c:pt>
                <c:pt idx="20461">
                  <c:v>28.613074612739801</c:v>
                </c:pt>
                <c:pt idx="20462">
                  <c:v>28.613074612739801</c:v>
                </c:pt>
                <c:pt idx="20463">
                  <c:v>28.608101020768199</c:v>
                </c:pt>
                <c:pt idx="20464">
                  <c:v>28.608101020768199</c:v>
                </c:pt>
                <c:pt idx="20465">
                  <c:v>28.613074612739801</c:v>
                </c:pt>
                <c:pt idx="20466">
                  <c:v>28.608101020768199</c:v>
                </c:pt>
                <c:pt idx="20467">
                  <c:v>28.608101020768199</c:v>
                </c:pt>
                <c:pt idx="20468">
                  <c:v>28.613074612739801</c:v>
                </c:pt>
                <c:pt idx="20469">
                  <c:v>28.613074612739801</c:v>
                </c:pt>
                <c:pt idx="20470">
                  <c:v>28.608101020768199</c:v>
                </c:pt>
                <c:pt idx="20471">
                  <c:v>28.603127428796601</c:v>
                </c:pt>
                <c:pt idx="20472">
                  <c:v>28.598153836824899</c:v>
                </c:pt>
                <c:pt idx="20473">
                  <c:v>28.598153836824899</c:v>
                </c:pt>
                <c:pt idx="20474">
                  <c:v>28.598153836824899</c:v>
                </c:pt>
                <c:pt idx="20475">
                  <c:v>28.593180244853301</c:v>
                </c:pt>
                <c:pt idx="20476">
                  <c:v>28.623021796683101</c:v>
                </c:pt>
                <c:pt idx="20477">
                  <c:v>28.6279953886547</c:v>
                </c:pt>
                <c:pt idx="20478">
                  <c:v>28.6180482047114</c:v>
                </c:pt>
                <c:pt idx="20479">
                  <c:v>28.6180482047114</c:v>
                </c:pt>
                <c:pt idx="20480">
                  <c:v>28.613074612739801</c:v>
                </c:pt>
                <c:pt idx="20481">
                  <c:v>28.593180244853301</c:v>
                </c:pt>
                <c:pt idx="20482">
                  <c:v>28.5832330609101</c:v>
                </c:pt>
                <c:pt idx="20483">
                  <c:v>28.598153836824899</c:v>
                </c:pt>
                <c:pt idx="20484">
                  <c:v>28.598153836824899</c:v>
                </c:pt>
                <c:pt idx="20485">
                  <c:v>28.603127428796601</c:v>
                </c:pt>
                <c:pt idx="20486">
                  <c:v>28.603127428796601</c:v>
                </c:pt>
                <c:pt idx="20487">
                  <c:v>28.613074612739801</c:v>
                </c:pt>
                <c:pt idx="20488">
                  <c:v>28.613074612739801</c:v>
                </c:pt>
                <c:pt idx="20489">
                  <c:v>28.603127428796601</c:v>
                </c:pt>
                <c:pt idx="20490">
                  <c:v>28.588206652881698</c:v>
                </c:pt>
                <c:pt idx="20491">
                  <c:v>28.5832330609101</c:v>
                </c:pt>
                <c:pt idx="20492">
                  <c:v>28.578259468938501</c:v>
                </c:pt>
                <c:pt idx="20493">
                  <c:v>28.568312284995201</c:v>
                </c:pt>
                <c:pt idx="20494">
                  <c:v>28.568312284995201</c:v>
                </c:pt>
                <c:pt idx="20495">
                  <c:v>28.568312284995201</c:v>
                </c:pt>
                <c:pt idx="20496">
                  <c:v>28.578259468938501</c:v>
                </c:pt>
                <c:pt idx="20497">
                  <c:v>28.568312284995201</c:v>
                </c:pt>
                <c:pt idx="20498">
                  <c:v>28.588206652881698</c:v>
                </c:pt>
                <c:pt idx="20499">
                  <c:v>28.568312284995201</c:v>
                </c:pt>
                <c:pt idx="20500">
                  <c:v>28.5732858769668</c:v>
                </c:pt>
                <c:pt idx="20501">
                  <c:v>28.5732858769668</c:v>
                </c:pt>
                <c:pt idx="20502">
                  <c:v>28.5732858769668</c:v>
                </c:pt>
                <c:pt idx="20503">
                  <c:v>28.568312284995201</c:v>
                </c:pt>
                <c:pt idx="20504">
                  <c:v>28.5732858769668</c:v>
                </c:pt>
                <c:pt idx="20505">
                  <c:v>28.578259468938501</c:v>
                </c:pt>
                <c:pt idx="20506">
                  <c:v>28.5732858769668</c:v>
                </c:pt>
                <c:pt idx="20507">
                  <c:v>28.568312284995201</c:v>
                </c:pt>
                <c:pt idx="20508">
                  <c:v>28.568312284995201</c:v>
                </c:pt>
                <c:pt idx="20509">
                  <c:v>28.558365101052001</c:v>
                </c:pt>
                <c:pt idx="20510">
                  <c:v>28.553391509080399</c:v>
                </c:pt>
                <c:pt idx="20511">
                  <c:v>28.553391509080399</c:v>
                </c:pt>
                <c:pt idx="20512">
                  <c:v>28.553391509080399</c:v>
                </c:pt>
                <c:pt idx="20513">
                  <c:v>28.553391509080399</c:v>
                </c:pt>
                <c:pt idx="20514">
                  <c:v>28.543444325137099</c:v>
                </c:pt>
                <c:pt idx="20515">
                  <c:v>28.543444325137099</c:v>
                </c:pt>
                <c:pt idx="20516">
                  <c:v>28.533497141193902</c:v>
                </c:pt>
                <c:pt idx="20517">
                  <c:v>28.533497141193902</c:v>
                </c:pt>
                <c:pt idx="20518">
                  <c:v>28.533497141193902</c:v>
                </c:pt>
                <c:pt idx="20519">
                  <c:v>28.523549957250601</c:v>
                </c:pt>
                <c:pt idx="20520">
                  <c:v>28.523549957250601</c:v>
                </c:pt>
                <c:pt idx="20521">
                  <c:v>28.5384707331655</c:v>
                </c:pt>
                <c:pt idx="20522">
                  <c:v>28.543444325137099</c:v>
                </c:pt>
                <c:pt idx="20523">
                  <c:v>28.533497141193902</c:v>
                </c:pt>
                <c:pt idx="20524">
                  <c:v>28.5384707331655</c:v>
                </c:pt>
                <c:pt idx="20525">
                  <c:v>28.5384707331655</c:v>
                </c:pt>
                <c:pt idx="20526">
                  <c:v>28.543444325137099</c:v>
                </c:pt>
                <c:pt idx="20527">
                  <c:v>28.543444325137099</c:v>
                </c:pt>
                <c:pt idx="20528">
                  <c:v>28.5384707331655</c:v>
                </c:pt>
                <c:pt idx="20529">
                  <c:v>28.5384707331655</c:v>
                </c:pt>
                <c:pt idx="20530">
                  <c:v>28.543444325137099</c:v>
                </c:pt>
                <c:pt idx="20531">
                  <c:v>28.533497141193902</c:v>
                </c:pt>
                <c:pt idx="20532">
                  <c:v>28.533497141193902</c:v>
                </c:pt>
                <c:pt idx="20533">
                  <c:v>28.533497141193902</c:v>
                </c:pt>
                <c:pt idx="20534">
                  <c:v>28.5285235492222</c:v>
                </c:pt>
                <c:pt idx="20535">
                  <c:v>28.523549957250601</c:v>
                </c:pt>
                <c:pt idx="20536">
                  <c:v>28.5285235492222</c:v>
                </c:pt>
                <c:pt idx="20537">
                  <c:v>28.523549957250601</c:v>
                </c:pt>
                <c:pt idx="20538">
                  <c:v>28.523549957250601</c:v>
                </c:pt>
                <c:pt idx="20539">
                  <c:v>28.5285235492222</c:v>
                </c:pt>
                <c:pt idx="20540">
                  <c:v>28.518576365278999</c:v>
                </c:pt>
                <c:pt idx="20541">
                  <c:v>28.518576365278999</c:v>
                </c:pt>
                <c:pt idx="20542">
                  <c:v>28.513602773307401</c:v>
                </c:pt>
                <c:pt idx="20543">
                  <c:v>28.508629181335799</c:v>
                </c:pt>
                <c:pt idx="20544">
                  <c:v>28.523549957250601</c:v>
                </c:pt>
                <c:pt idx="20545">
                  <c:v>28.518576365278999</c:v>
                </c:pt>
                <c:pt idx="20546">
                  <c:v>28.503655589364101</c:v>
                </c:pt>
                <c:pt idx="20547">
                  <c:v>28.488734813449302</c:v>
                </c:pt>
                <c:pt idx="20548">
                  <c:v>28.503655589364101</c:v>
                </c:pt>
                <c:pt idx="20549">
                  <c:v>28.513602773307401</c:v>
                </c:pt>
                <c:pt idx="20550">
                  <c:v>28.498681997392499</c:v>
                </c:pt>
                <c:pt idx="20551">
                  <c:v>28.4837612214777</c:v>
                </c:pt>
                <c:pt idx="20552">
                  <c:v>28.4837612214777</c:v>
                </c:pt>
                <c:pt idx="20553">
                  <c:v>28.478787629506002</c:v>
                </c:pt>
                <c:pt idx="20554">
                  <c:v>28.4837612214777</c:v>
                </c:pt>
                <c:pt idx="20555">
                  <c:v>28.4738140375344</c:v>
                </c:pt>
                <c:pt idx="20556">
                  <c:v>28.458893261619501</c:v>
                </c:pt>
                <c:pt idx="20557">
                  <c:v>28.458893261619501</c:v>
                </c:pt>
                <c:pt idx="20558">
                  <c:v>28.458893261619501</c:v>
                </c:pt>
                <c:pt idx="20559">
                  <c:v>28.4489460776763</c:v>
                </c:pt>
                <c:pt idx="20560">
                  <c:v>28.4489460776763</c:v>
                </c:pt>
                <c:pt idx="20561">
                  <c:v>28.443972485704698</c:v>
                </c:pt>
                <c:pt idx="20562">
                  <c:v>28.4290517097898</c:v>
                </c:pt>
                <c:pt idx="20563">
                  <c:v>28.4290517097898</c:v>
                </c:pt>
                <c:pt idx="20564">
                  <c:v>28.424078117818201</c:v>
                </c:pt>
                <c:pt idx="20565">
                  <c:v>28.409157341903299</c:v>
                </c:pt>
                <c:pt idx="20566">
                  <c:v>28.3942365659885</c:v>
                </c:pt>
                <c:pt idx="20567">
                  <c:v>28.3842893820452</c:v>
                </c:pt>
                <c:pt idx="20568">
                  <c:v>28.374342198101999</c:v>
                </c:pt>
                <c:pt idx="20569">
                  <c:v>28.364395014158699</c:v>
                </c:pt>
                <c:pt idx="20570">
                  <c:v>28.344500646272198</c:v>
                </c:pt>
                <c:pt idx="20571">
                  <c:v>28.319632686414099</c:v>
                </c:pt>
                <c:pt idx="20572">
                  <c:v>28.299738318527599</c:v>
                </c:pt>
                <c:pt idx="20573">
                  <c:v>28.284817542612799</c:v>
                </c:pt>
                <c:pt idx="20574">
                  <c:v>28.269896766697901</c:v>
                </c:pt>
                <c:pt idx="20575">
                  <c:v>28.269896766697901</c:v>
                </c:pt>
                <c:pt idx="20576">
                  <c:v>28.279843950641201</c:v>
                </c:pt>
                <c:pt idx="20577">
                  <c:v>28.274870358669499</c:v>
                </c:pt>
                <c:pt idx="20578">
                  <c:v>28.254975990783102</c:v>
                </c:pt>
                <c:pt idx="20579">
                  <c:v>28.2500023988114</c:v>
                </c:pt>
                <c:pt idx="20580">
                  <c:v>28.2500023988114</c:v>
                </c:pt>
                <c:pt idx="20581">
                  <c:v>28.235081622896601</c:v>
                </c:pt>
                <c:pt idx="20582">
                  <c:v>28.2301080309249</c:v>
                </c:pt>
                <c:pt idx="20583">
                  <c:v>28.2301080309249</c:v>
                </c:pt>
                <c:pt idx="20584">
                  <c:v>28.235081622896601</c:v>
                </c:pt>
                <c:pt idx="20585">
                  <c:v>28.225134438953301</c:v>
                </c:pt>
                <c:pt idx="20586">
                  <c:v>28.2151872550101</c:v>
                </c:pt>
                <c:pt idx="20587">
                  <c:v>28.210213663038498</c:v>
                </c:pt>
                <c:pt idx="20588">
                  <c:v>28.2052400710668</c:v>
                </c:pt>
                <c:pt idx="20589">
                  <c:v>28.2052400710668</c:v>
                </c:pt>
                <c:pt idx="20590">
                  <c:v>28.200266479095198</c:v>
                </c:pt>
                <c:pt idx="20591">
                  <c:v>28.1952928871236</c:v>
                </c:pt>
                <c:pt idx="20592">
                  <c:v>28.1952928871236</c:v>
                </c:pt>
                <c:pt idx="20593">
                  <c:v>28.175398519237099</c:v>
                </c:pt>
                <c:pt idx="20594">
                  <c:v>28.180372111208701</c:v>
                </c:pt>
                <c:pt idx="20595">
                  <c:v>28.175398519237099</c:v>
                </c:pt>
              </c:numCache>
            </c:numRef>
          </c:xVal>
          <c:yVal>
            <c:numRef>
              <c:f>Sheet4!$AY$5:$AY$30071</c:f>
              <c:numCache>
                <c:formatCode>General</c:formatCode>
                <c:ptCount val="30067"/>
                <c:pt idx="0">
                  <c:v>2.4937500000000012</c:v>
                </c:pt>
                <c:pt idx="1">
                  <c:v>2.4943749999999998</c:v>
                </c:pt>
                <c:pt idx="2">
                  <c:v>2.4943749999999998</c:v>
                </c:pt>
                <c:pt idx="3">
                  <c:v>2.4924999999999997</c:v>
                </c:pt>
                <c:pt idx="4">
                  <c:v>2.4937500000000012</c:v>
                </c:pt>
                <c:pt idx="5">
                  <c:v>2.4943749999999998</c:v>
                </c:pt>
                <c:pt idx="6">
                  <c:v>2.4937500000000012</c:v>
                </c:pt>
                <c:pt idx="7">
                  <c:v>2.4943749999999998</c:v>
                </c:pt>
                <c:pt idx="8">
                  <c:v>2.4943749999999998</c:v>
                </c:pt>
                <c:pt idx="9">
                  <c:v>2.4937500000000012</c:v>
                </c:pt>
                <c:pt idx="10">
                  <c:v>2.4943749999999998</c:v>
                </c:pt>
                <c:pt idx="11">
                  <c:v>2.4937500000000012</c:v>
                </c:pt>
                <c:pt idx="12">
                  <c:v>2.4937500000000012</c:v>
                </c:pt>
                <c:pt idx="13">
                  <c:v>2.4943749999999998</c:v>
                </c:pt>
                <c:pt idx="14">
                  <c:v>2.4937500000000012</c:v>
                </c:pt>
                <c:pt idx="15">
                  <c:v>2.4943749999999998</c:v>
                </c:pt>
                <c:pt idx="16">
                  <c:v>2.4943749999999998</c:v>
                </c:pt>
                <c:pt idx="17">
                  <c:v>2.4943749999999998</c:v>
                </c:pt>
                <c:pt idx="18">
                  <c:v>2.4937500000000012</c:v>
                </c:pt>
                <c:pt idx="19">
                  <c:v>2.4937500000000012</c:v>
                </c:pt>
                <c:pt idx="20">
                  <c:v>2.4931249999999983</c:v>
                </c:pt>
                <c:pt idx="21">
                  <c:v>2.4931249999999983</c:v>
                </c:pt>
                <c:pt idx="22">
                  <c:v>2.4937500000000012</c:v>
                </c:pt>
                <c:pt idx="23">
                  <c:v>2.4943749999999998</c:v>
                </c:pt>
                <c:pt idx="24">
                  <c:v>2.4943749999999998</c:v>
                </c:pt>
                <c:pt idx="25">
                  <c:v>2.4937500000000012</c:v>
                </c:pt>
                <c:pt idx="26">
                  <c:v>2.4943749999999998</c:v>
                </c:pt>
                <c:pt idx="27">
                  <c:v>2.4943749999999998</c:v>
                </c:pt>
                <c:pt idx="28">
                  <c:v>2.4943749999999998</c:v>
                </c:pt>
                <c:pt idx="29">
                  <c:v>2.4949999999999983</c:v>
                </c:pt>
                <c:pt idx="30">
                  <c:v>2.4937500000000012</c:v>
                </c:pt>
                <c:pt idx="31">
                  <c:v>2.4931249999999983</c:v>
                </c:pt>
                <c:pt idx="32">
                  <c:v>2.4943749999999998</c:v>
                </c:pt>
                <c:pt idx="33">
                  <c:v>2.4949999999999983</c:v>
                </c:pt>
                <c:pt idx="34">
                  <c:v>2.4943749999999998</c:v>
                </c:pt>
                <c:pt idx="35">
                  <c:v>2.4937500000000012</c:v>
                </c:pt>
                <c:pt idx="36">
                  <c:v>2.4937500000000012</c:v>
                </c:pt>
                <c:pt idx="37">
                  <c:v>2.4943749999999998</c:v>
                </c:pt>
                <c:pt idx="38">
                  <c:v>2.4937500000000012</c:v>
                </c:pt>
                <c:pt idx="39">
                  <c:v>2.4931249999999983</c:v>
                </c:pt>
                <c:pt idx="40">
                  <c:v>2.4931249999999983</c:v>
                </c:pt>
                <c:pt idx="41">
                  <c:v>2.4937500000000012</c:v>
                </c:pt>
                <c:pt idx="42">
                  <c:v>2.4943749999999998</c:v>
                </c:pt>
                <c:pt idx="43">
                  <c:v>2.4943749999999998</c:v>
                </c:pt>
                <c:pt idx="44">
                  <c:v>2.4931249999999983</c:v>
                </c:pt>
                <c:pt idx="45">
                  <c:v>2.4937500000000012</c:v>
                </c:pt>
                <c:pt idx="46">
                  <c:v>2.4943749999999998</c:v>
                </c:pt>
                <c:pt idx="47">
                  <c:v>2.4937500000000012</c:v>
                </c:pt>
                <c:pt idx="48">
                  <c:v>2.4943749999999998</c:v>
                </c:pt>
                <c:pt idx="49">
                  <c:v>2.4937500000000012</c:v>
                </c:pt>
                <c:pt idx="50">
                  <c:v>2.4937500000000012</c:v>
                </c:pt>
                <c:pt idx="51">
                  <c:v>2.4943749999999998</c:v>
                </c:pt>
                <c:pt idx="52">
                  <c:v>2.4937500000000012</c:v>
                </c:pt>
                <c:pt idx="53">
                  <c:v>2.4937500000000012</c:v>
                </c:pt>
                <c:pt idx="54">
                  <c:v>2.4943749999999998</c:v>
                </c:pt>
                <c:pt idx="55">
                  <c:v>2.4943749999999998</c:v>
                </c:pt>
                <c:pt idx="56">
                  <c:v>2.4949999999999983</c:v>
                </c:pt>
                <c:pt idx="57">
                  <c:v>2.4949999999999983</c:v>
                </c:pt>
                <c:pt idx="58">
                  <c:v>2.4937500000000012</c:v>
                </c:pt>
                <c:pt idx="59">
                  <c:v>2.4943749999999998</c:v>
                </c:pt>
                <c:pt idx="60">
                  <c:v>2.4943749999999998</c:v>
                </c:pt>
                <c:pt idx="61">
                  <c:v>2.4943749999999998</c:v>
                </c:pt>
                <c:pt idx="62">
                  <c:v>2.4931249999999983</c:v>
                </c:pt>
                <c:pt idx="63">
                  <c:v>2.4937500000000012</c:v>
                </c:pt>
                <c:pt idx="64">
                  <c:v>2.4943749999999998</c:v>
                </c:pt>
                <c:pt idx="65">
                  <c:v>2.4937500000000012</c:v>
                </c:pt>
                <c:pt idx="66">
                  <c:v>2.4943749999999998</c:v>
                </c:pt>
                <c:pt idx="67">
                  <c:v>2.4949999999999983</c:v>
                </c:pt>
                <c:pt idx="68">
                  <c:v>2.4937500000000012</c:v>
                </c:pt>
                <c:pt idx="69">
                  <c:v>2.4931249999999983</c:v>
                </c:pt>
                <c:pt idx="70">
                  <c:v>2.4931249999999983</c:v>
                </c:pt>
                <c:pt idx="71">
                  <c:v>2.4943749999999998</c:v>
                </c:pt>
                <c:pt idx="72">
                  <c:v>2.4937500000000012</c:v>
                </c:pt>
                <c:pt idx="73">
                  <c:v>2.4931249999999983</c:v>
                </c:pt>
                <c:pt idx="74">
                  <c:v>2.4937500000000012</c:v>
                </c:pt>
                <c:pt idx="75">
                  <c:v>2.4949999999999983</c:v>
                </c:pt>
                <c:pt idx="76">
                  <c:v>2.4949999999999983</c:v>
                </c:pt>
                <c:pt idx="77">
                  <c:v>2.4949999999999983</c:v>
                </c:pt>
                <c:pt idx="78">
                  <c:v>2.4943749999999998</c:v>
                </c:pt>
                <c:pt idx="79">
                  <c:v>2.4931249999999983</c:v>
                </c:pt>
                <c:pt idx="80">
                  <c:v>2.4931249999999983</c:v>
                </c:pt>
                <c:pt idx="81">
                  <c:v>2.4943749999999998</c:v>
                </c:pt>
                <c:pt idx="82">
                  <c:v>2.4943749999999998</c:v>
                </c:pt>
                <c:pt idx="83">
                  <c:v>2.4937500000000012</c:v>
                </c:pt>
                <c:pt idx="84">
                  <c:v>2.4937500000000012</c:v>
                </c:pt>
                <c:pt idx="85">
                  <c:v>2.4937500000000012</c:v>
                </c:pt>
                <c:pt idx="86">
                  <c:v>2.4943749999999998</c:v>
                </c:pt>
                <c:pt idx="87">
                  <c:v>2.4943749999999998</c:v>
                </c:pt>
                <c:pt idx="88">
                  <c:v>2.4943749999999998</c:v>
                </c:pt>
                <c:pt idx="89">
                  <c:v>2.4937500000000012</c:v>
                </c:pt>
                <c:pt idx="90">
                  <c:v>2.4943749999999998</c:v>
                </c:pt>
                <c:pt idx="91">
                  <c:v>2.4937500000000012</c:v>
                </c:pt>
                <c:pt idx="92">
                  <c:v>2.4943749999999998</c:v>
                </c:pt>
                <c:pt idx="93">
                  <c:v>2.4931249999999983</c:v>
                </c:pt>
                <c:pt idx="94">
                  <c:v>2.4931249999999983</c:v>
                </c:pt>
                <c:pt idx="95">
                  <c:v>2.4943749999999998</c:v>
                </c:pt>
                <c:pt idx="96">
                  <c:v>2.4943749999999998</c:v>
                </c:pt>
                <c:pt idx="97">
                  <c:v>2.4931249999999983</c:v>
                </c:pt>
                <c:pt idx="98">
                  <c:v>2.4937500000000012</c:v>
                </c:pt>
                <c:pt idx="99">
                  <c:v>2.4937500000000012</c:v>
                </c:pt>
                <c:pt idx="100">
                  <c:v>2.4931249999999983</c:v>
                </c:pt>
                <c:pt idx="101">
                  <c:v>2.4937500000000012</c:v>
                </c:pt>
                <c:pt idx="102">
                  <c:v>2.4937500000000012</c:v>
                </c:pt>
                <c:pt idx="103">
                  <c:v>2.4937500000000012</c:v>
                </c:pt>
                <c:pt idx="104">
                  <c:v>2.4931249999999983</c:v>
                </c:pt>
                <c:pt idx="105">
                  <c:v>2.4943749999999998</c:v>
                </c:pt>
                <c:pt idx="106">
                  <c:v>2.4943749999999998</c:v>
                </c:pt>
                <c:pt idx="107">
                  <c:v>2.4937500000000012</c:v>
                </c:pt>
                <c:pt idx="108">
                  <c:v>2.4943749999999998</c:v>
                </c:pt>
                <c:pt idx="109">
                  <c:v>2.4943749999999998</c:v>
                </c:pt>
                <c:pt idx="110">
                  <c:v>2.4943749999999998</c:v>
                </c:pt>
                <c:pt idx="111">
                  <c:v>2.4937500000000012</c:v>
                </c:pt>
                <c:pt idx="112">
                  <c:v>2.4943749999999998</c:v>
                </c:pt>
                <c:pt idx="113">
                  <c:v>2.4943749999999998</c:v>
                </c:pt>
                <c:pt idx="114">
                  <c:v>2.4943749999999998</c:v>
                </c:pt>
                <c:pt idx="115">
                  <c:v>2.4943749999999998</c:v>
                </c:pt>
                <c:pt idx="116">
                  <c:v>2.4937500000000012</c:v>
                </c:pt>
                <c:pt idx="117">
                  <c:v>2.4937500000000012</c:v>
                </c:pt>
                <c:pt idx="118">
                  <c:v>2.4931249999999983</c:v>
                </c:pt>
                <c:pt idx="119">
                  <c:v>2.4937500000000012</c:v>
                </c:pt>
                <c:pt idx="120">
                  <c:v>2.4931249999999983</c:v>
                </c:pt>
                <c:pt idx="121">
                  <c:v>2.4931249999999983</c:v>
                </c:pt>
                <c:pt idx="122">
                  <c:v>2.4937500000000012</c:v>
                </c:pt>
                <c:pt idx="123">
                  <c:v>2.4943749999999998</c:v>
                </c:pt>
                <c:pt idx="124">
                  <c:v>2.4937500000000012</c:v>
                </c:pt>
                <c:pt idx="125">
                  <c:v>2.4937500000000012</c:v>
                </c:pt>
                <c:pt idx="126">
                  <c:v>2.4937500000000012</c:v>
                </c:pt>
                <c:pt idx="127">
                  <c:v>2.4931249999999983</c:v>
                </c:pt>
                <c:pt idx="128">
                  <c:v>2.4924999999999997</c:v>
                </c:pt>
                <c:pt idx="129">
                  <c:v>2.4931249999999983</c:v>
                </c:pt>
                <c:pt idx="130">
                  <c:v>2.4937500000000012</c:v>
                </c:pt>
                <c:pt idx="131">
                  <c:v>2.4937500000000012</c:v>
                </c:pt>
                <c:pt idx="132">
                  <c:v>2.4943749999999998</c:v>
                </c:pt>
                <c:pt idx="133">
                  <c:v>2.4943749999999998</c:v>
                </c:pt>
                <c:pt idx="134">
                  <c:v>2.4943749999999998</c:v>
                </c:pt>
                <c:pt idx="135">
                  <c:v>2.4943749999999998</c:v>
                </c:pt>
                <c:pt idx="136">
                  <c:v>2.4943749999999998</c:v>
                </c:pt>
                <c:pt idx="137">
                  <c:v>2.4943749999999998</c:v>
                </c:pt>
                <c:pt idx="138">
                  <c:v>2.4949999999999983</c:v>
                </c:pt>
                <c:pt idx="139">
                  <c:v>2.4943749999999998</c:v>
                </c:pt>
                <c:pt idx="140">
                  <c:v>2.4943749999999998</c:v>
                </c:pt>
                <c:pt idx="141">
                  <c:v>2.4943749999999998</c:v>
                </c:pt>
                <c:pt idx="142">
                  <c:v>2.4931249999999983</c:v>
                </c:pt>
                <c:pt idx="143">
                  <c:v>2.4943749999999998</c:v>
                </c:pt>
                <c:pt idx="144">
                  <c:v>2.4937500000000012</c:v>
                </c:pt>
                <c:pt idx="145">
                  <c:v>2.4949999999999983</c:v>
                </c:pt>
                <c:pt idx="146">
                  <c:v>2.4956250000000013</c:v>
                </c:pt>
                <c:pt idx="147">
                  <c:v>2.4943749999999998</c:v>
                </c:pt>
                <c:pt idx="148">
                  <c:v>2.4943749999999998</c:v>
                </c:pt>
                <c:pt idx="149">
                  <c:v>2.4943749999999998</c:v>
                </c:pt>
                <c:pt idx="150">
                  <c:v>2.4943749999999998</c:v>
                </c:pt>
                <c:pt idx="151">
                  <c:v>2.4943749999999998</c:v>
                </c:pt>
                <c:pt idx="152">
                  <c:v>2.4943749999999998</c:v>
                </c:pt>
                <c:pt idx="153">
                  <c:v>2.4949999999999983</c:v>
                </c:pt>
                <c:pt idx="154">
                  <c:v>2.4943749999999998</c:v>
                </c:pt>
                <c:pt idx="155">
                  <c:v>2.4937500000000012</c:v>
                </c:pt>
                <c:pt idx="156">
                  <c:v>2.4931249999999983</c:v>
                </c:pt>
                <c:pt idx="157">
                  <c:v>2.4937500000000012</c:v>
                </c:pt>
                <c:pt idx="158">
                  <c:v>2.4937500000000012</c:v>
                </c:pt>
                <c:pt idx="159">
                  <c:v>2.4943749999999998</c:v>
                </c:pt>
                <c:pt idx="160">
                  <c:v>2.4943749999999998</c:v>
                </c:pt>
                <c:pt idx="161">
                  <c:v>2.4937500000000012</c:v>
                </c:pt>
                <c:pt idx="162">
                  <c:v>2.4943749999999998</c:v>
                </c:pt>
                <c:pt idx="163">
                  <c:v>2.4943749999999998</c:v>
                </c:pt>
                <c:pt idx="164">
                  <c:v>2.4937500000000012</c:v>
                </c:pt>
                <c:pt idx="165">
                  <c:v>2.4943749999999998</c:v>
                </c:pt>
                <c:pt idx="166">
                  <c:v>2.4937500000000012</c:v>
                </c:pt>
                <c:pt idx="167">
                  <c:v>2.4937500000000012</c:v>
                </c:pt>
                <c:pt idx="168">
                  <c:v>2.4949999999999983</c:v>
                </c:pt>
                <c:pt idx="169">
                  <c:v>2.4943749999999998</c:v>
                </c:pt>
                <c:pt idx="170">
                  <c:v>2.4937500000000012</c:v>
                </c:pt>
                <c:pt idx="171">
                  <c:v>2.4937500000000012</c:v>
                </c:pt>
                <c:pt idx="172">
                  <c:v>2.4937500000000012</c:v>
                </c:pt>
                <c:pt idx="173">
                  <c:v>2.4931249999999983</c:v>
                </c:pt>
                <c:pt idx="174">
                  <c:v>2.4937500000000012</c:v>
                </c:pt>
                <c:pt idx="175">
                  <c:v>2.4937500000000012</c:v>
                </c:pt>
                <c:pt idx="176">
                  <c:v>2.4937500000000012</c:v>
                </c:pt>
                <c:pt idx="177">
                  <c:v>2.4937500000000012</c:v>
                </c:pt>
                <c:pt idx="178">
                  <c:v>2.4937500000000012</c:v>
                </c:pt>
                <c:pt idx="179">
                  <c:v>2.4931249999999983</c:v>
                </c:pt>
                <c:pt idx="180">
                  <c:v>2.4937500000000012</c:v>
                </c:pt>
                <c:pt idx="181">
                  <c:v>2.4931249999999983</c:v>
                </c:pt>
                <c:pt idx="182">
                  <c:v>2.4931249999999983</c:v>
                </c:pt>
                <c:pt idx="183">
                  <c:v>2.4943749999999998</c:v>
                </c:pt>
                <c:pt idx="184">
                  <c:v>2.4931249999999983</c:v>
                </c:pt>
                <c:pt idx="185">
                  <c:v>2.4931249999999983</c:v>
                </c:pt>
                <c:pt idx="186">
                  <c:v>2.4931249999999983</c:v>
                </c:pt>
                <c:pt idx="187">
                  <c:v>2.4931249999999983</c:v>
                </c:pt>
                <c:pt idx="188">
                  <c:v>2.4931249999999983</c:v>
                </c:pt>
                <c:pt idx="189">
                  <c:v>2.4937500000000012</c:v>
                </c:pt>
                <c:pt idx="190">
                  <c:v>2.4931249999999983</c:v>
                </c:pt>
                <c:pt idx="191">
                  <c:v>2.4924999999999997</c:v>
                </c:pt>
                <c:pt idx="192">
                  <c:v>2.4931249999999983</c:v>
                </c:pt>
                <c:pt idx="193">
                  <c:v>2.4937500000000012</c:v>
                </c:pt>
                <c:pt idx="194">
                  <c:v>2.4937500000000012</c:v>
                </c:pt>
                <c:pt idx="195">
                  <c:v>2.4937500000000012</c:v>
                </c:pt>
                <c:pt idx="196">
                  <c:v>2.4931249999999983</c:v>
                </c:pt>
                <c:pt idx="197">
                  <c:v>2.4924999999999997</c:v>
                </c:pt>
                <c:pt idx="198">
                  <c:v>2.4931249999999983</c:v>
                </c:pt>
                <c:pt idx="199">
                  <c:v>2.4937500000000012</c:v>
                </c:pt>
                <c:pt idx="200">
                  <c:v>2.4943749999999998</c:v>
                </c:pt>
                <c:pt idx="201">
                  <c:v>2.4943749999999998</c:v>
                </c:pt>
                <c:pt idx="202">
                  <c:v>2.4937500000000012</c:v>
                </c:pt>
                <c:pt idx="203">
                  <c:v>2.4931249999999983</c:v>
                </c:pt>
                <c:pt idx="204">
                  <c:v>2.4937500000000012</c:v>
                </c:pt>
                <c:pt idx="205">
                  <c:v>2.4931249999999983</c:v>
                </c:pt>
                <c:pt idx="206">
                  <c:v>2.4943749999999998</c:v>
                </c:pt>
                <c:pt idx="207">
                  <c:v>2.4949999999999983</c:v>
                </c:pt>
                <c:pt idx="208">
                  <c:v>2.4943749999999998</c:v>
                </c:pt>
                <c:pt idx="209">
                  <c:v>2.4943749999999998</c:v>
                </c:pt>
                <c:pt idx="210">
                  <c:v>2.4937500000000012</c:v>
                </c:pt>
                <c:pt idx="211">
                  <c:v>2.4924999999999997</c:v>
                </c:pt>
                <c:pt idx="212">
                  <c:v>2.4931249999999983</c:v>
                </c:pt>
                <c:pt idx="213">
                  <c:v>2.4937500000000012</c:v>
                </c:pt>
                <c:pt idx="214">
                  <c:v>2.4931249999999983</c:v>
                </c:pt>
                <c:pt idx="215">
                  <c:v>2.4937500000000012</c:v>
                </c:pt>
                <c:pt idx="216">
                  <c:v>2.4931249999999983</c:v>
                </c:pt>
                <c:pt idx="217">
                  <c:v>2.4937500000000012</c:v>
                </c:pt>
                <c:pt idx="218">
                  <c:v>2.4943749999999998</c:v>
                </c:pt>
                <c:pt idx="219">
                  <c:v>2.4937500000000012</c:v>
                </c:pt>
                <c:pt idx="220">
                  <c:v>2.4937500000000012</c:v>
                </c:pt>
                <c:pt idx="221">
                  <c:v>2.4931249999999983</c:v>
                </c:pt>
                <c:pt idx="222">
                  <c:v>2.4931249999999983</c:v>
                </c:pt>
                <c:pt idx="223">
                  <c:v>2.4931249999999983</c:v>
                </c:pt>
                <c:pt idx="224">
                  <c:v>2.4931249999999983</c:v>
                </c:pt>
                <c:pt idx="225">
                  <c:v>2.4949999999999983</c:v>
                </c:pt>
                <c:pt idx="226">
                  <c:v>2.4943749999999998</c:v>
                </c:pt>
                <c:pt idx="227">
                  <c:v>2.4937500000000012</c:v>
                </c:pt>
                <c:pt idx="228">
                  <c:v>2.4937500000000012</c:v>
                </c:pt>
                <c:pt idx="229">
                  <c:v>2.4937500000000012</c:v>
                </c:pt>
                <c:pt idx="230">
                  <c:v>2.4931249999999983</c:v>
                </c:pt>
                <c:pt idx="231">
                  <c:v>2.4937500000000012</c:v>
                </c:pt>
                <c:pt idx="232">
                  <c:v>2.4924999999999997</c:v>
                </c:pt>
                <c:pt idx="233">
                  <c:v>2.4937500000000012</c:v>
                </c:pt>
                <c:pt idx="234">
                  <c:v>2.4931249999999983</c:v>
                </c:pt>
                <c:pt idx="235">
                  <c:v>2.4931249999999983</c:v>
                </c:pt>
                <c:pt idx="236">
                  <c:v>2.4937500000000012</c:v>
                </c:pt>
                <c:pt idx="237">
                  <c:v>2.4937500000000012</c:v>
                </c:pt>
                <c:pt idx="238">
                  <c:v>2.4943749999999998</c:v>
                </c:pt>
                <c:pt idx="239">
                  <c:v>2.4937500000000012</c:v>
                </c:pt>
                <c:pt idx="240">
                  <c:v>2.4924999999999997</c:v>
                </c:pt>
                <c:pt idx="241">
                  <c:v>2.4937500000000012</c:v>
                </c:pt>
                <c:pt idx="242">
                  <c:v>2.4943749999999998</c:v>
                </c:pt>
                <c:pt idx="243">
                  <c:v>2.4949999999999983</c:v>
                </c:pt>
                <c:pt idx="244">
                  <c:v>2.4949999999999983</c:v>
                </c:pt>
                <c:pt idx="245">
                  <c:v>2.4931249999999983</c:v>
                </c:pt>
                <c:pt idx="246">
                  <c:v>2.4937500000000012</c:v>
                </c:pt>
                <c:pt idx="247">
                  <c:v>2.4943749999999998</c:v>
                </c:pt>
                <c:pt idx="248">
                  <c:v>2.4931249999999983</c:v>
                </c:pt>
                <c:pt idx="249">
                  <c:v>2.4931249999999983</c:v>
                </c:pt>
                <c:pt idx="250">
                  <c:v>2.4937500000000012</c:v>
                </c:pt>
                <c:pt idx="251">
                  <c:v>2.4949999999999983</c:v>
                </c:pt>
                <c:pt idx="252">
                  <c:v>2.4943749999999998</c:v>
                </c:pt>
                <c:pt idx="253">
                  <c:v>2.4931249999999983</c:v>
                </c:pt>
                <c:pt idx="254">
                  <c:v>2.4931249999999983</c:v>
                </c:pt>
                <c:pt idx="255">
                  <c:v>2.4943749999999998</c:v>
                </c:pt>
                <c:pt idx="256">
                  <c:v>2.4949999999999983</c:v>
                </c:pt>
                <c:pt idx="257">
                  <c:v>2.4949999999999983</c:v>
                </c:pt>
                <c:pt idx="258">
                  <c:v>2.4937500000000012</c:v>
                </c:pt>
                <c:pt idx="259">
                  <c:v>2.4931249999999983</c:v>
                </c:pt>
                <c:pt idx="260">
                  <c:v>2.4931249999999983</c:v>
                </c:pt>
                <c:pt idx="261">
                  <c:v>2.4931249999999983</c:v>
                </c:pt>
                <c:pt idx="262">
                  <c:v>2.4931249999999983</c:v>
                </c:pt>
                <c:pt idx="263">
                  <c:v>2.4931249999999983</c:v>
                </c:pt>
                <c:pt idx="264">
                  <c:v>2.4924999999999997</c:v>
                </c:pt>
                <c:pt idx="265">
                  <c:v>2.4918750000000012</c:v>
                </c:pt>
                <c:pt idx="266">
                  <c:v>2.4924999999999997</c:v>
                </c:pt>
                <c:pt idx="267">
                  <c:v>2.4931249999999983</c:v>
                </c:pt>
                <c:pt idx="268">
                  <c:v>2.4937500000000012</c:v>
                </c:pt>
                <c:pt idx="269">
                  <c:v>2.4937500000000012</c:v>
                </c:pt>
                <c:pt idx="270">
                  <c:v>2.4924999999999997</c:v>
                </c:pt>
                <c:pt idx="271">
                  <c:v>2.4931249999999983</c:v>
                </c:pt>
                <c:pt idx="272">
                  <c:v>2.4937500000000012</c:v>
                </c:pt>
                <c:pt idx="273">
                  <c:v>2.4924999999999997</c:v>
                </c:pt>
                <c:pt idx="274">
                  <c:v>2.4924999999999997</c:v>
                </c:pt>
                <c:pt idx="275">
                  <c:v>2.4943749999999998</c:v>
                </c:pt>
                <c:pt idx="276">
                  <c:v>2.4937500000000012</c:v>
                </c:pt>
                <c:pt idx="277">
                  <c:v>2.4931249999999983</c:v>
                </c:pt>
                <c:pt idx="278">
                  <c:v>2.4931249999999983</c:v>
                </c:pt>
                <c:pt idx="279">
                  <c:v>2.4931249999999983</c:v>
                </c:pt>
                <c:pt idx="280">
                  <c:v>2.4943749999999998</c:v>
                </c:pt>
                <c:pt idx="281">
                  <c:v>2.4943749999999998</c:v>
                </c:pt>
                <c:pt idx="282">
                  <c:v>2.4937500000000012</c:v>
                </c:pt>
                <c:pt idx="283">
                  <c:v>2.4931249999999983</c:v>
                </c:pt>
                <c:pt idx="284">
                  <c:v>2.4931249999999983</c:v>
                </c:pt>
                <c:pt idx="285">
                  <c:v>2.4931249999999983</c:v>
                </c:pt>
                <c:pt idx="286">
                  <c:v>2.4943749999999998</c:v>
                </c:pt>
                <c:pt idx="287">
                  <c:v>2.4943749999999998</c:v>
                </c:pt>
                <c:pt idx="288">
                  <c:v>2.4931249999999983</c:v>
                </c:pt>
                <c:pt idx="289">
                  <c:v>2.4924999999999997</c:v>
                </c:pt>
                <c:pt idx="290">
                  <c:v>2.4924999999999997</c:v>
                </c:pt>
                <c:pt idx="291">
                  <c:v>2.4937500000000012</c:v>
                </c:pt>
                <c:pt idx="292">
                  <c:v>2.4943749999999998</c:v>
                </c:pt>
                <c:pt idx="293">
                  <c:v>2.4943749999999998</c:v>
                </c:pt>
                <c:pt idx="294">
                  <c:v>2.4943749999999998</c:v>
                </c:pt>
                <c:pt idx="295">
                  <c:v>2.4937500000000012</c:v>
                </c:pt>
                <c:pt idx="296">
                  <c:v>2.4937500000000012</c:v>
                </c:pt>
                <c:pt idx="297">
                  <c:v>2.4943749999999998</c:v>
                </c:pt>
                <c:pt idx="298">
                  <c:v>2.4949999999999983</c:v>
                </c:pt>
                <c:pt idx="299">
                  <c:v>2.4937500000000012</c:v>
                </c:pt>
                <c:pt idx="300">
                  <c:v>2.4931249999999983</c:v>
                </c:pt>
                <c:pt idx="301">
                  <c:v>2.4931249999999983</c:v>
                </c:pt>
                <c:pt idx="302">
                  <c:v>2.4931249999999983</c:v>
                </c:pt>
                <c:pt idx="303">
                  <c:v>2.4937500000000012</c:v>
                </c:pt>
                <c:pt idx="304">
                  <c:v>2.4937500000000012</c:v>
                </c:pt>
                <c:pt idx="305">
                  <c:v>2.4937500000000012</c:v>
                </c:pt>
                <c:pt idx="306">
                  <c:v>2.4937500000000012</c:v>
                </c:pt>
                <c:pt idx="307">
                  <c:v>2.4931249999999983</c:v>
                </c:pt>
                <c:pt idx="308">
                  <c:v>2.4918750000000012</c:v>
                </c:pt>
                <c:pt idx="309">
                  <c:v>2.4931249999999983</c:v>
                </c:pt>
                <c:pt idx="310">
                  <c:v>2.4937500000000012</c:v>
                </c:pt>
                <c:pt idx="311">
                  <c:v>2.4943749999999998</c:v>
                </c:pt>
                <c:pt idx="312">
                  <c:v>2.4931249999999983</c:v>
                </c:pt>
                <c:pt idx="313">
                  <c:v>2.4931249999999983</c:v>
                </c:pt>
                <c:pt idx="314">
                  <c:v>2.4931249999999983</c:v>
                </c:pt>
                <c:pt idx="315">
                  <c:v>2.4937500000000012</c:v>
                </c:pt>
                <c:pt idx="316">
                  <c:v>2.4937500000000012</c:v>
                </c:pt>
                <c:pt idx="317">
                  <c:v>2.4937500000000012</c:v>
                </c:pt>
                <c:pt idx="318">
                  <c:v>2.4943749999999998</c:v>
                </c:pt>
                <c:pt idx="319">
                  <c:v>2.4931249999999983</c:v>
                </c:pt>
                <c:pt idx="320">
                  <c:v>2.4931249999999983</c:v>
                </c:pt>
                <c:pt idx="321">
                  <c:v>2.4937500000000012</c:v>
                </c:pt>
                <c:pt idx="322">
                  <c:v>2.4943749999999998</c:v>
                </c:pt>
                <c:pt idx="323">
                  <c:v>2.4937500000000012</c:v>
                </c:pt>
                <c:pt idx="324">
                  <c:v>2.4937500000000012</c:v>
                </c:pt>
                <c:pt idx="325">
                  <c:v>2.4924999999999997</c:v>
                </c:pt>
                <c:pt idx="326">
                  <c:v>2.4931249999999983</c:v>
                </c:pt>
                <c:pt idx="327">
                  <c:v>2.4937500000000012</c:v>
                </c:pt>
                <c:pt idx="328">
                  <c:v>2.4943749999999998</c:v>
                </c:pt>
                <c:pt idx="329">
                  <c:v>2.4937500000000012</c:v>
                </c:pt>
                <c:pt idx="330">
                  <c:v>2.4943749999999998</c:v>
                </c:pt>
                <c:pt idx="331">
                  <c:v>2.4949999999999983</c:v>
                </c:pt>
                <c:pt idx="332">
                  <c:v>2.4937500000000012</c:v>
                </c:pt>
                <c:pt idx="333">
                  <c:v>2.4931249999999983</c:v>
                </c:pt>
                <c:pt idx="334">
                  <c:v>2.4937500000000012</c:v>
                </c:pt>
                <c:pt idx="335">
                  <c:v>2.4937500000000012</c:v>
                </c:pt>
                <c:pt idx="336">
                  <c:v>2.4937500000000012</c:v>
                </c:pt>
                <c:pt idx="337">
                  <c:v>2.4937500000000012</c:v>
                </c:pt>
                <c:pt idx="338">
                  <c:v>2.4931249999999983</c:v>
                </c:pt>
                <c:pt idx="339">
                  <c:v>2.4937500000000012</c:v>
                </c:pt>
                <c:pt idx="340">
                  <c:v>2.4937500000000012</c:v>
                </c:pt>
                <c:pt idx="341">
                  <c:v>2.4937500000000012</c:v>
                </c:pt>
                <c:pt idx="342">
                  <c:v>2.4937500000000012</c:v>
                </c:pt>
                <c:pt idx="343">
                  <c:v>2.4931249999999983</c:v>
                </c:pt>
                <c:pt idx="344">
                  <c:v>2.4931249999999983</c:v>
                </c:pt>
                <c:pt idx="345">
                  <c:v>2.4931249999999983</c:v>
                </c:pt>
                <c:pt idx="346">
                  <c:v>2.4937500000000012</c:v>
                </c:pt>
                <c:pt idx="347">
                  <c:v>2.4937500000000012</c:v>
                </c:pt>
                <c:pt idx="348">
                  <c:v>2.4931249999999983</c:v>
                </c:pt>
                <c:pt idx="349">
                  <c:v>2.4931249999999983</c:v>
                </c:pt>
                <c:pt idx="350">
                  <c:v>2.4918750000000012</c:v>
                </c:pt>
                <c:pt idx="351">
                  <c:v>2.4931249999999983</c:v>
                </c:pt>
                <c:pt idx="352">
                  <c:v>2.4918750000000012</c:v>
                </c:pt>
                <c:pt idx="353">
                  <c:v>2.4931249999999983</c:v>
                </c:pt>
                <c:pt idx="354">
                  <c:v>2.4931249999999983</c:v>
                </c:pt>
                <c:pt idx="355">
                  <c:v>2.4943749999999998</c:v>
                </c:pt>
                <c:pt idx="356">
                  <c:v>2.4943749999999998</c:v>
                </c:pt>
                <c:pt idx="357">
                  <c:v>2.4937500000000012</c:v>
                </c:pt>
                <c:pt idx="358">
                  <c:v>2.4931249999999983</c:v>
                </c:pt>
                <c:pt idx="359">
                  <c:v>2.4931249999999983</c:v>
                </c:pt>
                <c:pt idx="360">
                  <c:v>2.4937500000000012</c:v>
                </c:pt>
                <c:pt idx="361">
                  <c:v>2.4937500000000012</c:v>
                </c:pt>
                <c:pt idx="362">
                  <c:v>2.4931249999999983</c:v>
                </c:pt>
                <c:pt idx="363">
                  <c:v>2.4937500000000012</c:v>
                </c:pt>
                <c:pt idx="364">
                  <c:v>2.4937500000000012</c:v>
                </c:pt>
                <c:pt idx="365">
                  <c:v>2.4924999999999997</c:v>
                </c:pt>
                <c:pt idx="366">
                  <c:v>2.4937500000000012</c:v>
                </c:pt>
                <c:pt idx="367">
                  <c:v>2.4931249999999983</c:v>
                </c:pt>
                <c:pt idx="368">
                  <c:v>2.4924999999999997</c:v>
                </c:pt>
                <c:pt idx="369">
                  <c:v>2.4931249999999983</c:v>
                </c:pt>
                <c:pt idx="370">
                  <c:v>2.4931249999999983</c:v>
                </c:pt>
                <c:pt idx="371">
                  <c:v>2.4937500000000012</c:v>
                </c:pt>
                <c:pt idx="372">
                  <c:v>2.4937500000000012</c:v>
                </c:pt>
                <c:pt idx="373">
                  <c:v>2.4937500000000012</c:v>
                </c:pt>
                <c:pt idx="374">
                  <c:v>2.4931249999999983</c:v>
                </c:pt>
                <c:pt idx="375">
                  <c:v>2.4937500000000012</c:v>
                </c:pt>
                <c:pt idx="376">
                  <c:v>2.4943749999999998</c:v>
                </c:pt>
                <c:pt idx="377">
                  <c:v>2.4943749999999998</c:v>
                </c:pt>
                <c:pt idx="378">
                  <c:v>2.4937500000000012</c:v>
                </c:pt>
                <c:pt idx="379">
                  <c:v>2.4937500000000012</c:v>
                </c:pt>
                <c:pt idx="380">
                  <c:v>2.4931249999999983</c:v>
                </c:pt>
                <c:pt idx="381">
                  <c:v>2.4943749999999998</c:v>
                </c:pt>
                <c:pt idx="382">
                  <c:v>2.4943749999999998</c:v>
                </c:pt>
                <c:pt idx="383">
                  <c:v>2.4924999999999997</c:v>
                </c:pt>
                <c:pt idx="384">
                  <c:v>2.4918750000000012</c:v>
                </c:pt>
                <c:pt idx="385">
                  <c:v>2.4924999999999997</c:v>
                </c:pt>
                <c:pt idx="386">
                  <c:v>2.4924999999999997</c:v>
                </c:pt>
                <c:pt idx="387">
                  <c:v>2.4931249999999983</c:v>
                </c:pt>
                <c:pt idx="388">
                  <c:v>2.4931249999999983</c:v>
                </c:pt>
                <c:pt idx="389">
                  <c:v>2.4943749999999998</c:v>
                </c:pt>
                <c:pt idx="390">
                  <c:v>2.4943749999999998</c:v>
                </c:pt>
                <c:pt idx="391">
                  <c:v>2.4924999999999997</c:v>
                </c:pt>
                <c:pt idx="392">
                  <c:v>2.4924999999999997</c:v>
                </c:pt>
                <c:pt idx="393">
                  <c:v>2.4943749999999998</c:v>
                </c:pt>
                <c:pt idx="394">
                  <c:v>2.4937500000000012</c:v>
                </c:pt>
                <c:pt idx="395">
                  <c:v>2.4924999999999997</c:v>
                </c:pt>
                <c:pt idx="396">
                  <c:v>2.4924999999999997</c:v>
                </c:pt>
                <c:pt idx="397">
                  <c:v>2.4931249999999983</c:v>
                </c:pt>
                <c:pt idx="398">
                  <c:v>2.4937500000000012</c:v>
                </c:pt>
                <c:pt idx="399">
                  <c:v>2.4924999999999997</c:v>
                </c:pt>
                <c:pt idx="400">
                  <c:v>2.4924999999999997</c:v>
                </c:pt>
                <c:pt idx="401">
                  <c:v>2.4937500000000012</c:v>
                </c:pt>
                <c:pt idx="402">
                  <c:v>2.4931249999999983</c:v>
                </c:pt>
                <c:pt idx="403">
                  <c:v>2.4937500000000012</c:v>
                </c:pt>
                <c:pt idx="404">
                  <c:v>2.4931249999999983</c:v>
                </c:pt>
                <c:pt idx="405">
                  <c:v>2.4924999999999997</c:v>
                </c:pt>
                <c:pt idx="406">
                  <c:v>2.4924999999999997</c:v>
                </c:pt>
                <c:pt idx="407">
                  <c:v>2.4931249999999983</c:v>
                </c:pt>
                <c:pt idx="408">
                  <c:v>2.4931249999999983</c:v>
                </c:pt>
                <c:pt idx="409">
                  <c:v>2.4924999999999997</c:v>
                </c:pt>
                <c:pt idx="410">
                  <c:v>2.4937500000000012</c:v>
                </c:pt>
                <c:pt idx="411">
                  <c:v>2.4931249999999983</c:v>
                </c:pt>
                <c:pt idx="412">
                  <c:v>2.4931249999999983</c:v>
                </c:pt>
                <c:pt idx="413">
                  <c:v>2.4931249999999983</c:v>
                </c:pt>
                <c:pt idx="414">
                  <c:v>2.4924999999999997</c:v>
                </c:pt>
                <c:pt idx="415">
                  <c:v>2.4924999999999997</c:v>
                </c:pt>
                <c:pt idx="416">
                  <c:v>2.4931249999999983</c:v>
                </c:pt>
                <c:pt idx="417">
                  <c:v>2.4924999999999997</c:v>
                </c:pt>
                <c:pt idx="418">
                  <c:v>2.4931249999999983</c:v>
                </c:pt>
                <c:pt idx="419">
                  <c:v>2.4937500000000012</c:v>
                </c:pt>
                <c:pt idx="420">
                  <c:v>2.4931249999999983</c:v>
                </c:pt>
                <c:pt idx="421">
                  <c:v>2.4931249999999983</c:v>
                </c:pt>
                <c:pt idx="422">
                  <c:v>2.4918750000000012</c:v>
                </c:pt>
                <c:pt idx="423">
                  <c:v>2.4931249999999983</c:v>
                </c:pt>
                <c:pt idx="424">
                  <c:v>2.4943749999999998</c:v>
                </c:pt>
                <c:pt idx="425">
                  <c:v>2.4943749999999998</c:v>
                </c:pt>
                <c:pt idx="426">
                  <c:v>2.4918750000000012</c:v>
                </c:pt>
                <c:pt idx="427">
                  <c:v>2.4918750000000012</c:v>
                </c:pt>
                <c:pt idx="428">
                  <c:v>2.4931249999999983</c:v>
                </c:pt>
                <c:pt idx="429">
                  <c:v>2.4931249999999983</c:v>
                </c:pt>
                <c:pt idx="430">
                  <c:v>2.4937500000000012</c:v>
                </c:pt>
                <c:pt idx="431">
                  <c:v>2.4931249999999983</c:v>
                </c:pt>
                <c:pt idx="432">
                  <c:v>2.4924999999999997</c:v>
                </c:pt>
                <c:pt idx="433">
                  <c:v>2.4912500000000004</c:v>
                </c:pt>
                <c:pt idx="434">
                  <c:v>2.4924999999999997</c:v>
                </c:pt>
                <c:pt idx="435">
                  <c:v>2.4937500000000012</c:v>
                </c:pt>
                <c:pt idx="436">
                  <c:v>2.4931249999999983</c:v>
                </c:pt>
                <c:pt idx="437">
                  <c:v>2.4931249999999983</c:v>
                </c:pt>
                <c:pt idx="438">
                  <c:v>2.4924999999999997</c:v>
                </c:pt>
                <c:pt idx="439">
                  <c:v>2.4931249999999983</c:v>
                </c:pt>
                <c:pt idx="440">
                  <c:v>2.4931249999999983</c:v>
                </c:pt>
                <c:pt idx="441">
                  <c:v>2.4931249999999983</c:v>
                </c:pt>
                <c:pt idx="442">
                  <c:v>2.4931249999999983</c:v>
                </c:pt>
                <c:pt idx="443">
                  <c:v>2.4931249999999983</c:v>
                </c:pt>
                <c:pt idx="444">
                  <c:v>2.4931249999999983</c:v>
                </c:pt>
                <c:pt idx="445">
                  <c:v>2.4924999999999997</c:v>
                </c:pt>
                <c:pt idx="446">
                  <c:v>2.4924999999999997</c:v>
                </c:pt>
                <c:pt idx="447">
                  <c:v>2.4931249999999983</c:v>
                </c:pt>
                <c:pt idx="448">
                  <c:v>2.4937500000000012</c:v>
                </c:pt>
                <c:pt idx="449">
                  <c:v>2.4924999999999997</c:v>
                </c:pt>
                <c:pt idx="450">
                  <c:v>2.4924999999999997</c:v>
                </c:pt>
                <c:pt idx="451">
                  <c:v>2.4931249999999983</c:v>
                </c:pt>
                <c:pt idx="452">
                  <c:v>2.4937500000000012</c:v>
                </c:pt>
                <c:pt idx="453">
                  <c:v>2.4931249999999983</c:v>
                </c:pt>
                <c:pt idx="454">
                  <c:v>2.4931249999999983</c:v>
                </c:pt>
                <c:pt idx="455">
                  <c:v>2.4931249999999983</c:v>
                </c:pt>
                <c:pt idx="456">
                  <c:v>2.4931249999999983</c:v>
                </c:pt>
                <c:pt idx="457">
                  <c:v>2.4924999999999997</c:v>
                </c:pt>
                <c:pt idx="458">
                  <c:v>2.4912500000000004</c:v>
                </c:pt>
                <c:pt idx="459">
                  <c:v>2.4937500000000012</c:v>
                </c:pt>
                <c:pt idx="460">
                  <c:v>2.4937500000000012</c:v>
                </c:pt>
                <c:pt idx="461">
                  <c:v>2.4918750000000012</c:v>
                </c:pt>
                <c:pt idx="462">
                  <c:v>2.4931249999999983</c:v>
                </c:pt>
                <c:pt idx="463">
                  <c:v>2.4924999999999997</c:v>
                </c:pt>
                <c:pt idx="464">
                  <c:v>2.4912500000000004</c:v>
                </c:pt>
                <c:pt idx="465">
                  <c:v>2.4918750000000012</c:v>
                </c:pt>
                <c:pt idx="466">
                  <c:v>2.4924999999999997</c:v>
                </c:pt>
                <c:pt idx="467">
                  <c:v>2.4937500000000012</c:v>
                </c:pt>
                <c:pt idx="468">
                  <c:v>2.4937500000000012</c:v>
                </c:pt>
                <c:pt idx="469">
                  <c:v>2.4918750000000012</c:v>
                </c:pt>
                <c:pt idx="470">
                  <c:v>2.4924999999999997</c:v>
                </c:pt>
                <c:pt idx="471">
                  <c:v>2.4924999999999997</c:v>
                </c:pt>
                <c:pt idx="472">
                  <c:v>2.4924999999999997</c:v>
                </c:pt>
                <c:pt idx="473">
                  <c:v>2.4931249999999983</c:v>
                </c:pt>
                <c:pt idx="474">
                  <c:v>2.4924999999999997</c:v>
                </c:pt>
                <c:pt idx="475">
                  <c:v>2.4931249999999983</c:v>
                </c:pt>
                <c:pt idx="476">
                  <c:v>2.4937500000000012</c:v>
                </c:pt>
                <c:pt idx="477">
                  <c:v>2.4924999999999997</c:v>
                </c:pt>
                <c:pt idx="478">
                  <c:v>2.4924999999999997</c:v>
                </c:pt>
                <c:pt idx="479">
                  <c:v>2.4924999999999997</c:v>
                </c:pt>
                <c:pt idx="480">
                  <c:v>2.4918750000000012</c:v>
                </c:pt>
                <c:pt idx="481">
                  <c:v>2.4931249999999983</c:v>
                </c:pt>
                <c:pt idx="482">
                  <c:v>2.4924999999999997</c:v>
                </c:pt>
                <c:pt idx="483">
                  <c:v>2.4931249999999983</c:v>
                </c:pt>
                <c:pt idx="484">
                  <c:v>2.4937500000000012</c:v>
                </c:pt>
                <c:pt idx="485">
                  <c:v>2.4937500000000012</c:v>
                </c:pt>
                <c:pt idx="486">
                  <c:v>2.4931249999999983</c:v>
                </c:pt>
                <c:pt idx="487">
                  <c:v>2.4931249999999983</c:v>
                </c:pt>
                <c:pt idx="488">
                  <c:v>2.4931249999999983</c:v>
                </c:pt>
                <c:pt idx="489">
                  <c:v>2.4924999999999997</c:v>
                </c:pt>
                <c:pt idx="490">
                  <c:v>2.4937500000000012</c:v>
                </c:pt>
                <c:pt idx="491">
                  <c:v>2.4937500000000012</c:v>
                </c:pt>
                <c:pt idx="492">
                  <c:v>2.4931249999999983</c:v>
                </c:pt>
                <c:pt idx="493">
                  <c:v>2.4931249999999983</c:v>
                </c:pt>
                <c:pt idx="494">
                  <c:v>2.4931249999999983</c:v>
                </c:pt>
                <c:pt idx="495">
                  <c:v>2.4937500000000012</c:v>
                </c:pt>
                <c:pt idx="496">
                  <c:v>2.4931249999999983</c:v>
                </c:pt>
                <c:pt idx="497">
                  <c:v>2.4924999999999997</c:v>
                </c:pt>
                <c:pt idx="498">
                  <c:v>2.4924999999999997</c:v>
                </c:pt>
                <c:pt idx="499">
                  <c:v>2.4931249999999983</c:v>
                </c:pt>
                <c:pt idx="500">
                  <c:v>2.4943749999999998</c:v>
                </c:pt>
                <c:pt idx="501">
                  <c:v>2.4937500000000012</c:v>
                </c:pt>
                <c:pt idx="502">
                  <c:v>2.4931249999999983</c:v>
                </c:pt>
                <c:pt idx="503">
                  <c:v>2.4918750000000012</c:v>
                </c:pt>
                <c:pt idx="504">
                  <c:v>2.4924999999999997</c:v>
                </c:pt>
                <c:pt idx="505">
                  <c:v>2.4924999999999997</c:v>
                </c:pt>
                <c:pt idx="506">
                  <c:v>2.4924999999999997</c:v>
                </c:pt>
                <c:pt idx="507">
                  <c:v>2.4924999999999997</c:v>
                </c:pt>
                <c:pt idx="508">
                  <c:v>2.4937500000000012</c:v>
                </c:pt>
                <c:pt idx="509">
                  <c:v>2.4937500000000012</c:v>
                </c:pt>
                <c:pt idx="510">
                  <c:v>2.4937500000000012</c:v>
                </c:pt>
                <c:pt idx="511">
                  <c:v>2.4931249999999983</c:v>
                </c:pt>
                <c:pt idx="512">
                  <c:v>2.4931249999999983</c:v>
                </c:pt>
                <c:pt idx="513">
                  <c:v>2.4924999999999997</c:v>
                </c:pt>
                <c:pt idx="514">
                  <c:v>2.4931249999999983</c:v>
                </c:pt>
                <c:pt idx="515">
                  <c:v>2.4924999999999997</c:v>
                </c:pt>
                <c:pt idx="516">
                  <c:v>2.4924999999999997</c:v>
                </c:pt>
                <c:pt idx="517">
                  <c:v>2.4924999999999997</c:v>
                </c:pt>
                <c:pt idx="518">
                  <c:v>2.4931249999999983</c:v>
                </c:pt>
                <c:pt idx="519">
                  <c:v>2.4918750000000012</c:v>
                </c:pt>
                <c:pt idx="520">
                  <c:v>2.4912500000000004</c:v>
                </c:pt>
                <c:pt idx="521">
                  <c:v>2.4918750000000012</c:v>
                </c:pt>
                <c:pt idx="522">
                  <c:v>2.4931249999999983</c:v>
                </c:pt>
                <c:pt idx="523">
                  <c:v>2.4937500000000012</c:v>
                </c:pt>
                <c:pt idx="524">
                  <c:v>2.4937500000000012</c:v>
                </c:pt>
                <c:pt idx="525">
                  <c:v>2.4931249999999983</c:v>
                </c:pt>
                <c:pt idx="526">
                  <c:v>2.4931249999999983</c:v>
                </c:pt>
                <c:pt idx="527">
                  <c:v>2.4924999999999997</c:v>
                </c:pt>
                <c:pt idx="528">
                  <c:v>2.4924999999999997</c:v>
                </c:pt>
                <c:pt idx="529">
                  <c:v>2.4918750000000012</c:v>
                </c:pt>
                <c:pt idx="530">
                  <c:v>2.4924999999999997</c:v>
                </c:pt>
                <c:pt idx="531">
                  <c:v>2.4924999999999997</c:v>
                </c:pt>
                <c:pt idx="532">
                  <c:v>2.4924999999999997</c:v>
                </c:pt>
                <c:pt idx="533">
                  <c:v>2.4931249999999983</c:v>
                </c:pt>
                <c:pt idx="534">
                  <c:v>2.4931249999999983</c:v>
                </c:pt>
                <c:pt idx="535">
                  <c:v>2.4924999999999997</c:v>
                </c:pt>
                <c:pt idx="536">
                  <c:v>2.4937500000000012</c:v>
                </c:pt>
                <c:pt idx="537">
                  <c:v>2.4918750000000012</c:v>
                </c:pt>
                <c:pt idx="538">
                  <c:v>2.4931249999999983</c:v>
                </c:pt>
                <c:pt idx="539">
                  <c:v>2.4931249999999983</c:v>
                </c:pt>
                <c:pt idx="540">
                  <c:v>2.4937500000000012</c:v>
                </c:pt>
                <c:pt idx="541">
                  <c:v>2.4931249999999983</c:v>
                </c:pt>
                <c:pt idx="542">
                  <c:v>2.4924999999999997</c:v>
                </c:pt>
                <c:pt idx="543">
                  <c:v>2.4931249999999983</c:v>
                </c:pt>
                <c:pt idx="544">
                  <c:v>2.4937500000000012</c:v>
                </c:pt>
                <c:pt idx="545">
                  <c:v>2.4937500000000012</c:v>
                </c:pt>
                <c:pt idx="546">
                  <c:v>2.4931249999999983</c:v>
                </c:pt>
                <c:pt idx="547">
                  <c:v>2.4931249999999983</c:v>
                </c:pt>
                <c:pt idx="548">
                  <c:v>2.4931249999999983</c:v>
                </c:pt>
                <c:pt idx="549">
                  <c:v>2.4924999999999997</c:v>
                </c:pt>
                <c:pt idx="550">
                  <c:v>2.4912500000000004</c:v>
                </c:pt>
                <c:pt idx="551">
                  <c:v>2.4924999999999997</c:v>
                </c:pt>
                <c:pt idx="552">
                  <c:v>2.4918750000000012</c:v>
                </c:pt>
                <c:pt idx="553">
                  <c:v>2.4918750000000012</c:v>
                </c:pt>
                <c:pt idx="554">
                  <c:v>2.4924999999999997</c:v>
                </c:pt>
                <c:pt idx="555">
                  <c:v>2.4924999999999997</c:v>
                </c:pt>
                <c:pt idx="556">
                  <c:v>2.4924999999999997</c:v>
                </c:pt>
                <c:pt idx="557">
                  <c:v>2.4924999999999997</c:v>
                </c:pt>
                <c:pt idx="558">
                  <c:v>2.4931249999999983</c:v>
                </c:pt>
                <c:pt idx="559">
                  <c:v>2.4924999999999997</c:v>
                </c:pt>
                <c:pt idx="560">
                  <c:v>2.4931249999999983</c:v>
                </c:pt>
                <c:pt idx="561">
                  <c:v>2.4924999999999997</c:v>
                </c:pt>
                <c:pt idx="562">
                  <c:v>2.4918750000000012</c:v>
                </c:pt>
                <c:pt idx="563">
                  <c:v>2.4918750000000012</c:v>
                </c:pt>
                <c:pt idx="564">
                  <c:v>2.4918750000000012</c:v>
                </c:pt>
                <c:pt idx="565">
                  <c:v>2.4924999999999997</c:v>
                </c:pt>
                <c:pt idx="566">
                  <c:v>2.4924999999999997</c:v>
                </c:pt>
                <c:pt idx="567">
                  <c:v>2.4931249999999983</c:v>
                </c:pt>
                <c:pt idx="568">
                  <c:v>2.4924999999999997</c:v>
                </c:pt>
                <c:pt idx="569">
                  <c:v>2.4931249999999983</c:v>
                </c:pt>
                <c:pt idx="570">
                  <c:v>2.4931249999999983</c:v>
                </c:pt>
                <c:pt idx="571">
                  <c:v>2.4931249999999983</c:v>
                </c:pt>
                <c:pt idx="572">
                  <c:v>2.4924999999999997</c:v>
                </c:pt>
                <c:pt idx="573">
                  <c:v>2.4931249999999983</c:v>
                </c:pt>
                <c:pt idx="574">
                  <c:v>2.4931249999999983</c:v>
                </c:pt>
                <c:pt idx="575">
                  <c:v>2.4918750000000012</c:v>
                </c:pt>
                <c:pt idx="576">
                  <c:v>2.4918750000000012</c:v>
                </c:pt>
                <c:pt idx="577">
                  <c:v>2.4924999999999997</c:v>
                </c:pt>
                <c:pt idx="578">
                  <c:v>2.4918750000000012</c:v>
                </c:pt>
                <c:pt idx="579">
                  <c:v>2.4918750000000012</c:v>
                </c:pt>
                <c:pt idx="580">
                  <c:v>2.4912500000000004</c:v>
                </c:pt>
                <c:pt idx="581">
                  <c:v>2.4924999999999997</c:v>
                </c:pt>
                <c:pt idx="582">
                  <c:v>2.4912500000000004</c:v>
                </c:pt>
                <c:pt idx="583">
                  <c:v>2.4906249999999996</c:v>
                </c:pt>
                <c:pt idx="584">
                  <c:v>2.4924999999999997</c:v>
                </c:pt>
                <c:pt idx="585">
                  <c:v>2.4918750000000012</c:v>
                </c:pt>
                <c:pt idx="586">
                  <c:v>2.4931249999999983</c:v>
                </c:pt>
                <c:pt idx="587">
                  <c:v>2.4924999999999997</c:v>
                </c:pt>
                <c:pt idx="588">
                  <c:v>2.4918750000000012</c:v>
                </c:pt>
                <c:pt idx="589">
                  <c:v>2.4918750000000012</c:v>
                </c:pt>
                <c:pt idx="590">
                  <c:v>2.4924999999999997</c:v>
                </c:pt>
                <c:pt idx="591">
                  <c:v>2.4918750000000012</c:v>
                </c:pt>
                <c:pt idx="592">
                  <c:v>2.4918750000000012</c:v>
                </c:pt>
                <c:pt idx="593">
                  <c:v>2.4918750000000012</c:v>
                </c:pt>
                <c:pt idx="594">
                  <c:v>2.4912500000000004</c:v>
                </c:pt>
                <c:pt idx="595">
                  <c:v>2.4924999999999997</c:v>
                </c:pt>
                <c:pt idx="596">
                  <c:v>2.4924999999999997</c:v>
                </c:pt>
                <c:pt idx="597">
                  <c:v>2.4924999999999997</c:v>
                </c:pt>
                <c:pt idx="598">
                  <c:v>2.4931249999999983</c:v>
                </c:pt>
                <c:pt idx="599">
                  <c:v>2.4918750000000012</c:v>
                </c:pt>
                <c:pt idx="600">
                  <c:v>2.4912500000000004</c:v>
                </c:pt>
                <c:pt idx="601">
                  <c:v>2.4918750000000012</c:v>
                </c:pt>
                <c:pt idx="602">
                  <c:v>2.4931249999999983</c:v>
                </c:pt>
                <c:pt idx="603">
                  <c:v>2.4918750000000012</c:v>
                </c:pt>
                <c:pt idx="604">
                  <c:v>2.4906249999999996</c:v>
                </c:pt>
                <c:pt idx="605">
                  <c:v>2.4912500000000004</c:v>
                </c:pt>
                <c:pt idx="606">
                  <c:v>2.4918750000000012</c:v>
                </c:pt>
                <c:pt idx="607">
                  <c:v>2.4924999999999997</c:v>
                </c:pt>
                <c:pt idx="608">
                  <c:v>2.4918750000000012</c:v>
                </c:pt>
                <c:pt idx="609">
                  <c:v>2.4924999999999997</c:v>
                </c:pt>
                <c:pt idx="610">
                  <c:v>2.4931249999999983</c:v>
                </c:pt>
                <c:pt idx="611">
                  <c:v>2.4924999999999997</c:v>
                </c:pt>
                <c:pt idx="612">
                  <c:v>2.4912500000000004</c:v>
                </c:pt>
                <c:pt idx="613">
                  <c:v>2.4906249999999996</c:v>
                </c:pt>
                <c:pt idx="614">
                  <c:v>2.4924999999999997</c:v>
                </c:pt>
                <c:pt idx="615">
                  <c:v>2.4931249999999983</c:v>
                </c:pt>
                <c:pt idx="616">
                  <c:v>2.4924999999999997</c:v>
                </c:pt>
                <c:pt idx="617">
                  <c:v>2.4918750000000012</c:v>
                </c:pt>
                <c:pt idx="618">
                  <c:v>2.4918750000000012</c:v>
                </c:pt>
                <c:pt idx="619">
                  <c:v>2.4924999999999997</c:v>
                </c:pt>
                <c:pt idx="620">
                  <c:v>2.4918750000000012</c:v>
                </c:pt>
                <c:pt idx="621">
                  <c:v>2.4918750000000012</c:v>
                </c:pt>
                <c:pt idx="622">
                  <c:v>2.4912500000000004</c:v>
                </c:pt>
                <c:pt idx="623">
                  <c:v>2.4918750000000012</c:v>
                </c:pt>
                <c:pt idx="624">
                  <c:v>2.4931249999999983</c:v>
                </c:pt>
                <c:pt idx="625">
                  <c:v>2.4931249999999983</c:v>
                </c:pt>
                <c:pt idx="626">
                  <c:v>2.4931249999999983</c:v>
                </c:pt>
                <c:pt idx="627">
                  <c:v>2.4918750000000012</c:v>
                </c:pt>
                <c:pt idx="628">
                  <c:v>2.4918750000000012</c:v>
                </c:pt>
                <c:pt idx="629">
                  <c:v>2.4924999999999997</c:v>
                </c:pt>
                <c:pt idx="630">
                  <c:v>2.4918750000000012</c:v>
                </c:pt>
                <c:pt idx="631">
                  <c:v>2.4912500000000004</c:v>
                </c:pt>
                <c:pt idx="632">
                  <c:v>2.4918750000000012</c:v>
                </c:pt>
                <c:pt idx="633">
                  <c:v>2.4924999999999997</c:v>
                </c:pt>
                <c:pt idx="634">
                  <c:v>2.4918750000000012</c:v>
                </c:pt>
                <c:pt idx="635">
                  <c:v>2.4924999999999997</c:v>
                </c:pt>
                <c:pt idx="636">
                  <c:v>2.4931249999999983</c:v>
                </c:pt>
                <c:pt idx="637">
                  <c:v>2.4924999999999997</c:v>
                </c:pt>
                <c:pt idx="638">
                  <c:v>2.4918750000000012</c:v>
                </c:pt>
                <c:pt idx="639">
                  <c:v>2.4918750000000012</c:v>
                </c:pt>
                <c:pt idx="640">
                  <c:v>2.4924999999999997</c:v>
                </c:pt>
                <c:pt idx="641">
                  <c:v>2.4924999999999997</c:v>
                </c:pt>
                <c:pt idx="642">
                  <c:v>2.4918750000000012</c:v>
                </c:pt>
                <c:pt idx="643">
                  <c:v>2.4924999999999997</c:v>
                </c:pt>
                <c:pt idx="644">
                  <c:v>2.4912500000000004</c:v>
                </c:pt>
                <c:pt idx="645">
                  <c:v>2.4931249999999983</c:v>
                </c:pt>
                <c:pt idx="646">
                  <c:v>2.4924999999999997</c:v>
                </c:pt>
                <c:pt idx="647">
                  <c:v>2.4918750000000012</c:v>
                </c:pt>
                <c:pt idx="648">
                  <c:v>2.4912500000000004</c:v>
                </c:pt>
                <c:pt idx="649">
                  <c:v>2.4912500000000004</c:v>
                </c:pt>
                <c:pt idx="650">
                  <c:v>2.4924999999999997</c:v>
                </c:pt>
                <c:pt idx="651">
                  <c:v>2.4924999999999997</c:v>
                </c:pt>
                <c:pt idx="652">
                  <c:v>2.4918750000000012</c:v>
                </c:pt>
                <c:pt idx="653">
                  <c:v>2.4912500000000004</c:v>
                </c:pt>
                <c:pt idx="654">
                  <c:v>2.4924999999999997</c:v>
                </c:pt>
                <c:pt idx="655">
                  <c:v>2.4931249999999983</c:v>
                </c:pt>
                <c:pt idx="656">
                  <c:v>2.4906249999999996</c:v>
                </c:pt>
                <c:pt idx="657">
                  <c:v>2.4924999999999997</c:v>
                </c:pt>
                <c:pt idx="658">
                  <c:v>2.4924999999999997</c:v>
                </c:pt>
                <c:pt idx="659">
                  <c:v>2.4918750000000012</c:v>
                </c:pt>
                <c:pt idx="660">
                  <c:v>2.4918750000000012</c:v>
                </c:pt>
                <c:pt idx="661">
                  <c:v>2.4924999999999997</c:v>
                </c:pt>
                <c:pt idx="662">
                  <c:v>2.4924999999999997</c:v>
                </c:pt>
                <c:pt idx="663">
                  <c:v>2.4924999999999997</c:v>
                </c:pt>
                <c:pt idx="664">
                  <c:v>2.4924999999999997</c:v>
                </c:pt>
                <c:pt idx="665">
                  <c:v>2.4918750000000012</c:v>
                </c:pt>
                <c:pt idx="666">
                  <c:v>2.4918750000000012</c:v>
                </c:pt>
                <c:pt idx="667">
                  <c:v>2.4918750000000012</c:v>
                </c:pt>
                <c:pt idx="668">
                  <c:v>2.4918750000000012</c:v>
                </c:pt>
                <c:pt idx="669">
                  <c:v>2.4918750000000012</c:v>
                </c:pt>
                <c:pt idx="670">
                  <c:v>2.4918750000000012</c:v>
                </c:pt>
                <c:pt idx="671">
                  <c:v>2.4918750000000012</c:v>
                </c:pt>
                <c:pt idx="672">
                  <c:v>2.4918750000000012</c:v>
                </c:pt>
                <c:pt idx="673">
                  <c:v>2.4912500000000004</c:v>
                </c:pt>
                <c:pt idx="674">
                  <c:v>2.4924999999999997</c:v>
                </c:pt>
                <c:pt idx="675">
                  <c:v>2.4918750000000012</c:v>
                </c:pt>
                <c:pt idx="676">
                  <c:v>2.4924999999999997</c:v>
                </c:pt>
                <c:pt idx="677">
                  <c:v>2.4918750000000012</c:v>
                </c:pt>
                <c:pt idx="678">
                  <c:v>2.4918750000000012</c:v>
                </c:pt>
                <c:pt idx="679">
                  <c:v>2.4924999999999997</c:v>
                </c:pt>
                <c:pt idx="680">
                  <c:v>2.4918750000000012</c:v>
                </c:pt>
                <c:pt idx="681">
                  <c:v>2.4924999999999997</c:v>
                </c:pt>
                <c:pt idx="682">
                  <c:v>2.4924999999999997</c:v>
                </c:pt>
                <c:pt idx="683">
                  <c:v>2.4918750000000012</c:v>
                </c:pt>
                <c:pt idx="684">
                  <c:v>2.4918750000000012</c:v>
                </c:pt>
                <c:pt idx="685">
                  <c:v>2.4924999999999997</c:v>
                </c:pt>
                <c:pt idx="686">
                  <c:v>2.4924999999999997</c:v>
                </c:pt>
                <c:pt idx="687">
                  <c:v>2.4924999999999997</c:v>
                </c:pt>
                <c:pt idx="688">
                  <c:v>2.4924999999999997</c:v>
                </c:pt>
                <c:pt idx="689">
                  <c:v>2.4918750000000012</c:v>
                </c:pt>
                <c:pt idx="690">
                  <c:v>2.4918750000000012</c:v>
                </c:pt>
                <c:pt idx="691">
                  <c:v>2.4924999999999997</c:v>
                </c:pt>
                <c:pt idx="692">
                  <c:v>2.4918750000000012</c:v>
                </c:pt>
                <c:pt idx="693">
                  <c:v>2.4924999999999997</c:v>
                </c:pt>
                <c:pt idx="694">
                  <c:v>2.4918750000000012</c:v>
                </c:pt>
                <c:pt idx="695">
                  <c:v>2.4912500000000004</c:v>
                </c:pt>
                <c:pt idx="696">
                  <c:v>2.4918750000000012</c:v>
                </c:pt>
                <c:pt idx="697">
                  <c:v>2.4918750000000012</c:v>
                </c:pt>
                <c:pt idx="698">
                  <c:v>2.4918750000000012</c:v>
                </c:pt>
                <c:pt idx="699">
                  <c:v>2.4918750000000012</c:v>
                </c:pt>
                <c:pt idx="700">
                  <c:v>2.4918750000000012</c:v>
                </c:pt>
                <c:pt idx="701">
                  <c:v>2.4906249999999996</c:v>
                </c:pt>
                <c:pt idx="702">
                  <c:v>2.4924999999999997</c:v>
                </c:pt>
                <c:pt idx="703">
                  <c:v>2.4924999999999997</c:v>
                </c:pt>
                <c:pt idx="704">
                  <c:v>2.4924999999999997</c:v>
                </c:pt>
                <c:pt idx="705">
                  <c:v>2.4918750000000012</c:v>
                </c:pt>
                <c:pt idx="706">
                  <c:v>2.4924999999999997</c:v>
                </c:pt>
                <c:pt idx="707">
                  <c:v>2.4918750000000012</c:v>
                </c:pt>
                <c:pt idx="708">
                  <c:v>2.4912500000000004</c:v>
                </c:pt>
                <c:pt idx="709">
                  <c:v>2.4912500000000004</c:v>
                </c:pt>
                <c:pt idx="710">
                  <c:v>2.4924999999999997</c:v>
                </c:pt>
                <c:pt idx="711">
                  <c:v>2.4918750000000012</c:v>
                </c:pt>
                <c:pt idx="712">
                  <c:v>2.4918750000000012</c:v>
                </c:pt>
                <c:pt idx="713">
                  <c:v>2.4918750000000012</c:v>
                </c:pt>
                <c:pt idx="714">
                  <c:v>2.4918750000000012</c:v>
                </c:pt>
                <c:pt idx="715">
                  <c:v>2.4918750000000012</c:v>
                </c:pt>
                <c:pt idx="716">
                  <c:v>2.4918750000000012</c:v>
                </c:pt>
                <c:pt idx="717">
                  <c:v>2.4912500000000004</c:v>
                </c:pt>
                <c:pt idx="718">
                  <c:v>2.4918750000000012</c:v>
                </c:pt>
                <c:pt idx="719">
                  <c:v>2.4918750000000012</c:v>
                </c:pt>
                <c:pt idx="720">
                  <c:v>2.4918750000000012</c:v>
                </c:pt>
                <c:pt idx="721">
                  <c:v>2.4918750000000012</c:v>
                </c:pt>
                <c:pt idx="722">
                  <c:v>2.4912500000000004</c:v>
                </c:pt>
                <c:pt idx="723">
                  <c:v>2.4918750000000012</c:v>
                </c:pt>
                <c:pt idx="724">
                  <c:v>2.4924999999999997</c:v>
                </c:pt>
                <c:pt idx="725">
                  <c:v>2.4918750000000012</c:v>
                </c:pt>
                <c:pt idx="726">
                  <c:v>2.4912500000000004</c:v>
                </c:pt>
                <c:pt idx="727">
                  <c:v>2.4912500000000004</c:v>
                </c:pt>
                <c:pt idx="728">
                  <c:v>2.4918750000000012</c:v>
                </c:pt>
                <c:pt idx="729">
                  <c:v>2.4912500000000004</c:v>
                </c:pt>
                <c:pt idx="730">
                  <c:v>2.4918750000000012</c:v>
                </c:pt>
                <c:pt idx="731">
                  <c:v>2.4918750000000012</c:v>
                </c:pt>
                <c:pt idx="732">
                  <c:v>2.4912500000000004</c:v>
                </c:pt>
                <c:pt idx="733">
                  <c:v>2.4900000000000011</c:v>
                </c:pt>
                <c:pt idx="734">
                  <c:v>2.4918750000000012</c:v>
                </c:pt>
                <c:pt idx="735">
                  <c:v>2.4918750000000012</c:v>
                </c:pt>
                <c:pt idx="736">
                  <c:v>2.4931249999999983</c:v>
                </c:pt>
                <c:pt idx="737">
                  <c:v>2.4924999999999997</c:v>
                </c:pt>
                <c:pt idx="738">
                  <c:v>2.4924999999999997</c:v>
                </c:pt>
                <c:pt idx="739">
                  <c:v>2.4924999999999997</c:v>
                </c:pt>
                <c:pt idx="740">
                  <c:v>2.4924999999999997</c:v>
                </c:pt>
                <c:pt idx="741">
                  <c:v>2.4924999999999997</c:v>
                </c:pt>
                <c:pt idx="742">
                  <c:v>2.4924999999999997</c:v>
                </c:pt>
                <c:pt idx="743">
                  <c:v>2.4924999999999997</c:v>
                </c:pt>
                <c:pt idx="744">
                  <c:v>2.4918750000000012</c:v>
                </c:pt>
                <c:pt idx="745">
                  <c:v>2.4900000000000011</c:v>
                </c:pt>
                <c:pt idx="746">
                  <c:v>2.4918750000000012</c:v>
                </c:pt>
                <c:pt idx="747">
                  <c:v>2.4918750000000012</c:v>
                </c:pt>
                <c:pt idx="748">
                  <c:v>2.4918750000000012</c:v>
                </c:pt>
                <c:pt idx="749">
                  <c:v>2.4912500000000004</c:v>
                </c:pt>
                <c:pt idx="750">
                  <c:v>2.4906249999999996</c:v>
                </c:pt>
                <c:pt idx="751">
                  <c:v>2.4912500000000004</c:v>
                </c:pt>
                <c:pt idx="752">
                  <c:v>2.4912500000000004</c:v>
                </c:pt>
                <c:pt idx="753">
                  <c:v>2.4918750000000012</c:v>
                </c:pt>
                <c:pt idx="754">
                  <c:v>2.4924999999999997</c:v>
                </c:pt>
                <c:pt idx="755">
                  <c:v>2.4918750000000012</c:v>
                </c:pt>
                <c:pt idx="756">
                  <c:v>2.4912500000000004</c:v>
                </c:pt>
                <c:pt idx="757">
                  <c:v>2.4918750000000012</c:v>
                </c:pt>
                <c:pt idx="758">
                  <c:v>2.4918750000000012</c:v>
                </c:pt>
                <c:pt idx="759">
                  <c:v>2.4924999999999997</c:v>
                </c:pt>
                <c:pt idx="760">
                  <c:v>2.4918750000000012</c:v>
                </c:pt>
                <c:pt idx="761">
                  <c:v>2.4918750000000012</c:v>
                </c:pt>
                <c:pt idx="762">
                  <c:v>2.4912500000000004</c:v>
                </c:pt>
                <c:pt idx="763">
                  <c:v>2.4918750000000012</c:v>
                </c:pt>
                <c:pt idx="764">
                  <c:v>2.4924999999999997</c:v>
                </c:pt>
                <c:pt idx="765">
                  <c:v>2.4918750000000012</c:v>
                </c:pt>
                <c:pt idx="766">
                  <c:v>2.4912500000000004</c:v>
                </c:pt>
                <c:pt idx="767">
                  <c:v>2.4918750000000012</c:v>
                </c:pt>
                <c:pt idx="768">
                  <c:v>2.4918750000000012</c:v>
                </c:pt>
                <c:pt idx="769">
                  <c:v>2.4912500000000004</c:v>
                </c:pt>
                <c:pt idx="770">
                  <c:v>2.4924999999999997</c:v>
                </c:pt>
                <c:pt idx="771">
                  <c:v>2.4924999999999997</c:v>
                </c:pt>
                <c:pt idx="772">
                  <c:v>2.4924999999999997</c:v>
                </c:pt>
                <c:pt idx="773">
                  <c:v>2.4924999999999997</c:v>
                </c:pt>
                <c:pt idx="774">
                  <c:v>2.4924999999999997</c:v>
                </c:pt>
                <c:pt idx="775">
                  <c:v>2.4912500000000004</c:v>
                </c:pt>
                <c:pt idx="776">
                  <c:v>2.4924999999999997</c:v>
                </c:pt>
                <c:pt idx="777">
                  <c:v>2.4918750000000012</c:v>
                </c:pt>
                <c:pt idx="778">
                  <c:v>2.4918750000000012</c:v>
                </c:pt>
                <c:pt idx="779">
                  <c:v>2.4931249999999983</c:v>
                </c:pt>
                <c:pt idx="780">
                  <c:v>2.4924999999999997</c:v>
                </c:pt>
                <c:pt idx="781">
                  <c:v>2.4918750000000012</c:v>
                </c:pt>
                <c:pt idx="782">
                  <c:v>2.4918750000000012</c:v>
                </c:pt>
                <c:pt idx="783">
                  <c:v>2.4912500000000004</c:v>
                </c:pt>
                <c:pt idx="784">
                  <c:v>2.4912500000000004</c:v>
                </c:pt>
                <c:pt idx="785">
                  <c:v>2.4912500000000004</c:v>
                </c:pt>
                <c:pt idx="786">
                  <c:v>2.4912500000000004</c:v>
                </c:pt>
                <c:pt idx="787">
                  <c:v>2.4918750000000012</c:v>
                </c:pt>
                <c:pt idx="788">
                  <c:v>2.4924999999999997</c:v>
                </c:pt>
                <c:pt idx="789">
                  <c:v>2.4924999999999997</c:v>
                </c:pt>
                <c:pt idx="790">
                  <c:v>2.4924999999999997</c:v>
                </c:pt>
                <c:pt idx="791">
                  <c:v>2.4924999999999997</c:v>
                </c:pt>
                <c:pt idx="792">
                  <c:v>2.4918750000000012</c:v>
                </c:pt>
                <c:pt idx="793">
                  <c:v>2.4918750000000012</c:v>
                </c:pt>
                <c:pt idx="794">
                  <c:v>2.4918750000000012</c:v>
                </c:pt>
                <c:pt idx="795">
                  <c:v>2.4912500000000004</c:v>
                </c:pt>
                <c:pt idx="796">
                  <c:v>2.4924999999999997</c:v>
                </c:pt>
                <c:pt idx="797">
                  <c:v>2.4937500000000012</c:v>
                </c:pt>
                <c:pt idx="798">
                  <c:v>2.4924999999999997</c:v>
                </c:pt>
                <c:pt idx="799">
                  <c:v>2.4906249999999996</c:v>
                </c:pt>
                <c:pt idx="800">
                  <c:v>2.4912500000000004</c:v>
                </c:pt>
                <c:pt idx="801">
                  <c:v>2.4918750000000012</c:v>
                </c:pt>
                <c:pt idx="802">
                  <c:v>2.4918750000000012</c:v>
                </c:pt>
                <c:pt idx="803">
                  <c:v>2.4912500000000004</c:v>
                </c:pt>
                <c:pt idx="804">
                  <c:v>2.4912500000000004</c:v>
                </c:pt>
                <c:pt idx="805">
                  <c:v>2.4912500000000004</c:v>
                </c:pt>
                <c:pt idx="806">
                  <c:v>2.4924999999999997</c:v>
                </c:pt>
                <c:pt idx="807">
                  <c:v>2.4931249999999983</c:v>
                </c:pt>
                <c:pt idx="808">
                  <c:v>2.4918750000000012</c:v>
                </c:pt>
                <c:pt idx="809">
                  <c:v>2.4900000000000011</c:v>
                </c:pt>
                <c:pt idx="810">
                  <c:v>2.4912500000000004</c:v>
                </c:pt>
                <c:pt idx="811">
                  <c:v>2.4918750000000012</c:v>
                </c:pt>
                <c:pt idx="812">
                  <c:v>2.4924999999999997</c:v>
                </c:pt>
                <c:pt idx="813">
                  <c:v>2.4912500000000004</c:v>
                </c:pt>
                <c:pt idx="814">
                  <c:v>2.4918750000000012</c:v>
                </c:pt>
                <c:pt idx="815">
                  <c:v>2.4924999999999997</c:v>
                </c:pt>
                <c:pt idx="816">
                  <c:v>2.4906249999999996</c:v>
                </c:pt>
                <c:pt idx="817">
                  <c:v>2.4912500000000004</c:v>
                </c:pt>
                <c:pt idx="818">
                  <c:v>2.4918750000000012</c:v>
                </c:pt>
                <c:pt idx="819">
                  <c:v>2.4912500000000004</c:v>
                </c:pt>
                <c:pt idx="820">
                  <c:v>2.4912500000000004</c:v>
                </c:pt>
                <c:pt idx="821">
                  <c:v>2.4918750000000012</c:v>
                </c:pt>
                <c:pt idx="822">
                  <c:v>2.4912500000000004</c:v>
                </c:pt>
                <c:pt idx="823">
                  <c:v>2.4918750000000012</c:v>
                </c:pt>
                <c:pt idx="824">
                  <c:v>2.4912500000000004</c:v>
                </c:pt>
                <c:pt idx="825">
                  <c:v>2.4906249999999996</c:v>
                </c:pt>
                <c:pt idx="826">
                  <c:v>2.4906249999999996</c:v>
                </c:pt>
                <c:pt idx="827">
                  <c:v>2.4924999999999997</c:v>
                </c:pt>
                <c:pt idx="828">
                  <c:v>2.4924999999999997</c:v>
                </c:pt>
                <c:pt idx="829">
                  <c:v>2.4918750000000012</c:v>
                </c:pt>
                <c:pt idx="830">
                  <c:v>2.4931249999999983</c:v>
                </c:pt>
                <c:pt idx="831">
                  <c:v>2.4924999999999997</c:v>
                </c:pt>
                <c:pt idx="832">
                  <c:v>2.4918750000000012</c:v>
                </c:pt>
                <c:pt idx="833">
                  <c:v>2.4912500000000004</c:v>
                </c:pt>
                <c:pt idx="834">
                  <c:v>2.4912500000000004</c:v>
                </c:pt>
                <c:pt idx="835">
                  <c:v>2.4918750000000012</c:v>
                </c:pt>
                <c:pt idx="836">
                  <c:v>2.4924999999999997</c:v>
                </c:pt>
                <c:pt idx="837">
                  <c:v>2.4918750000000012</c:v>
                </c:pt>
                <c:pt idx="838">
                  <c:v>2.4918750000000012</c:v>
                </c:pt>
                <c:pt idx="839">
                  <c:v>2.4924999999999997</c:v>
                </c:pt>
                <c:pt idx="840">
                  <c:v>2.4918750000000012</c:v>
                </c:pt>
                <c:pt idx="841">
                  <c:v>2.4912500000000004</c:v>
                </c:pt>
                <c:pt idx="842">
                  <c:v>2.4918750000000012</c:v>
                </c:pt>
                <c:pt idx="843">
                  <c:v>2.4924999999999997</c:v>
                </c:pt>
                <c:pt idx="844">
                  <c:v>2.4924999999999997</c:v>
                </c:pt>
                <c:pt idx="845">
                  <c:v>2.4924999999999997</c:v>
                </c:pt>
                <c:pt idx="846">
                  <c:v>2.4918750000000012</c:v>
                </c:pt>
                <c:pt idx="847">
                  <c:v>2.4924999999999997</c:v>
                </c:pt>
                <c:pt idx="848">
                  <c:v>2.4924999999999997</c:v>
                </c:pt>
                <c:pt idx="849">
                  <c:v>2.4918750000000012</c:v>
                </c:pt>
                <c:pt idx="850">
                  <c:v>2.4906249999999996</c:v>
                </c:pt>
                <c:pt idx="851">
                  <c:v>2.4912500000000004</c:v>
                </c:pt>
                <c:pt idx="852">
                  <c:v>2.4912500000000004</c:v>
                </c:pt>
                <c:pt idx="853">
                  <c:v>2.4912500000000004</c:v>
                </c:pt>
                <c:pt idx="854">
                  <c:v>2.4918750000000012</c:v>
                </c:pt>
                <c:pt idx="855">
                  <c:v>2.4918750000000012</c:v>
                </c:pt>
                <c:pt idx="856">
                  <c:v>2.4918750000000012</c:v>
                </c:pt>
                <c:pt idx="857">
                  <c:v>2.4912500000000004</c:v>
                </c:pt>
                <c:pt idx="858">
                  <c:v>2.4906249999999996</c:v>
                </c:pt>
                <c:pt idx="859">
                  <c:v>2.4912500000000004</c:v>
                </c:pt>
                <c:pt idx="860">
                  <c:v>2.4918750000000012</c:v>
                </c:pt>
                <c:pt idx="861">
                  <c:v>2.4918750000000012</c:v>
                </c:pt>
                <c:pt idx="862">
                  <c:v>2.4924999999999997</c:v>
                </c:pt>
                <c:pt idx="863">
                  <c:v>2.4918750000000012</c:v>
                </c:pt>
                <c:pt idx="864">
                  <c:v>2.4912500000000004</c:v>
                </c:pt>
                <c:pt idx="865">
                  <c:v>2.4918750000000012</c:v>
                </c:pt>
                <c:pt idx="866">
                  <c:v>2.4918750000000012</c:v>
                </c:pt>
                <c:pt idx="867">
                  <c:v>2.4918750000000012</c:v>
                </c:pt>
                <c:pt idx="868">
                  <c:v>2.4918750000000012</c:v>
                </c:pt>
                <c:pt idx="869">
                  <c:v>2.4918750000000012</c:v>
                </c:pt>
                <c:pt idx="870">
                  <c:v>2.4918750000000012</c:v>
                </c:pt>
                <c:pt idx="871">
                  <c:v>2.4906249999999996</c:v>
                </c:pt>
                <c:pt idx="872">
                  <c:v>2.4918750000000012</c:v>
                </c:pt>
                <c:pt idx="873">
                  <c:v>2.4918750000000012</c:v>
                </c:pt>
                <c:pt idx="874">
                  <c:v>2.4918750000000012</c:v>
                </c:pt>
                <c:pt idx="875">
                  <c:v>2.4912500000000004</c:v>
                </c:pt>
                <c:pt idx="876">
                  <c:v>2.4912500000000004</c:v>
                </c:pt>
                <c:pt idx="877">
                  <c:v>2.4912500000000004</c:v>
                </c:pt>
                <c:pt idx="878">
                  <c:v>2.4918750000000012</c:v>
                </c:pt>
                <c:pt idx="879">
                  <c:v>2.4912500000000004</c:v>
                </c:pt>
                <c:pt idx="880">
                  <c:v>2.4906249999999996</c:v>
                </c:pt>
                <c:pt idx="881">
                  <c:v>2.4912500000000004</c:v>
                </c:pt>
                <c:pt idx="882">
                  <c:v>2.4918750000000012</c:v>
                </c:pt>
                <c:pt idx="883">
                  <c:v>2.4918750000000012</c:v>
                </c:pt>
                <c:pt idx="884">
                  <c:v>2.4924999999999997</c:v>
                </c:pt>
                <c:pt idx="885">
                  <c:v>2.4906249999999996</c:v>
                </c:pt>
                <c:pt idx="886">
                  <c:v>2.4906249999999996</c:v>
                </c:pt>
                <c:pt idx="887">
                  <c:v>2.4912500000000004</c:v>
                </c:pt>
                <c:pt idx="888">
                  <c:v>2.4918750000000012</c:v>
                </c:pt>
                <c:pt idx="889">
                  <c:v>2.4912500000000004</c:v>
                </c:pt>
                <c:pt idx="890">
                  <c:v>2.4912500000000004</c:v>
                </c:pt>
                <c:pt idx="891">
                  <c:v>2.4906249999999996</c:v>
                </c:pt>
                <c:pt idx="892">
                  <c:v>2.4912500000000004</c:v>
                </c:pt>
                <c:pt idx="893">
                  <c:v>2.4918750000000012</c:v>
                </c:pt>
                <c:pt idx="894">
                  <c:v>2.4924999999999997</c:v>
                </c:pt>
                <c:pt idx="895">
                  <c:v>2.4924999999999997</c:v>
                </c:pt>
                <c:pt idx="896">
                  <c:v>2.4924999999999997</c:v>
                </c:pt>
                <c:pt idx="897">
                  <c:v>2.4924999999999997</c:v>
                </c:pt>
                <c:pt idx="898">
                  <c:v>2.4918750000000012</c:v>
                </c:pt>
                <c:pt idx="899">
                  <c:v>2.4924999999999997</c:v>
                </c:pt>
                <c:pt idx="900">
                  <c:v>2.4924999999999997</c:v>
                </c:pt>
                <c:pt idx="901">
                  <c:v>2.4918750000000012</c:v>
                </c:pt>
                <c:pt idx="902">
                  <c:v>2.4912500000000004</c:v>
                </c:pt>
                <c:pt idx="903">
                  <c:v>2.4918750000000012</c:v>
                </c:pt>
                <c:pt idx="904">
                  <c:v>2.4912500000000004</c:v>
                </c:pt>
                <c:pt idx="905">
                  <c:v>2.4918750000000012</c:v>
                </c:pt>
                <c:pt idx="906">
                  <c:v>2.4912500000000004</c:v>
                </c:pt>
                <c:pt idx="907">
                  <c:v>2.4918750000000012</c:v>
                </c:pt>
                <c:pt idx="908">
                  <c:v>2.4918750000000012</c:v>
                </c:pt>
                <c:pt idx="909">
                  <c:v>2.4912500000000004</c:v>
                </c:pt>
                <c:pt idx="910">
                  <c:v>2.4918750000000012</c:v>
                </c:pt>
                <c:pt idx="911">
                  <c:v>2.4918750000000012</c:v>
                </c:pt>
                <c:pt idx="912">
                  <c:v>2.4912500000000004</c:v>
                </c:pt>
                <c:pt idx="913">
                  <c:v>2.4912500000000004</c:v>
                </c:pt>
                <c:pt idx="914">
                  <c:v>2.4918750000000012</c:v>
                </c:pt>
                <c:pt idx="915">
                  <c:v>2.4931249999999983</c:v>
                </c:pt>
                <c:pt idx="916">
                  <c:v>2.4918750000000012</c:v>
                </c:pt>
                <c:pt idx="917">
                  <c:v>2.4918750000000012</c:v>
                </c:pt>
                <c:pt idx="918">
                  <c:v>2.4918750000000012</c:v>
                </c:pt>
                <c:pt idx="919">
                  <c:v>2.4918750000000012</c:v>
                </c:pt>
                <c:pt idx="920">
                  <c:v>2.4924999999999997</c:v>
                </c:pt>
                <c:pt idx="921">
                  <c:v>2.4918750000000012</c:v>
                </c:pt>
                <c:pt idx="922">
                  <c:v>2.4912500000000004</c:v>
                </c:pt>
                <c:pt idx="923">
                  <c:v>2.4912500000000004</c:v>
                </c:pt>
                <c:pt idx="924">
                  <c:v>2.4912500000000004</c:v>
                </c:pt>
                <c:pt idx="925">
                  <c:v>2.4912500000000004</c:v>
                </c:pt>
                <c:pt idx="926">
                  <c:v>2.4918750000000012</c:v>
                </c:pt>
                <c:pt idx="927">
                  <c:v>2.4918750000000012</c:v>
                </c:pt>
                <c:pt idx="928">
                  <c:v>2.4918750000000012</c:v>
                </c:pt>
                <c:pt idx="929">
                  <c:v>2.4918750000000012</c:v>
                </c:pt>
                <c:pt idx="930">
                  <c:v>2.4918750000000012</c:v>
                </c:pt>
                <c:pt idx="931">
                  <c:v>2.4918750000000012</c:v>
                </c:pt>
                <c:pt idx="932">
                  <c:v>2.4918750000000012</c:v>
                </c:pt>
                <c:pt idx="933">
                  <c:v>2.4912500000000004</c:v>
                </c:pt>
                <c:pt idx="934">
                  <c:v>2.4912500000000004</c:v>
                </c:pt>
                <c:pt idx="935">
                  <c:v>2.4912500000000004</c:v>
                </c:pt>
                <c:pt idx="936">
                  <c:v>2.4912500000000004</c:v>
                </c:pt>
                <c:pt idx="937">
                  <c:v>2.4918750000000012</c:v>
                </c:pt>
                <c:pt idx="938">
                  <c:v>2.4918750000000012</c:v>
                </c:pt>
                <c:pt idx="939">
                  <c:v>2.4924999999999997</c:v>
                </c:pt>
                <c:pt idx="940">
                  <c:v>2.4918750000000012</c:v>
                </c:pt>
                <c:pt idx="941">
                  <c:v>2.4912500000000004</c:v>
                </c:pt>
                <c:pt idx="942">
                  <c:v>2.4912500000000004</c:v>
                </c:pt>
                <c:pt idx="943">
                  <c:v>2.4924999999999997</c:v>
                </c:pt>
                <c:pt idx="944">
                  <c:v>2.4912500000000004</c:v>
                </c:pt>
                <c:pt idx="945">
                  <c:v>2.4912500000000004</c:v>
                </c:pt>
                <c:pt idx="946">
                  <c:v>2.4924999999999997</c:v>
                </c:pt>
                <c:pt idx="947">
                  <c:v>2.4931249999999983</c:v>
                </c:pt>
                <c:pt idx="948">
                  <c:v>2.4924999999999997</c:v>
                </c:pt>
                <c:pt idx="949">
                  <c:v>2.4906249999999996</c:v>
                </c:pt>
                <c:pt idx="950">
                  <c:v>2.4918750000000012</c:v>
                </c:pt>
                <c:pt idx="951">
                  <c:v>2.4918750000000012</c:v>
                </c:pt>
                <c:pt idx="952">
                  <c:v>2.4918750000000012</c:v>
                </c:pt>
                <c:pt idx="953">
                  <c:v>2.4918750000000012</c:v>
                </c:pt>
                <c:pt idx="954">
                  <c:v>2.4918750000000012</c:v>
                </c:pt>
                <c:pt idx="955">
                  <c:v>2.4912500000000004</c:v>
                </c:pt>
                <c:pt idx="956">
                  <c:v>2.4906249999999996</c:v>
                </c:pt>
                <c:pt idx="957">
                  <c:v>2.4912500000000004</c:v>
                </c:pt>
                <c:pt idx="958">
                  <c:v>2.4918750000000012</c:v>
                </c:pt>
                <c:pt idx="959">
                  <c:v>2.4924999999999997</c:v>
                </c:pt>
                <c:pt idx="960">
                  <c:v>2.4924999999999997</c:v>
                </c:pt>
                <c:pt idx="961">
                  <c:v>2.4924999999999997</c:v>
                </c:pt>
                <c:pt idx="962">
                  <c:v>2.4900000000000011</c:v>
                </c:pt>
                <c:pt idx="963">
                  <c:v>2.4912500000000004</c:v>
                </c:pt>
                <c:pt idx="964">
                  <c:v>2.4918750000000012</c:v>
                </c:pt>
                <c:pt idx="965">
                  <c:v>2.4918750000000012</c:v>
                </c:pt>
                <c:pt idx="966">
                  <c:v>2.4918750000000012</c:v>
                </c:pt>
                <c:pt idx="967">
                  <c:v>2.4912500000000004</c:v>
                </c:pt>
                <c:pt idx="968">
                  <c:v>2.4918750000000012</c:v>
                </c:pt>
                <c:pt idx="969">
                  <c:v>2.4906249999999996</c:v>
                </c:pt>
                <c:pt idx="970">
                  <c:v>2.4912500000000004</c:v>
                </c:pt>
                <c:pt idx="971">
                  <c:v>2.4912500000000004</c:v>
                </c:pt>
                <c:pt idx="972">
                  <c:v>2.4918750000000012</c:v>
                </c:pt>
                <c:pt idx="973">
                  <c:v>2.4906249999999996</c:v>
                </c:pt>
                <c:pt idx="974">
                  <c:v>2.4912500000000004</c:v>
                </c:pt>
                <c:pt idx="975">
                  <c:v>2.4912500000000004</c:v>
                </c:pt>
                <c:pt idx="976">
                  <c:v>2.4906249999999996</c:v>
                </c:pt>
                <c:pt idx="977">
                  <c:v>2.4912500000000004</c:v>
                </c:pt>
                <c:pt idx="978">
                  <c:v>2.4912500000000004</c:v>
                </c:pt>
                <c:pt idx="979">
                  <c:v>2.4906249999999996</c:v>
                </c:pt>
                <c:pt idx="980">
                  <c:v>2.4906249999999996</c:v>
                </c:pt>
                <c:pt idx="981">
                  <c:v>2.4912500000000004</c:v>
                </c:pt>
                <c:pt idx="982">
                  <c:v>2.4912500000000004</c:v>
                </c:pt>
                <c:pt idx="983">
                  <c:v>2.4912500000000004</c:v>
                </c:pt>
                <c:pt idx="984">
                  <c:v>2.4918750000000012</c:v>
                </c:pt>
                <c:pt idx="985">
                  <c:v>2.4924999999999997</c:v>
                </c:pt>
                <c:pt idx="986">
                  <c:v>2.4924999999999997</c:v>
                </c:pt>
                <c:pt idx="987">
                  <c:v>2.4918750000000012</c:v>
                </c:pt>
                <c:pt idx="988">
                  <c:v>2.4918750000000012</c:v>
                </c:pt>
                <c:pt idx="989">
                  <c:v>2.4924999999999997</c:v>
                </c:pt>
                <c:pt idx="990">
                  <c:v>2.4912500000000004</c:v>
                </c:pt>
                <c:pt idx="991">
                  <c:v>2.4918750000000012</c:v>
                </c:pt>
                <c:pt idx="992">
                  <c:v>2.4924999999999997</c:v>
                </c:pt>
                <c:pt idx="993">
                  <c:v>2.4924999999999997</c:v>
                </c:pt>
                <c:pt idx="994">
                  <c:v>2.4918750000000012</c:v>
                </c:pt>
                <c:pt idx="995">
                  <c:v>2.4918750000000012</c:v>
                </c:pt>
                <c:pt idx="996">
                  <c:v>2.4912500000000004</c:v>
                </c:pt>
                <c:pt idx="997">
                  <c:v>2.4918750000000012</c:v>
                </c:pt>
                <c:pt idx="998">
                  <c:v>2.4912500000000004</c:v>
                </c:pt>
                <c:pt idx="999">
                  <c:v>2.4918750000000012</c:v>
                </c:pt>
                <c:pt idx="1000">
                  <c:v>2.4912500000000004</c:v>
                </c:pt>
                <c:pt idx="1001">
                  <c:v>2.4918750000000012</c:v>
                </c:pt>
                <c:pt idx="1002">
                  <c:v>2.4918750000000012</c:v>
                </c:pt>
                <c:pt idx="1003">
                  <c:v>2.4912500000000004</c:v>
                </c:pt>
                <c:pt idx="1004">
                  <c:v>2.4912500000000004</c:v>
                </c:pt>
                <c:pt idx="1005">
                  <c:v>2.4924999999999997</c:v>
                </c:pt>
                <c:pt idx="1006">
                  <c:v>2.4918750000000012</c:v>
                </c:pt>
                <c:pt idx="1007">
                  <c:v>2.4918750000000012</c:v>
                </c:pt>
                <c:pt idx="1008">
                  <c:v>2.4912500000000004</c:v>
                </c:pt>
                <c:pt idx="1009">
                  <c:v>2.4912500000000004</c:v>
                </c:pt>
                <c:pt idx="1010">
                  <c:v>2.4912500000000004</c:v>
                </c:pt>
                <c:pt idx="1011">
                  <c:v>2.4918750000000012</c:v>
                </c:pt>
                <c:pt idx="1012">
                  <c:v>2.4924999999999997</c:v>
                </c:pt>
                <c:pt idx="1013">
                  <c:v>2.4912500000000004</c:v>
                </c:pt>
                <c:pt idx="1014">
                  <c:v>2.4918750000000012</c:v>
                </c:pt>
                <c:pt idx="1015">
                  <c:v>2.4924999999999997</c:v>
                </c:pt>
                <c:pt idx="1016">
                  <c:v>2.4912500000000004</c:v>
                </c:pt>
                <c:pt idx="1017">
                  <c:v>2.4912500000000004</c:v>
                </c:pt>
                <c:pt idx="1018">
                  <c:v>2.4912500000000004</c:v>
                </c:pt>
                <c:pt idx="1019">
                  <c:v>2.4912500000000004</c:v>
                </c:pt>
                <c:pt idx="1020">
                  <c:v>2.4912500000000004</c:v>
                </c:pt>
                <c:pt idx="1021">
                  <c:v>2.4912500000000004</c:v>
                </c:pt>
                <c:pt idx="1022">
                  <c:v>2.4912500000000004</c:v>
                </c:pt>
                <c:pt idx="1023">
                  <c:v>2.4918750000000012</c:v>
                </c:pt>
                <c:pt idx="1024">
                  <c:v>2.4912500000000004</c:v>
                </c:pt>
                <c:pt idx="1025">
                  <c:v>2.4912500000000004</c:v>
                </c:pt>
                <c:pt idx="1026">
                  <c:v>2.4918750000000012</c:v>
                </c:pt>
                <c:pt idx="1027">
                  <c:v>2.4906249999999996</c:v>
                </c:pt>
                <c:pt idx="1028">
                  <c:v>2.4918750000000012</c:v>
                </c:pt>
                <c:pt idx="1029">
                  <c:v>2.4918750000000012</c:v>
                </c:pt>
                <c:pt idx="1030">
                  <c:v>2.4918750000000012</c:v>
                </c:pt>
                <c:pt idx="1031">
                  <c:v>2.4918750000000012</c:v>
                </c:pt>
                <c:pt idx="1032">
                  <c:v>2.4924999999999997</c:v>
                </c:pt>
                <c:pt idx="1033">
                  <c:v>2.4918750000000012</c:v>
                </c:pt>
                <c:pt idx="1034">
                  <c:v>2.4918750000000012</c:v>
                </c:pt>
                <c:pt idx="1035">
                  <c:v>2.4912500000000004</c:v>
                </c:pt>
                <c:pt idx="1036">
                  <c:v>2.4918750000000012</c:v>
                </c:pt>
                <c:pt idx="1037">
                  <c:v>2.4918750000000012</c:v>
                </c:pt>
                <c:pt idx="1038">
                  <c:v>2.4918750000000012</c:v>
                </c:pt>
                <c:pt idx="1039">
                  <c:v>2.4912500000000004</c:v>
                </c:pt>
                <c:pt idx="1040">
                  <c:v>2.4912500000000004</c:v>
                </c:pt>
                <c:pt idx="1041">
                  <c:v>2.4912500000000004</c:v>
                </c:pt>
                <c:pt idx="1042">
                  <c:v>2.4912500000000004</c:v>
                </c:pt>
                <c:pt idx="1043">
                  <c:v>2.4918750000000012</c:v>
                </c:pt>
                <c:pt idx="1044">
                  <c:v>2.4918750000000012</c:v>
                </c:pt>
                <c:pt idx="1045">
                  <c:v>2.4924999999999997</c:v>
                </c:pt>
                <c:pt idx="1046">
                  <c:v>2.4924999999999997</c:v>
                </c:pt>
                <c:pt idx="1047">
                  <c:v>2.4918750000000012</c:v>
                </c:pt>
                <c:pt idx="1048">
                  <c:v>2.4912500000000004</c:v>
                </c:pt>
                <c:pt idx="1049">
                  <c:v>2.4918750000000012</c:v>
                </c:pt>
                <c:pt idx="1050">
                  <c:v>2.4924999999999997</c:v>
                </c:pt>
                <c:pt idx="1051">
                  <c:v>2.4912500000000004</c:v>
                </c:pt>
                <c:pt idx="1052">
                  <c:v>2.4906249999999996</c:v>
                </c:pt>
                <c:pt idx="1053">
                  <c:v>2.4906249999999996</c:v>
                </c:pt>
                <c:pt idx="1054">
                  <c:v>2.4912500000000004</c:v>
                </c:pt>
                <c:pt idx="1055">
                  <c:v>2.4912500000000004</c:v>
                </c:pt>
                <c:pt idx="1056">
                  <c:v>2.4900000000000011</c:v>
                </c:pt>
                <c:pt idx="1057">
                  <c:v>2.4906249999999996</c:v>
                </c:pt>
                <c:pt idx="1058">
                  <c:v>2.4918750000000012</c:v>
                </c:pt>
                <c:pt idx="1059">
                  <c:v>2.4924999999999997</c:v>
                </c:pt>
                <c:pt idx="1060">
                  <c:v>2.4924999999999997</c:v>
                </c:pt>
                <c:pt idx="1061">
                  <c:v>2.4918750000000012</c:v>
                </c:pt>
                <c:pt idx="1062">
                  <c:v>2.4918750000000012</c:v>
                </c:pt>
                <c:pt idx="1063">
                  <c:v>2.4918750000000012</c:v>
                </c:pt>
                <c:pt idx="1064">
                  <c:v>2.4918750000000012</c:v>
                </c:pt>
                <c:pt idx="1065">
                  <c:v>2.4912500000000004</c:v>
                </c:pt>
                <c:pt idx="1066">
                  <c:v>2.4912500000000004</c:v>
                </c:pt>
                <c:pt idx="1067">
                  <c:v>2.4912500000000004</c:v>
                </c:pt>
                <c:pt idx="1068">
                  <c:v>2.4912500000000004</c:v>
                </c:pt>
                <c:pt idx="1069">
                  <c:v>2.4912500000000004</c:v>
                </c:pt>
                <c:pt idx="1070">
                  <c:v>2.4900000000000011</c:v>
                </c:pt>
                <c:pt idx="1071">
                  <c:v>2.4900000000000011</c:v>
                </c:pt>
                <c:pt idx="1072">
                  <c:v>2.4918750000000012</c:v>
                </c:pt>
                <c:pt idx="1073">
                  <c:v>2.4918750000000012</c:v>
                </c:pt>
                <c:pt idx="1074">
                  <c:v>2.4912500000000004</c:v>
                </c:pt>
                <c:pt idx="1075">
                  <c:v>2.4918750000000012</c:v>
                </c:pt>
                <c:pt idx="1076">
                  <c:v>2.4918750000000012</c:v>
                </c:pt>
                <c:pt idx="1077">
                  <c:v>2.4912500000000004</c:v>
                </c:pt>
                <c:pt idx="1078">
                  <c:v>2.4906249999999996</c:v>
                </c:pt>
                <c:pt idx="1079">
                  <c:v>2.4906249999999996</c:v>
                </c:pt>
                <c:pt idx="1080">
                  <c:v>2.4912500000000004</c:v>
                </c:pt>
                <c:pt idx="1081">
                  <c:v>2.4918750000000012</c:v>
                </c:pt>
                <c:pt idx="1082">
                  <c:v>2.4912500000000004</c:v>
                </c:pt>
                <c:pt idx="1083">
                  <c:v>2.4912500000000004</c:v>
                </c:pt>
                <c:pt idx="1084">
                  <c:v>2.4912500000000004</c:v>
                </c:pt>
                <c:pt idx="1085">
                  <c:v>2.4918750000000012</c:v>
                </c:pt>
                <c:pt idx="1086">
                  <c:v>2.4918750000000012</c:v>
                </c:pt>
                <c:pt idx="1087">
                  <c:v>2.4918750000000012</c:v>
                </c:pt>
                <c:pt idx="1088">
                  <c:v>2.4924999999999997</c:v>
                </c:pt>
                <c:pt idx="1089">
                  <c:v>2.4918750000000012</c:v>
                </c:pt>
                <c:pt idx="1090">
                  <c:v>2.4912500000000004</c:v>
                </c:pt>
                <c:pt idx="1091">
                  <c:v>2.4918750000000012</c:v>
                </c:pt>
                <c:pt idx="1092">
                  <c:v>2.4924999999999997</c:v>
                </c:pt>
                <c:pt idx="1093">
                  <c:v>2.4918750000000012</c:v>
                </c:pt>
                <c:pt idx="1094">
                  <c:v>2.4924999999999997</c:v>
                </c:pt>
                <c:pt idx="1095">
                  <c:v>2.4918750000000012</c:v>
                </c:pt>
                <c:pt idx="1096">
                  <c:v>2.4912500000000004</c:v>
                </c:pt>
                <c:pt idx="1097">
                  <c:v>2.4912500000000004</c:v>
                </c:pt>
                <c:pt idx="1098">
                  <c:v>2.4918750000000012</c:v>
                </c:pt>
                <c:pt idx="1099">
                  <c:v>2.4918750000000012</c:v>
                </c:pt>
                <c:pt idx="1100">
                  <c:v>2.4918750000000012</c:v>
                </c:pt>
                <c:pt idx="1101">
                  <c:v>2.4918750000000012</c:v>
                </c:pt>
                <c:pt idx="1102">
                  <c:v>2.4906249999999996</c:v>
                </c:pt>
                <c:pt idx="1103">
                  <c:v>2.4906249999999996</c:v>
                </c:pt>
                <c:pt idx="1104">
                  <c:v>2.4912500000000004</c:v>
                </c:pt>
                <c:pt idx="1105">
                  <c:v>2.4918750000000012</c:v>
                </c:pt>
                <c:pt idx="1106">
                  <c:v>2.4918750000000012</c:v>
                </c:pt>
                <c:pt idx="1107">
                  <c:v>2.4918750000000012</c:v>
                </c:pt>
                <c:pt idx="1108">
                  <c:v>2.4918750000000012</c:v>
                </c:pt>
                <c:pt idx="1109">
                  <c:v>2.4918750000000012</c:v>
                </c:pt>
                <c:pt idx="1110">
                  <c:v>2.4918750000000012</c:v>
                </c:pt>
                <c:pt idx="1111">
                  <c:v>2.4918750000000012</c:v>
                </c:pt>
                <c:pt idx="1112">
                  <c:v>2.4924999999999997</c:v>
                </c:pt>
                <c:pt idx="1113">
                  <c:v>2.4918750000000012</c:v>
                </c:pt>
                <c:pt idx="1114">
                  <c:v>2.4918750000000012</c:v>
                </c:pt>
                <c:pt idx="1115">
                  <c:v>2.4893750000000003</c:v>
                </c:pt>
                <c:pt idx="1116">
                  <c:v>2.4900000000000011</c:v>
                </c:pt>
                <c:pt idx="1117">
                  <c:v>2.4906249999999996</c:v>
                </c:pt>
                <c:pt idx="1118">
                  <c:v>2.4918750000000012</c:v>
                </c:pt>
                <c:pt idx="1119">
                  <c:v>2.4924999999999997</c:v>
                </c:pt>
                <c:pt idx="1120">
                  <c:v>2.4924999999999997</c:v>
                </c:pt>
                <c:pt idx="1121">
                  <c:v>2.4906249999999996</c:v>
                </c:pt>
                <c:pt idx="1122">
                  <c:v>2.4912500000000004</c:v>
                </c:pt>
                <c:pt idx="1123">
                  <c:v>2.4918750000000012</c:v>
                </c:pt>
                <c:pt idx="1124">
                  <c:v>2.4918750000000012</c:v>
                </c:pt>
                <c:pt idx="1125">
                  <c:v>2.4906249999999996</c:v>
                </c:pt>
                <c:pt idx="1126">
                  <c:v>2.4918750000000012</c:v>
                </c:pt>
                <c:pt idx="1127">
                  <c:v>2.4918750000000012</c:v>
                </c:pt>
                <c:pt idx="1128">
                  <c:v>2.4912500000000004</c:v>
                </c:pt>
                <c:pt idx="1129">
                  <c:v>2.4900000000000011</c:v>
                </c:pt>
                <c:pt idx="1130">
                  <c:v>2.4912500000000004</c:v>
                </c:pt>
                <c:pt idx="1131">
                  <c:v>2.4924999999999997</c:v>
                </c:pt>
                <c:pt idx="1132">
                  <c:v>2.4924999999999997</c:v>
                </c:pt>
                <c:pt idx="1133">
                  <c:v>2.4918750000000012</c:v>
                </c:pt>
                <c:pt idx="1134">
                  <c:v>2.4906249999999996</c:v>
                </c:pt>
                <c:pt idx="1135">
                  <c:v>2.4912500000000004</c:v>
                </c:pt>
                <c:pt idx="1136">
                  <c:v>2.4924999999999997</c:v>
                </c:pt>
                <c:pt idx="1137">
                  <c:v>2.4912500000000004</c:v>
                </c:pt>
                <c:pt idx="1138">
                  <c:v>2.4906249999999996</c:v>
                </c:pt>
                <c:pt idx="1139">
                  <c:v>2.4912500000000004</c:v>
                </c:pt>
                <c:pt idx="1140">
                  <c:v>2.4931249999999983</c:v>
                </c:pt>
                <c:pt idx="1141">
                  <c:v>2.4918750000000012</c:v>
                </c:pt>
                <c:pt idx="1142">
                  <c:v>2.4918750000000012</c:v>
                </c:pt>
                <c:pt idx="1143">
                  <c:v>2.4906249999999996</c:v>
                </c:pt>
                <c:pt idx="1144">
                  <c:v>2.4924999999999997</c:v>
                </c:pt>
                <c:pt idx="1145">
                  <c:v>2.4924999999999997</c:v>
                </c:pt>
                <c:pt idx="1146">
                  <c:v>2.4912500000000004</c:v>
                </c:pt>
                <c:pt idx="1147">
                  <c:v>2.4900000000000011</c:v>
                </c:pt>
                <c:pt idx="1148">
                  <c:v>2.4906249999999996</c:v>
                </c:pt>
                <c:pt idx="1149">
                  <c:v>2.4912500000000004</c:v>
                </c:pt>
                <c:pt idx="1150">
                  <c:v>2.4918750000000012</c:v>
                </c:pt>
                <c:pt idx="1151">
                  <c:v>2.4912500000000004</c:v>
                </c:pt>
                <c:pt idx="1152">
                  <c:v>2.4912500000000004</c:v>
                </c:pt>
                <c:pt idx="1153">
                  <c:v>2.4918750000000012</c:v>
                </c:pt>
                <c:pt idx="1154">
                  <c:v>2.4924999999999997</c:v>
                </c:pt>
                <c:pt idx="1155">
                  <c:v>2.4924999999999997</c:v>
                </c:pt>
                <c:pt idx="1156">
                  <c:v>2.4912500000000004</c:v>
                </c:pt>
                <c:pt idx="1157">
                  <c:v>2.4906249999999996</c:v>
                </c:pt>
                <c:pt idx="1158">
                  <c:v>2.4912500000000004</c:v>
                </c:pt>
                <c:pt idx="1159">
                  <c:v>2.4918750000000012</c:v>
                </c:pt>
                <c:pt idx="1160">
                  <c:v>2.4912500000000004</c:v>
                </c:pt>
                <c:pt idx="1161">
                  <c:v>2.4912500000000004</c:v>
                </c:pt>
                <c:pt idx="1162">
                  <c:v>2.4912500000000004</c:v>
                </c:pt>
                <c:pt idx="1163">
                  <c:v>2.4906249999999996</c:v>
                </c:pt>
                <c:pt idx="1164">
                  <c:v>2.4912500000000004</c:v>
                </c:pt>
                <c:pt idx="1165">
                  <c:v>2.4924999999999997</c:v>
                </c:pt>
                <c:pt idx="1166">
                  <c:v>2.4918750000000012</c:v>
                </c:pt>
                <c:pt idx="1167">
                  <c:v>2.4906249999999996</c:v>
                </c:pt>
                <c:pt idx="1168">
                  <c:v>2.4906249999999996</c:v>
                </c:pt>
                <c:pt idx="1169">
                  <c:v>2.4918750000000012</c:v>
                </c:pt>
                <c:pt idx="1170">
                  <c:v>2.4912500000000004</c:v>
                </c:pt>
                <c:pt idx="1171">
                  <c:v>2.4912500000000004</c:v>
                </c:pt>
                <c:pt idx="1172">
                  <c:v>2.4918750000000012</c:v>
                </c:pt>
                <c:pt idx="1173">
                  <c:v>2.4918750000000012</c:v>
                </c:pt>
                <c:pt idx="1174">
                  <c:v>2.4912500000000004</c:v>
                </c:pt>
                <c:pt idx="1175">
                  <c:v>2.4918750000000012</c:v>
                </c:pt>
                <c:pt idx="1176">
                  <c:v>2.4931249999999983</c:v>
                </c:pt>
                <c:pt idx="1177">
                  <c:v>2.4918750000000012</c:v>
                </c:pt>
                <c:pt idx="1178">
                  <c:v>2.4906249999999996</c:v>
                </c:pt>
                <c:pt idx="1179">
                  <c:v>2.4912500000000004</c:v>
                </c:pt>
                <c:pt idx="1180">
                  <c:v>2.4918750000000012</c:v>
                </c:pt>
                <c:pt idx="1181">
                  <c:v>2.4918750000000012</c:v>
                </c:pt>
                <c:pt idx="1182">
                  <c:v>2.4912500000000004</c:v>
                </c:pt>
                <c:pt idx="1183">
                  <c:v>2.4906249999999996</c:v>
                </c:pt>
                <c:pt idx="1184">
                  <c:v>2.4918750000000012</c:v>
                </c:pt>
                <c:pt idx="1185">
                  <c:v>2.4918750000000012</c:v>
                </c:pt>
                <c:pt idx="1186">
                  <c:v>2.4912500000000004</c:v>
                </c:pt>
                <c:pt idx="1187">
                  <c:v>2.4906249999999996</c:v>
                </c:pt>
                <c:pt idx="1188">
                  <c:v>2.4924999999999997</c:v>
                </c:pt>
                <c:pt idx="1189">
                  <c:v>2.4924999999999997</c:v>
                </c:pt>
                <c:pt idx="1190">
                  <c:v>2.4918750000000012</c:v>
                </c:pt>
                <c:pt idx="1191">
                  <c:v>2.4918750000000012</c:v>
                </c:pt>
                <c:pt idx="1192">
                  <c:v>2.4900000000000011</c:v>
                </c:pt>
                <c:pt idx="1193">
                  <c:v>2.4912500000000004</c:v>
                </c:pt>
                <c:pt idx="1194">
                  <c:v>2.4912500000000004</c:v>
                </c:pt>
                <c:pt idx="1195">
                  <c:v>2.4912500000000004</c:v>
                </c:pt>
                <c:pt idx="1196">
                  <c:v>2.4918750000000012</c:v>
                </c:pt>
                <c:pt idx="1197">
                  <c:v>2.4918750000000012</c:v>
                </c:pt>
                <c:pt idx="1198">
                  <c:v>2.4912500000000004</c:v>
                </c:pt>
                <c:pt idx="1199">
                  <c:v>2.4924999999999997</c:v>
                </c:pt>
                <c:pt idx="1200">
                  <c:v>2.4918750000000012</c:v>
                </c:pt>
                <c:pt idx="1201">
                  <c:v>2.4924999999999997</c:v>
                </c:pt>
                <c:pt idx="1202">
                  <c:v>2.4924999999999997</c:v>
                </c:pt>
                <c:pt idx="1203">
                  <c:v>2.4918750000000012</c:v>
                </c:pt>
                <c:pt idx="1204">
                  <c:v>2.4912500000000004</c:v>
                </c:pt>
                <c:pt idx="1205">
                  <c:v>2.4912500000000004</c:v>
                </c:pt>
                <c:pt idx="1206">
                  <c:v>2.4918750000000012</c:v>
                </c:pt>
                <c:pt idx="1207">
                  <c:v>2.4924999999999997</c:v>
                </c:pt>
                <c:pt idx="1208">
                  <c:v>2.4918750000000012</c:v>
                </c:pt>
                <c:pt idx="1209">
                  <c:v>2.4918750000000012</c:v>
                </c:pt>
                <c:pt idx="1210">
                  <c:v>2.4918750000000012</c:v>
                </c:pt>
                <c:pt idx="1211">
                  <c:v>2.4912500000000004</c:v>
                </c:pt>
                <c:pt idx="1212">
                  <c:v>2.4918750000000012</c:v>
                </c:pt>
                <c:pt idx="1213">
                  <c:v>2.4924999999999997</c:v>
                </c:pt>
                <c:pt idx="1214">
                  <c:v>2.4912500000000004</c:v>
                </c:pt>
                <c:pt idx="1215">
                  <c:v>2.4918750000000012</c:v>
                </c:pt>
                <c:pt idx="1216">
                  <c:v>2.4912500000000004</c:v>
                </c:pt>
                <c:pt idx="1217">
                  <c:v>2.4906249999999996</c:v>
                </c:pt>
                <c:pt idx="1218">
                  <c:v>2.4918750000000012</c:v>
                </c:pt>
                <c:pt idx="1219">
                  <c:v>2.4918750000000012</c:v>
                </c:pt>
                <c:pt idx="1220">
                  <c:v>2.4912500000000004</c:v>
                </c:pt>
                <c:pt idx="1221">
                  <c:v>2.4918750000000012</c:v>
                </c:pt>
                <c:pt idx="1222">
                  <c:v>2.4912500000000004</c:v>
                </c:pt>
                <c:pt idx="1223">
                  <c:v>2.4912500000000004</c:v>
                </c:pt>
                <c:pt idx="1224">
                  <c:v>2.4912500000000004</c:v>
                </c:pt>
                <c:pt idx="1225">
                  <c:v>2.4906249999999996</c:v>
                </c:pt>
                <c:pt idx="1226">
                  <c:v>2.4906249999999996</c:v>
                </c:pt>
                <c:pt idx="1227">
                  <c:v>2.4912500000000004</c:v>
                </c:pt>
                <c:pt idx="1228">
                  <c:v>2.4924999999999997</c:v>
                </c:pt>
                <c:pt idx="1229">
                  <c:v>2.4918750000000012</c:v>
                </c:pt>
                <c:pt idx="1230">
                  <c:v>2.4918750000000012</c:v>
                </c:pt>
                <c:pt idx="1231">
                  <c:v>2.4924999999999997</c:v>
                </c:pt>
                <c:pt idx="1232">
                  <c:v>2.4912500000000004</c:v>
                </c:pt>
                <c:pt idx="1233">
                  <c:v>2.4912500000000004</c:v>
                </c:pt>
                <c:pt idx="1234">
                  <c:v>2.4906249999999996</c:v>
                </c:pt>
                <c:pt idx="1235">
                  <c:v>2.4912500000000004</c:v>
                </c:pt>
                <c:pt idx="1236">
                  <c:v>2.4912500000000004</c:v>
                </c:pt>
                <c:pt idx="1237">
                  <c:v>2.4912500000000004</c:v>
                </c:pt>
                <c:pt idx="1238">
                  <c:v>2.4912500000000004</c:v>
                </c:pt>
                <c:pt idx="1239">
                  <c:v>2.4912500000000004</c:v>
                </c:pt>
                <c:pt idx="1240">
                  <c:v>2.4912500000000004</c:v>
                </c:pt>
                <c:pt idx="1241">
                  <c:v>2.4912500000000004</c:v>
                </c:pt>
                <c:pt idx="1242">
                  <c:v>2.4906249999999996</c:v>
                </c:pt>
                <c:pt idx="1243">
                  <c:v>2.4918750000000012</c:v>
                </c:pt>
                <c:pt idx="1244">
                  <c:v>2.4906249999999996</c:v>
                </c:pt>
                <c:pt idx="1245">
                  <c:v>2.4906249999999996</c:v>
                </c:pt>
                <c:pt idx="1246">
                  <c:v>2.4912500000000004</c:v>
                </c:pt>
                <c:pt idx="1247">
                  <c:v>2.4912500000000004</c:v>
                </c:pt>
                <c:pt idx="1248">
                  <c:v>2.4912500000000004</c:v>
                </c:pt>
                <c:pt idx="1249">
                  <c:v>2.4918750000000012</c:v>
                </c:pt>
                <c:pt idx="1250">
                  <c:v>2.4924999999999997</c:v>
                </c:pt>
                <c:pt idx="1251">
                  <c:v>2.4918750000000012</c:v>
                </c:pt>
                <c:pt idx="1252">
                  <c:v>2.4918750000000012</c:v>
                </c:pt>
                <c:pt idx="1253">
                  <c:v>2.4918750000000012</c:v>
                </c:pt>
                <c:pt idx="1254">
                  <c:v>2.4912500000000004</c:v>
                </c:pt>
                <c:pt idx="1255">
                  <c:v>2.4918750000000012</c:v>
                </c:pt>
                <c:pt idx="1256">
                  <c:v>2.4918750000000012</c:v>
                </c:pt>
                <c:pt idx="1257">
                  <c:v>2.4912500000000004</c:v>
                </c:pt>
                <c:pt idx="1258">
                  <c:v>2.4918750000000012</c:v>
                </c:pt>
                <c:pt idx="1259">
                  <c:v>2.4912500000000004</c:v>
                </c:pt>
                <c:pt idx="1260">
                  <c:v>2.4906249999999996</c:v>
                </c:pt>
                <c:pt idx="1261">
                  <c:v>2.4918750000000012</c:v>
                </c:pt>
                <c:pt idx="1262">
                  <c:v>2.4912500000000004</c:v>
                </c:pt>
                <c:pt idx="1263">
                  <c:v>2.4912500000000004</c:v>
                </c:pt>
                <c:pt idx="1264">
                  <c:v>2.4912500000000004</c:v>
                </c:pt>
                <c:pt idx="1265">
                  <c:v>2.4912500000000004</c:v>
                </c:pt>
                <c:pt idx="1266">
                  <c:v>2.4906249999999996</c:v>
                </c:pt>
                <c:pt idx="1267">
                  <c:v>2.4906249999999996</c:v>
                </c:pt>
                <c:pt idx="1268">
                  <c:v>2.4900000000000011</c:v>
                </c:pt>
                <c:pt idx="1269">
                  <c:v>2.4906249999999996</c:v>
                </c:pt>
                <c:pt idx="1270">
                  <c:v>2.4912500000000004</c:v>
                </c:pt>
                <c:pt idx="1271">
                  <c:v>2.4918750000000012</c:v>
                </c:pt>
                <c:pt idx="1272">
                  <c:v>2.4918750000000012</c:v>
                </c:pt>
                <c:pt idx="1273">
                  <c:v>2.4918750000000012</c:v>
                </c:pt>
                <c:pt idx="1274">
                  <c:v>2.4918750000000012</c:v>
                </c:pt>
                <c:pt idx="1275">
                  <c:v>2.4931249999999983</c:v>
                </c:pt>
                <c:pt idx="1276">
                  <c:v>2.4924999999999997</c:v>
                </c:pt>
                <c:pt idx="1277">
                  <c:v>2.4924999999999997</c:v>
                </c:pt>
                <c:pt idx="1278">
                  <c:v>2.4918750000000012</c:v>
                </c:pt>
                <c:pt idx="1279">
                  <c:v>2.4918750000000012</c:v>
                </c:pt>
                <c:pt idx="1280">
                  <c:v>2.4918750000000012</c:v>
                </c:pt>
                <c:pt idx="1281">
                  <c:v>2.4924999999999997</c:v>
                </c:pt>
                <c:pt idx="1282">
                  <c:v>2.4924999999999997</c:v>
                </c:pt>
                <c:pt idx="1283">
                  <c:v>2.4906249999999996</c:v>
                </c:pt>
                <c:pt idx="1284">
                  <c:v>2.4906249999999996</c:v>
                </c:pt>
                <c:pt idx="1285">
                  <c:v>2.4924999999999997</c:v>
                </c:pt>
                <c:pt idx="1286">
                  <c:v>2.4918750000000012</c:v>
                </c:pt>
                <c:pt idx="1287">
                  <c:v>2.4912500000000004</c:v>
                </c:pt>
                <c:pt idx="1288">
                  <c:v>2.4918750000000012</c:v>
                </c:pt>
                <c:pt idx="1289">
                  <c:v>2.4918750000000012</c:v>
                </c:pt>
                <c:pt idx="1290">
                  <c:v>2.4918750000000012</c:v>
                </c:pt>
                <c:pt idx="1291">
                  <c:v>2.4924999999999997</c:v>
                </c:pt>
                <c:pt idx="1292">
                  <c:v>2.4912500000000004</c:v>
                </c:pt>
                <c:pt idx="1293">
                  <c:v>2.4906249999999996</c:v>
                </c:pt>
                <c:pt idx="1294">
                  <c:v>2.4918750000000012</c:v>
                </c:pt>
                <c:pt idx="1295">
                  <c:v>2.4912500000000004</c:v>
                </c:pt>
                <c:pt idx="1296">
                  <c:v>2.4918750000000012</c:v>
                </c:pt>
                <c:pt idx="1297">
                  <c:v>2.4912500000000004</c:v>
                </c:pt>
                <c:pt idx="1298">
                  <c:v>2.4918750000000012</c:v>
                </c:pt>
                <c:pt idx="1299">
                  <c:v>2.4912500000000004</c:v>
                </c:pt>
                <c:pt idx="1300">
                  <c:v>2.4918750000000012</c:v>
                </c:pt>
                <c:pt idx="1301">
                  <c:v>2.4918750000000012</c:v>
                </c:pt>
                <c:pt idx="1302">
                  <c:v>2.4912500000000004</c:v>
                </c:pt>
                <c:pt idx="1303">
                  <c:v>2.4912500000000004</c:v>
                </c:pt>
                <c:pt idx="1304">
                  <c:v>2.4924999999999997</c:v>
                </c:pt>
                <c:pt idx="1305">
                  <c:v>2.4924999999999997</c:v>
                </c:pt>
                <c:pt idx="1306">
                  <c:v>2.4918750000000012</c:v>
                </c:pt>
                <c:pt idx="1307">
                  <c:v>2.4918750000000012</c:v>
                </c:pt>
                <c:pt idx="1308">
                  <c:v>2.4924999999999997</c:v>
                </c:pt>
                <c:pt idx="1309">
                  <c:v>2.4924999999999997</c:v>
                </c:pt>
                <c:pt idx="1310">
                  <c:v>2.4918750000000012</c:v>
                </c:pt>
                <c:pt idx="1311">
                  <c:v>2.4918750000000012</c:v>
                </c:pt>
                <c:pt idx="1312">
                  <c:v>2.4924999999999997</c:v>
                </c:pt>
                <c:pt idx="1313">
                  <c:v>2.4912500000000004</c:v>
                </c:pt>
                <c:pt idx="1314">
                  <c:v>2.4918750000000012</c:v>
                </c:pt>
                <c:pt idx="1315">
                  <c:v>2.4912500000000004</c:v>
                </c:pt>
                <c:pt idx="1316">
                  <c:v>2.4918750000000012</c:v>
                </c:pt>
                <c:pt idx="1317">
                  <c:v>2.4912500000000004</c:v>
                </c:pt>
                <c:pt idx="1318">
                  <c:v>2.4918750000000012</c:v>
                </c:pt>
                <c:pt idx="1319">
                  <c:v>2.4924999999999997</c:v>
                </c:pt>
                <c:pt idx="1320">
                  <c:v>2.4924999999999997</c:v>
                </c:pt>
                <c:pt idx="1321">
                  <c:v>2.4918750000000012</c:v>
                </c:pt>
                <c:pt idx="1322">
                  <c:v>2.4912500000000004</c:v>
                </c:pt>
                <c:pt idx="1323">
                  <c:v>2.4918750000000012</c:v>
                </c:pt>
                <c:pt idx="1324">
                  <c:v>2.4918750000000012</c:v>
                </c:pt>
                <c:pt idx="1325">
                  <c:v>2.4912500000000004</c:v>
                </c:pt>
                <c:pt idx="1326">
                  <c:v>2.4918750000000012</c:v>
                </c:pt>
                <c:pt idx="1327">
                  <c:v>2.4918750000000012</c:v>
                </c:pt>
                <c:pt idx="1328">
                  <c:v>2.4912500000000004</c:v>
                </c:pt>
                <c:pt idx="1329">
                  <c:v>2.4912500000000004</c:v>
                </c:pt>
                <c:pt idx="1330">
                  <c:v>2.4918750000000012</c:v>
                </c:pt>
                <c:pt idx="1331">
                  <c:v>2.4912500000000004</c:v>
                </c:pt>
                <c:pt idx="1332">
                  <c:v>2.4912500000000004</c:v>
                </c:pt>
                <c:pt idx="1333">
                  <c:v>2.4912500000000004</c:v>
                </c:pt>
                <c:pt idx="1334">
                  <c:v>2.4918750000000012</c:v>
                </c:pt>
                <c:pt idx="1335">
                  <c:v>2.4912500000000004</c:v>
                </c:pt>
                <c:pt idx="1336">
                  <c:v>2.4912500000000004</c:v>
                </c:pt>
                <c:pt idx="1337">
                  <c:v>2.4918750000000012</c:v>
                </c:pt>
                <c:pt idx="1338">
                  <c:v>2.4912500000000004</c:v>
                </c:pt>
                <c:pt idx="1339">
                  <c:v>2.4918750000000012</c:v>
                </c:pt>
                <c:pt idx="1340">
                  <c:v>2.4924999999999997</c:v>
                </c:pt>
                <c:pt idx="1341">
                  <c:v>2.4918750000000012</c:v>
                </c:pt>
                <c:pt idx="1342">
                  <c:v>2.4912500000000004</c:v>
                </c:pt>
                <c:pt idx="1343">
                  <c:v>2.4900000000000011</c:v>
                </c:pt>
                <c:pt idx="1344">
                  <c:v>2.4912500000000004</c:v>
                </c:pt>
                <c:pt idx="1345">
                  <c:v>2.4918750000000012</c:v>
                </c:pt>
                <c:pt idx="1346">
                  <c:v>2.4918750000000012</c:v>
                </c:pt>
                <c:pt idx="1347">
                  <c:v>2.4912500000000004</c:v>
                </c:pt>
                <c:pt idx="1348">
                  <c:v>2.4912500000000004</c:v>
                </c:pt>
                <c:pt idx="1349">
                  <c:v>2.4912500000000004</c:v>
                </c:pt>
                <c:pt idx="1350">
                  <c:v>2.4912500000000004</c:v>
                </c:pt>
                <c:pt idx="1351">
                  <c:v>2.4918750000000012</c:v>
                </c:pt>
                <c:pt idx="1352">
                  <c:v>2.4918750000000012</c:v>
                </c:pt>
                <c:pt idx="1353">
                  <c:v>2.4912500000000004</c:v>
                </c:pt>
                <c:pt idx="1354">
                  <c:v>2.4918750000000012</c:v>
                </c:pt>
                <c:pt idx="1355">
                  <c:v>2.4918750000000012</c:v>
                </c:pt>
                <c:pt idx="1356">
                  <c:v>2.4924999999999997</c:v>
                </c:pt>
                <c:pt idx="1357">
                  <c:v>2.4918750000000012</c:v>
                </c:pt>
                <c:pt idx="1358">
                  <c:v>2.4912500000000004</c:v>
                </c:pt>
                <c:pt idx="1359">
                  <c:v>2.4912500000000004</c:v>
                </c:pt>
                <c:pt idx="1360">
                  <c:v>2.4912500000000004</c:v>
                </c:pt>
                <c:pt idx="1361">
                  <c:v>2.4918750000000012</c:v>
                </c:pt>
                <c:pt idx="1362">
                  <c:v>2.4906249999999996</c:v>
                </c:pt>
                <c:pt idx="1363">
                  <c:v>2.4912500000000004</c:v>
                </c:pt>
                <c:pt idx="1364">
                  <c:v>2.4924999999999997</c:v>
                </c:pt>
                <c:pt idx="1365">
                  <c:v>2.4918750000000012</c:v>
                </c:pt>
                <c:pt idx="1366">
                  <c:v>2.4918750000000012</c:v>
                </c:pt>
                <c:pt idx="1367">
                  <c:v>2.4912500000000004</c:v>
                </c:pt>
                <c:pt idx="1368">
                  <c:v>2.4912500000000004</c:v>
                </c:pt>
                <c:pt idx="1369">
                  <c:v>2.4918750000000012</c:v>
                </c:pt>
                <c:pt idx="1370">
                  <c:v>2.4912500000000004</c:v>
                </c:pt>
                <c:pt idx="1371">
                  <c:v>2.4912500000000004</c:v>
                </c:pt>
                <c:pt idx="1372">
                  <c:v>2.4912500000000004</c:v>
                </c:pt>
                <c:pt idx="1373">
                  <c:v>2.4906249999999996</c:v>
                </c:pt>
                <c:pt idx="1374">
                  <c:v>2.4912500000000004</c:v>
                </c:pt>
                <c:pt idx="1375">
                  <c:v>2.4912500000000004</c:v>
                </c:pt>
                <c:pt idx="1376">
                  <c:v>2.4918750000000012</c:v>
                </c:pt>
                <c:pt idx="1377">
                  <c:v>2.4918750000000012</c:v>
                </c:pt>
                <c:pt idx="1378">
                  <c:v>2.4912500000000004</c:v>
                </c:pt>
                <c:pt idx="1379">
                  <c:v>2.4912500000000004</c:v>
                </c:pt>
                <c:pt idx="1380">
                  <c:v>2.4918750000000012</c:v>
                </c:pt>
                <c:pt idx="1381">
                  <c:v>2.4918750000000012</c:v>
                </c:pt>
                <c:pt idx="1382">
                  <c:v>2.4918750000000012</c:v>
                </c:pt>
                <c:pt idx="1383">
                  <c:v>2.4924999999999997</c:v>
                </c:pt>
                <c:pt idx="1384">
                  <c:v>2.4918750000000012</c:v>
                </c:pt>
                <c:pt idx="1385">
                  <c:v>2.4924999999999997</c:v>
                </c:pt>
                <c:pt idx="1386">
                  <c:v>2.4918750000000012</c:v>
                </c:pt>
                <c:pt idx="1387">
                  <c:v>2.4918750000000012</c:v>
                </c:pt>
                <c:pt idx="1388">
                  <c:v>2.4918750000000012</c:v>
                </c:pt>
                <c:pt idx="1389">
                  <c:v>2.4918750000000012</c:v>
                </c:pt>
                <c:pt idx="1390">
                  <c:v>2.4924999999999997</c:v>
                </c:pt>
                <c:pt idx="1391">
                  <c:v>2.4918750000000012</c:v>
                </c:pt>
                <c:pt idx="1392">
                  <c:v>2.4924999999999997</c:v>
                </c:pt>
                <c:pt idx="1393">
                  <c:v>2.4906249999999996</c:v>
                </c:pt>
                <c:pt idx="1394">
                  <c:v>2.4906249999999996</c:v>
                </c:pt>
                <c:pt idx="1395">
                  <c:v>2.4906249999999996</c:v>
                </c:pt>
                <c:pt idx="1396">
                  <c:v>2.4912500000000004</c:v>
                </c:pt>
                <c:pt idx="1397">
                  <c:v>2.4924999999999997</c:v>
                </c:pt>
                <c:pt idx="1398">
                  <c:v>2.4924999999999997</c:v>
                </c:pt>
                <c:pt idx="1399">
                  <c:v>2.4924999999999997</c:v>
                </c:pt>
                <c:pt idx="1400">
                  <c:v>2.4906249999999996</c:v>
                </c:pt>
                <c:pt idx="1401">
                  <c:v>2.4906249999999996</c:v>
                </c:pt>
                <c:pt idx="1402">
                  <c:v>2.4918750000000012</c:v>
                </c:pt>
                <c:pt idx="1403">
                  <c:v>2.4912500000000004</c:v>
                </c:pt>
                <c:pt idx="1404">
                  <c:v>2.4906249999999996</c:v>
                </c:pt>
                <c:pt idx="1405">
                  <c:v>2.4912500000000004</c:v>
                </c:pt>
                <c:pt idx="1406">
                  <c:v>2.4918750000000012</c:v>
                </c:pt>
                <c:pt idx="1407">
                  <c:v>2.4912500000000004</c:v>
                </c:pt>
                <c:pt idx="1408">
                  <c:v>2.4900000000000011</c:v>
                </c:pt>
                <c:pt idx="1409">
                  <c:v>2.4912500000000004</c:v>
                </c:pt>
                <c:pt idx="1410">
                  <c:v>2.4918750000000012</c:v>
                </c:pt>
                <c:pt idx="1411">
                  <c:v>2.4912500000000004</c:v>
                </c:pt>
                <c:pt idx="1412">
                  <c:v>2.4918750000000012</c:v>
                </c:pt>
                <c:pt idx="1413">
                  <c:v>2.4918750000000012</c:v>
                </c:pt>
                <c:pt idx="1414">
                  <c:v>2.4912500000000004</c:v>
                </c:pt>
                <c:pt idx="1415">
                  <c:v>2.4912500000000004</c:v>
                </c:pt>
                <c:pt idx="1416">
                  <c:v>2.4918750000000012</c:v>
                </c:pt>
                <c:pt idx="1417">
                  <c:v>2.4918750000000012</c:v>
                </c:pt>
                <c:pt idx="1418">
                  <c:v>2.4906249999999996</c:v>
                </c:pt>
                <c:pt idx="1419">
                  <c:v>2.4912500000000004</c:v>
                </c:pt>
                <c:pt idx="1420">
                  <c:v>2.4918750000000012</c:v>
                </c:pt>
                <c:pt idx="1421">
                  <c:v>2.4906249999999996</c:v>
                </c:pt>
                <c:pt idx="1422">
                  <c:v>2.4906249999999996</c:v>
                </c:pt>
                <c:pt idx="1423">
                  <c:v>2.4912500000000004</c:v>
                </c:pt>
                <c:pt idx="1424">
                  <c:v>2.4912500000000004</c:v>
                </c:pt>
                <c:pt idx="1425">
                  <c:v>2.4918750000000012</c:v>
                </c:pt>
                <c:pt idx="1426">
                  <c:v>2.4924999999999997</c:v>
                </c:pt>
                <c:pt idx="1427">
                  <c:v>2.4924999999999997</c:v>
                </c:pt>
                <c:pt idx="1428">
                  <c:v>2.4918750000000012</c:v>
                </c:pt>
                <c:pt idx="1429">
                  <c:v>2.4912500000000004</c:v>
                </c:pt>
                <c:pt idx="1430">
                  <c:v>2.4912500000000004</c:v>
                </c:pt>
                <c:pt idx="1431">
                  <c:v>2.4906249999999996</c:v>
                </c:pt>
                <c:pt idx="1432">
                  <c:v>2.4912500000000004</c:v>
                </c:pt>
                <c:pt idx="1433">
                  <c:v>2.4918750000000012</c:v>
                </c:pt>
                <c:pt idx="1434">
                  <c:v>2.4912500000000004</c:v>
                </c:pt>
                <c:pt idx="1435">
                  <c:v>2.4918750000000012</c:v>
                </c:pt>
                <c:pt idx="1436">
                  <c:v>2.4924999999999997</c:v>
                </c:pt>
                <c:pt idx="1437">
                  <c:v>2.4924999999999997</c:v>
                </c:pt>
                <c:pt idx="1438">
                  <c:v>2.4906249999999996</c:v>
                </c:pt>
                <c:pt idx="1439">
                  <c:v>2.4912500000000004</c:v>
                </c:pt>
                <c:pt idx="1440">
                  <c:v>2.4918750000000012</c:v>
                </c:pt>
                <c:pt idx="1441">
                  <c:v>2.4912500000000004</c:v>
                </c:pt>
                <c:pt idx="1442">
                  <c:v>2.4912500000000004</c:v>
                </c:pt>
                <c:pt idx="1443">
                  <c:v>2.4918750000000012</c:v>
                </c:pt>
                <c:pt idx="1444">
                  <c:v>2.4918750000000012</c:v>
                </c:pt>
                <c:pt idx="1445">
                  <c:v>2.4912500000000004</c:v>
                </c:pt>
                <c:pt idx="1446">
                  <c:v>2.4906249999999996</c:v>
                </c:pt>
                <c:pt idx="1447">
                  <c:v>2.4924999999999997</c:v>
                </c:pt>
                <c:pt idx="1448">
                  <c:v>2.4924999999999997</c:v>
                </c:pt>
                <c:pt idx="1449">
                  <c:v>2.4918750000000012</c:v>
                </c:pt>
                <c:pt idx="1450">
                  <c:v>2.4912500000000004</c:v>
                </c:pt>
                <c:pt idx="1451">
                  <c:v>2.4918750000000012</c:v>
                </c:pt>
                <c:pt idx="1452">
                  <c:v>2.4912500000000004</c:v>
                </c:pt>
                <c:pt idx="1453">
                  <c:v>2.4924999999999997</c:v>
                </c:pt>
                <c:pt idx="1454">
                  <c:v>2.4918750000000012</c:v>
                </c:pt>
                <c:pt idx="1455">
                  <c:v>2.4912500000000004</c:v>
                </c:pt>
                <c:pt idx="1456">
                  <c:v>2.4912500000000004</c:v>
                </c:pt>
                <c:pt idx="1457">
                  <c:v>2.4918750000000012</c:v>
                </c:pt>
                <c:pt idx="1458">
                  <c:v>2.4912500000000004</c:v>
                </c:pt>
                <c:pt idx="1459">
                  <c:v>2.4912500000000004</c:v>
                </c:pt>
                <c:pt idx="1460">
                  <c:v>2.4906249999999996</c:v>
                </c:pt>
                <c:pt idx="1461">
                  <c:v>2.4912500000000004</c:v>
                </c:pt>
                <c:pt idx="1462">
                  <c:v>2.4918750000000012</c:v>
                </c:pt>
                <c:pt idx="1463">
                  <c:v>2.4924999999999997</c:v>
                </c:pt>
                <c:pt idx="1464">
                  <c:v>2.4918750000000012</c:v>
                </c:pt>
                <c:pt idx="1465">
                  <c:v>2.4912500000000004</c:v>
                </c:pt>
                <c:pt idx="1466">
                  <c:v>2.4918750000000012</c:v>
                </c:pt>
                <c:pt idx="1467">
                  <c:v>2.4912500000000004</c:v>
                </c:pt>
                <c:pt idx="1468">
                  <c:v>2.4924999999999997</c:v>
                </c:pt>
                <c:pt idx="1469">
                  <c:v>2.4924999999999997</c:v>
                </c:pt>
                <c:pt idx="1470">
                  <c:v>2.4918750000000012</c:v>
                </c:pt>
                <c:pt idx="1471">
                  <c:v>2.4912500000000004</c:v>
                </c:pt>
                <c:pt idx="1472">
                  <c:v>2.4918750000000012</c:v>
                </c:pt>
                <c:pt idx="1473">
                  <c:v>2.4918750000000012</c:v>
                </c:pt>
                <c:pt idx="1474">
                  <c:v>2.4918750000000012</c:v>
                </c:pt>
                <c:pt idx="1475">
                  <c:v>2.4912500000000004</c:v>
                </c:pt>
                <c:pt idx="1476">
                  <c:v>2.4912500000000004</c:v>
                </c:pt>
                <c:pt idx="1477">
                  <c:v>2.4924999999999997</c:v>
                </c:pt>
                <c:pt idx="1478">
                  <c:v>2.4924999999999997</c:v>
                </c:pt>
                <c:pt idx="1479">
                  <c:v>2.4918750000000012</c:v>
                </c:pt>
                <c:pt idx="1480">
                  <c:v>2.4918750000000012</c:v>
                </c:pt>
                <c:pt idx="1481">
                  <c:v>2.4918750000000012</c:v>
                </c:pt>
                <c:pt idx="1482">
                  <c:v>2.4912500000000004</c:v>
                </c:pt>
                <c:pt idx="1483">
                  <c:v>2.4912500000000004</c:v>
                </c:pt>
                <c:pt idx="1484">
                  <c:v>2.4918750000000012</c:v>
                </c:pt>
                <c:pt idx="1485">
                  <c:v>2.4918750000000012</c:v>
                </c:pt>
                <c:pt idx="1486">
                  <c:v>2.4918750000000012</c:v>
                </c:pt>
                <c:pt idx="1487">
                  <c:v>2.4924999999999997</c:v>
                </c:pt>
                <c:pt idx="1488">
                  <c:v>2.4924999999999997</c:v>
                </c:pt>
                <c:pt idx="1489">
                  <c:v>2.4924999999999997</c:v>
                </c:pt>
                <c:pt idx="1490">
                  <c:v>2.4924999999999997</c:v>
                </c:pt>
                <c:pt idx="1491">
                  <c:v>2.4918750000000012</c:v>
                </c:pt>
                <c:pt idx="1492">
                  <c:v>2.4912500000000004</c:v>
                </c:pt>
                <c:pt idx="1493">
                  <c:v>2.4912500000000004</c:v>
                </c:pt>
                <c:pt idx="1494">
                  <c:v>2.4912500000000004</c:v>
                </c:pt>
                <c:pt idx="1495">
                  <c:v>2.4918750000000012</c:v>
                </c:pt>
                <c:pt idx="1496">
                  <c:v>2.4918750000000012</c:v>
                </c:pt>
                <c:pt idx="1497">
                  <c:v>2.4931249999999983</c:v>
                </c:pt>
                <c:pt idx="1498">
                  <c:v>2.4912500000000004</c:v>
                </c:pt>
                <c:pt idx="1499">
                  <c:v>2.4912500000000004</c:v>
                </c:pt>
                <c:pt idx="1500">
                  <c:v>2.4912500000000004</c:v>
                </c:pt>
                <c:pt idx="1501">
                  <c:v>2.4918750000000012</c:v>
                </c:pt>
                <c:pt idx="1502">
                  <c:v>2.4918750000000012</c:v>
                </c:pt>
                <c:pt idx="1503">
                  <c:v>2.4918750000000012</c:v>
                </c:pt>
                <c:pt idx="1504">
                  <c:v>2.4906249999999996</c:v>
                </c:pt>
                <c:pt idx="1505">
                  <c:v>2.4906249999999996</c:v>
                </c:pt>
                <c:pt idx="1506">
                  <c:v>2.4912500000000004</c:v>
                </c:pt>
                <c:pt idx="1507">
                  <c:v>2.4912500000000004</c:v>
                </c:pt>
                <c:pt idx="1508">
                  <c:v>2.4918750000000012</c:v>
                </c:pt>
                <c:pt idx="1509">
                  <c:v>2.4918750000000012</c:v>
                </c:pt>
                <c:pt idx="1510">
                  <c:v>2.4912500000000004</c:v>
                </c:pt>
                <c:pt idx="1511">
                  <c:v>2.4912500000000004</c:v>
                </c:pt>
                <c:pt idx="1512">
                  <c:v>2.4918750000000012</c:v>
                </c:pt>
                <c:pt idx="1513">
                  <c:v>2.4912500000000004</c:v>
                </c:pt>
                <c:pt idx="1514">
                  <c:v>2.4912500000000004</c:v>
                </c:pt>
                <c:pt idx="1515">
                  <c:v>2.4912500000000004</c:v>
                </c:pt>
                <c:pt idx="1516">
                  <c:v>2.4918750000000012</c:v>
                </c:pt>
                <c:pt idx="1517">
                  <c:v>2.4918750000000012</c:v>
                </c:pt>
                <c:pt idx="1518">
                  <c:v>2.4918750000000012</c:v>
                </c:pt>
                <c:pt idx="1519">
                  <c:v>2.4912500000000004</c:v>
                </c:pt>
                <c:pt idx="1520">
                  <c:v>2.4912500000000004</c:v>
                </c:pt>
                <c:pt idx="1521">
                  <c:v>2.4924999999999997</c:v>
                </c:pt>
                <c:pt idx="1522">
                  <c:v>2.4912500000000004</c:v>
                </c:pt>
                <c:pt idx="1523">
                  <c:v>2.4912500000000004</c:v>
                </c:pt>
                <c:pt idx="1524">
                  <c:v>2.4912500000000004</c:v>
                </c:pt>
                <c:pt idx="1525">
                  <c:v>2.4918750000000012</c:v>
                </c:pt>
                <c:pt idx="1526">
                  <c:v>2.4918750000000012</c:v>
                </c:pt>
                <c:pt idx="1527">
                  <c:v>2.4918750000000012</c:v>
                </c:pt>
                <c:pt idx="1528">
                  <c:v>2.4906249999999996</c:v>
                </c:pt>
                <c:pt idx="1529">
                  <c:v>2.4912500000000004</c:v>
                </c:pt>
                <c:pt idx="1530">
                  <c:v>2.4924999999999997</c:v>
                </c:pt>
                <c:pt idx="1531">
                  <c:v>2.4918750000000012</c:v>
                </c:pt>
                <c:pt idx="1532">
                  <c:v>2.4918750000000012</c:v>
                </c:pt>
                <c:pt idx="1533">
                  <c:v>2.4912500000000004</c:v>
                </c:pt>
                <c:pt idx="1534">
                  <c:v>2.4912500000000004</c:v>
                </c:pt>
                <c:pt idx="1535">
                  <c:v>2.4906249999999996</c:v>
                </c:pt>
                <c:pt idx="1536">
                  <c:v>2.4912500000000004</c:v>
                </c:pt>
                <c:pt idx="1537">
                  <c:v>2.4924999999999997</c:v>
                </c:pt>
                <c:pt idx="1538">
                  <c:v>2.4918750000000012</c:v>
                </c:pt>
                <c:pt idx="1539">
                  <c:v>2.4912500000000004</c:v>
                </c:pt>
                <c:pt idx="1540">
                  <c:v>2.4918750000000012</c:v>
                </c:pt>
                <c:pt idx="1541">
                  <c:v>2.4912500000000004</c:v>
                </c:pt>
                <c:pt idx="1542">
                  <c:v>2.4912500000000004</c:v>
                </c:pt>
                <c:pt idx="1543">
                  <c:v>2.4924999999999997</c:v>
                </c:pt>
                <c:pt idx="1544">
                  <c:v>2.4918750000000012</c:v>
                </c:pt>
                <c:pt idx="1545">
                  <c:v>2.4918750000000012</c:v>
                </c:pt>
                <c:pt idx="1546">
                  <c:v>2.4918750000000012</c:v>
                </c:pt>
                <c:pt idx="1547">
                  <c:v>2.4912500000000004</c:v>
                </c:pt>
                <c:pt idx="1548">
                  <c:v>2.4912500000000004</c:v>
                </c:pt>
                <c:pt idx="1549">
                  <c:v>2.4906249999999996</c:v>
                </c:pt>
                <c:pt idx="1550">
                  <c:v>2.4912500000000004</c:v>
                </c:pt>
                <c:pt idx="1551">
                  <c:v>2.4918750000000012</c:v>
                </c:pt>
                <c:pt idx="1552">
                  <c:v>2.4912500000000004</c:v>
                </c:pt>
                <c:pt idx="1553">
                  <c:v>2.4918750000000012</c:v>
                </c:pt>
                <c:pt idx="1554">
                  <c:v>2.4912500000000004</c:v>
                </c:pt>
                <c:pt idx="1555">
                  <c:v>2.4912500000000004</c:v>
                </c:pt>
                <c:pt idx="1556">
                  <c:v>2.4924999999999997</c:v>
                </c:pt>
                <c:pt idx="1557">
                  <c:v>2.4931249999999983</c:v>
                </c:pt>
                <c:pt idx="1558">
                  <c:v>2.4918750000000012</c:v>
                </c:pt>
                <c:pt idx="1559">
                  <c:v>2.4912500000000004</c:v>
                </c:pt>
                <c:pt idx="1560">
                  <c:v>2.4918750000000012</c:v>
                </c:pt>
                <c:pt idx="1561">
                  <c:v>2.4918750000000012</c:v>
                </c:pt>
                <c:pt idx="1562">
                  <c:v>2.4918750000000012</c:v>
                </c:pt>
                <c:pt idx="1563">
                  <c:v>2.4912500000000004</c:v>
                </c:pt>
                <c:pt idx="1564">
                  <c:v>2.4918750000000012</c:v>
                </c:pt>
                <c:pt idx="1565">
                  <c:v>2.4912500000000004</c:v>
                </c:pt>
                <c:pt idx="1566">
                  <c:v>2.4918750000000012</c:v>
                </c:pt>
                <c:pt idx="1567">
                  <c:v>2.4918750000000012</c:v>
                </c:pt>
                <c:pt idx="1568">
                  <c:v>2.4918750000000012</c:v>
                </c:pt>
                <c:pt idx="1569">
                  <c:v>2.4924999999999997</c:v>
                </c:pt>
                <c:pt idx="1570">
                  <c:v>2.4924999999999997</c:v>
                </c:pt>
                <c:pt idx="1571">
                  <c:v>2.4924999999999997</c:v>
                </c:pt>
                <c:pt idx="1572">
                  <c:v>2.4924999999999997</c:v>
                </c:pt>
                <c:pt idx="1573">
                  <c:v>2.4924999999999997</c:v>
                </c:pt>
                <c:pt idx="1574">
                  <c:v>2.4912500000000004</c:v>
                </c:pt>
                <c:pt idx="1575">
                  <c:v>2.4906249999999996</c:v>
                </c:pt>
                <c:pt idx="1576">
                  <c:v>2.4918750000000012</c:v>
                </c:pt>
                <c:pt idx="1577">
                  <c:v>2.4924999999999997</c:v>
                </c:pt>
                <c:pt idx="1578">
                  <c:v>2.4924999999999997</c:v>
                </c:pt>
                <c:pt idx="1579">
                  <c:v>2.4931249999999983</c:v>
                </c:pt>
                <c:pt idx="1580">
                  <c:v>2.4918750000000012</c:v>
                </c:pt>
                <c:pt idx="1581">
                  <c:v>2.4912500000000004</c:v>
                </c:pt>
                <c:pt idx="1582">
                  <c:v>2.4918750000000012</c:v>
                </c:pt>
                <c:pt idx="1583">
                  <c:v>2.4924999999999997</c:v>
                </c:pt>
                <c:pt idx="1584">
                  <c:v>2.4924999999999997</c:v>
                </c:pt>
                <c:pt idx="1585">
                  <c:v>2.4924999999999997</c:v>
                </c:pt>
                <c:pt idx="1586">
                  <c:v>2.4918750000000012</c:v>
                </c:pt>
                <c:pt idx="1587">
                  <c:v>2.4912500000000004</c:v>
                </c:pt>
                <c:pt idx="1588">
                  <c:v>2.4906249999999996</c:v>
                </c:pt>
                <c:pt idx="1589">
                  <c:v>2.4912500000000004</c:v>
                </c:pt>
                <c:pt idx="1590">
                  <c:v>2.4912500000000004</c:v>
                </c:pt>
                <c:pt idx="1591">
                  <c:v>2.4906249999999996</c:v>
                </c:pt>
                <c:pt idx="1592">
                  <c:v>2.4912500000000004</c:v>
                </c:pt>
                <c:pt idx="1593">
                  <c:v>2.4912500000000004</c:v>
                </c:pt>
                <c:pt idx="1594">
                  <c:v>2.4918750000000012</c:v>
                </c:pt>
                <c:pt idx="1595">
                  <c:v>2.4918750000000012</c:v>
                </c:pt>
                <c:pt idx="1596">
                  <c:v>2.4912500000000004</c:v>
                </c:pt>
                <c:pt idx="1597">
                  <c:v>2.4912500000000004</c:v>
                </c:pt>
                <c:pt idx="1598">
                  <c:v>2.4912500000000004</c:v>
                </c:pt>
                <c:pt idx="1599">
                  <c:v>2.4912500000000004</c:v>
                </c:pt>
                <c:pt idx="1600">
                  <c:v>2.4906249999999996</c:v>
                </c:pt>
                <c:pt idx="1601">
                  <c:v>2.4912500000000004</c:v>
                </c:pt>
                <c:pt idx="1602">
                  <c:v>2.4924999999999997</c:v>
                </c:pt>
                <c:pt idx="1603">
                  <c:v>2.4918750000000012</c:v>
                </c:pt>
                <c:pt idx="1604">
                  <c:v>2.4912500000000004</c:v>
                </c:pt>
                <c:pt idx="1605">
                  <c:v>2.4918750000000012</c:v>
                </c:pt>
                <c:pt idx="1606">
                  <c:v>2.4918750000000012</c:v>
                </c:pt>
                <c:pt idx="1607">
                  <c:v>2.4924999999999997</c:v>
                </c:pt>
                <c:pt idx="1608">
                  <c:v>2.4918750000000012</c:v>
                </c:pt>
                <c:pt idx="1609">
                  <c:v>2.4918750000000012</c:v>
                </c:pt>
                <c:pt idx="1610">
                  <c:v>2.4912500000000004</c:v>
                </c:pt>
                <c:pt idx="1611">
                  <c:v>2.4912500000000004</c:v>
                </c:pt>
                <c:pt idx="1612">
                  <c:v>2.4924999999999997</c:v>
                </c:pt>
                <c:pt idx="1613">
                  <c:v>2.4906249999999996</c:v>
                </c:pt>
                <c:pt idx="1614">
                  <c:v>2.4912500000000004</c:v>
                </c:pt>
                <c:pt idx="1615">
                  <c:v>2.4912500000000004</c:v>
                </c:pt>
                <c:pt idx="1616">
                  <c:v>2.4912500000000004</c:v>
                </c:pt>
                <c:pt idx="1617">
                  <c:v>2.4906249999999996</c:v>
                </c:pt>
                <c:pt idx="1618">
                  <c:v>2.4912500000000004</c:v>
                </c:pt>
                <c:pt idx="1619">
                  <c:v>2.4912500000000004</c:v>
                </c:pt>
                <c:pt idx="1620">
                  <c:v>2.4912500000000004</c:v>
                </c:pt>
                <c:pt idx="1621">
                  <c:v>2.4918750000000012</c:v>
                </c:pt>
                <c:pt idx="1622">
                  <c:v>2.4912500000000004</c:v>
                </c:pt>
                <c:pt idx="1623">
                  <c:v>2.4924999999999997</c:v>
                </c:pt>
                <c:pt idx="1624">
                  <c:v>2.4931249999999983</c:v>
                </c:pt>
                <c:pt idx="1625">
                  <c:v>2.4918750000000012</c:v>
                </c:pt>
                <c:pt idx="1626">
                  <c:v>2.4918750000000012</c:v>
                </c:pt>
                <c:pt idx="1627">
                  <c:v>2.4918750000000012</c:v>
                </c:pt>
                <c:pt idx="1628">
                  <c:v>2.4918750000000012</c:v>
                </c:pt>
                <c:pt idx="1629">
                  <c:v>2.4912500000000004</c:v>
                </c:pt>
                <c:pt idx="1630">
                  <c:v>2.4918750000000012</c:v>
                </c:pt>
                <c:pt idx="1631">
                  <c:v>2.4918750000000012</c:v>
                </c:pt>
                <c:pt idx="1632">
                  <c:v>2.4912500000000004</c:v>
                </c:pt>
                <c:pt idx="1633">
                  <c:v>2.4912500000000004</c:v>
                </c:pt>
                <c:pt idx="1634">
                  <c:v>2.4912500000000004</c:v>
                </c:pt>
                <c:pt idx="1635">
                  <c:v>2.4918750000000012</c:v>
                </c:pt>
                <c:pt idx="1636">
                  <c:v>2.4918750000000012</c:v>
                </c:pt>
                <c:pt idx="1637">
                  <c:v>2.4918750000000012</c:v>
                </c:pt>
                <c:pt idx="1638">
                  <c:v>2.4918750000000012</c:v>
                </c:pt>
                <c:pt idx="1639">
                  <c:v>2.4906249999999996</c:v>
                </c:pt>
                <c:pt idx="1640">
                  <c:v>2.4912500000000004</c:v>
                </c:pt>
                <c:pt idx="1641">
                  <c:v>2.4912500000000004</c:v>
                </c:pt>
                <c:pt idx="1642">
                  <c:v>2.4912500000000004</c:v>
                </c:pt>
                <c:pt idx="1643">
                  <c:v>2.4906249999999996</c:v>
                </c:pt>
                <c:pt idx="1644">
                  <c:v>2.4924999999999997</c:v>
                </c:pt>
                <c:pt idx="1645">
                  <c:v>2.4912500000000004</c:v>
                </c:pt>
                <c:pt idx="1646">
                  <c:v>2.4918750000000012</c:v>
                </c:pt>
                <c:pt idx="1647">
                  <c:v>2.4912500000000004</c:v>
                </c:pt>
                <c:pt idx="1648">
                  <c:v>2.4912500000000004</c:v>
                </c:pt>
                <c:pt idx="1649">
                  <c:v>2.4918750000000012</c:v>
                </c:pt>
                <c:pt idx="1650">
                  <c:v>2.4918750000000012</c:v>
                </c:pt>
                <c:pt idx="1651">
                  <c:v>2.4906249999999996</c:v>
                </c:pt>
                <c:pt idx="1652">
                  <c:v>2.4918750000000012</c:v>
                </c:pt>
                <c:pt idx="1653">
                  <c:v>2.4918750000000012</c:v>
                </c:pt>
                <c:pt idx="1654">
                  <c:v>2.4918750000000012</c:v>
                </c:pt>
                <c:pt idx="1655">
                  <c:v>2.4912500000000004</c:v>
                </c:pt>
                <c:pt idx="1656">
                  <c:v>2.4912500000000004</c:v>
                </c:pt>
                <c:pt idx="1657">
                  <c:v>2.4912500000000004</c:v>
                </c:pt>
                <c:pt idx="1658">
                  <c:v>2.4924999999999997</c:v>
                </c:pt>
                <c:pt idx="1659">
                  <c:v>2.4918750000000012</c:v>
                </c:pt>
                <c:pt idx="1660">
                  <c:v>2.4906249999999996</c:v>
                </c:pt>
                <c:pt idx="1661">
                  <c:v>2.4906249999999996</c:v>
                </c:pt>
                <c:pt idx="1662">
                  <c:v>2.4912500000000004</c:v>
                </c:pt>
                <c:pt idx="1663">
                  <c:v>2.4912500000000004</c:v>
                </c:pt>
                <c:pt idx="1664">
                  <c:v>2.4912500000000004</c:v>
                </c:pt>
                <c:pt idx="1665">
                  <c:v>2.4912500000000004</c:v>
                </c:pt>
                <c:pt idx="1666">
                  <c:v>2.4918750000000012</c:v>
                </c:pt>
                <c:pt idx="1667">
                  <c:v>2.4918750000000012</c:v>
                </c:pt>
                <c:pt idx="1668">
                  <c:v>2.4912500000000004</c:v>
                </c:pt>
                <c:pt idx="1669">
                  <c:v>2.4924999999999997</c:v>
                </c:pt>
                <c:pt idx="1670">
                  <c:v>2.4924999999999997</c:v>
                </c:pt>
                <c:pt idx="1671">
                  <c:v>2.4931249999999983</c:v>
                </c:pt>
                <c:pt idx="1672">
                  <c:v>2.4918750000000012</c:v>
                </c:pt>
                <c:pt idx="1673">
                  <c:v>2.4924999999999997</c:v>
                </c:pt>
                <c:pt idx="1674">
                  <c:v>2.4924999999999997</c:v>
                </c:pt>
                <c:pt idx="1675">
                  <c:v>2.4912500000000004</c:v>
                </c:pt>
                <c:pt idx="1676">
                  <c:v>2.4912500000000004</c:v>
                </c:pt>
                <c:pt idx="1677">
                  <c:v>2.4912500000000004</c:v>
                </c:pt>
                <c:pt idx="1678">
                  <c:v>2.4918750000000012</c:v>
                </c:pt>
                <c:pt idx="1679">
                  <c:v>2.4912500000000004</c:v>
                </c:pt>
                <c:pt idx="1680">
                  <c:v>2.4912500000000004</c:v>
                </c:pt>
                <c:pt idx="1681">
                  <c:v>2.4912500000000004</c:v>
                </c:pt>
                <c:pt idx="1682">
                  <c:v>2.4931249999999983</c:v>
                </c:pt>
                <c:pt idx="1683">
                  <c:v>2.4924999999999997</c:v>
                </c:pt>
                <c:pt idx="1684">
                  <c:v>2.4918750000000012</c:v>
                </c:pt>
                <c:pt idx="1685">
                  <c:v>2.4918750000000012</c:v>
                </c:pt>
                <c:pt idx="1686">
                  <c:v>2.4931249999999983</c:v>
                </c:pt>
                <c:pt idx="1687">
                  <c:v>2.4912500000000004</c:v>
                </c:pt>
                <c:pt idx="1688">
                  <c:v>2.4918750000000012</c:v>
                </c:pt>
                <c:pt idx="1689">
                  <c:v>2.4924999999999997</c:v>
                </c:pt>
                <c:pt idx="1690">
                  <c:v>2.4918750000000012</c:v>
                </c:pt>
                <c:pt idx="1691">
                  <c:v>2.4912500000000004</c:v>
                </c:pt>
                <c:pt idx="1692">
                  <c:v>2.4912500000000004</c:v>
                </c:pt>
                <c:pt idx="1693">
                  <c:v>2.4918750000000012</c:v>
                </c:pt>
                <c:pt idx="1694">
                  <c:v>2.4906249999999996</c:v>
                </c:pt>
                <c:pt idx="1695">
                  <c:v>2.4918750000000012</c:v>
                </c:pt>
                <c:pt idx="1696">
                  <c:v>2.4924999999999997</c:v>
                </c:pt>
                <c:pt idx="1697">
                  <c:v>2.4912500000000004</c:v>
                </c:pt>
                <c:pt idx="1698">
                  <c:v>2.4918750000000012</c:v>
                </c:pt>
                <c:pt idx="1699">
                  <c:v>2.4924999999999997</c:v>
                </c:pt>
                <c:pt idx="1700">
                  <c:v>2.4906249999999996</c:v>
                </c:pt>
                <c:pt idx="1701">
                  <c:v>2.4912500000000004</c:v>
                </c:pt>
                <c:pt idx="1702">
                  <c:v>2.4918750000000012</c:v>
                </c:pt>
                <c:pt idx="1703">
                  <c:v>2.4918750000000012</c:v>
                </c:pt>
                <c:pt idx="1704">
                  <c:v>2.4918750000000012</c:v>
                </c:pt>
                <c:pt idx="1705">
                  <c:v>2.4912500000000004</c:v>
                </c:pt>
                <c:pt idx="1706">
                  <c:v>2.4912500000000004</c:v>
                </c:pt>
                <c:pt idx="1707">
                  <c:v>2.4918750000000012</c:v>
                </c:pt>
                <c:pt idx="1708">
                  <c:v>2.4924999999999997</c:v>
                </c:pt>
                <c:pt idx="1709">
                  <c:v>2.4918750000000012</c:v>
                </c:pt>
                <c:pt idx="1710">
                  <c:v>2.4918750000000012</c:v>
                </c:pt>
                <c:pt idx="1711">
                  <c:v>2.4918750000000012</c:v>
                </c:pt>
                <c:pt idx="1712">
                  <c:v>2.4918750000000012</c:v>
                </c:pt>
                <c:pt idx="1713">
                  <c:v>2.4906249999999996</c:v>
                </c:pt>
                <c:pt idx="1714">
                  <c:v>2.4906249999999996</c:v>
                </c:pt>
                <c:pt idx="1715">
                  <c:v>2.4912500000000004</c:v>
                </c:pt>
                <c:pt idx="1716">
                  <c:v>2.4918750000000012</c:v>
                </c:pt>
                <c:pt idx="1717">
                  <c:v>2.4918750000000012</c:v>
                </c:pt>
                <c:pt idx="1718">
                  <c:v>2.4918750000000012</c:v>
                </c:pt>
                <c:pt idx="1719">
                  <c:v>2.4906249999999996</c:v>
                </c:pt>
                <c:pt idx="1720">
                  <c:v>2.4906249999999996</c:v>
                </c:pt>
                <c:pt idx="1721">
                  <c:v>2.4912500000000004</c:v>
                </c:pt>
                <c:pt idx="1722">
                  <c:v>2.4918750000000012</c:v>
                </c:pt>
                <c:pt idx="1723">
                  <c:v>2.4912500000000004</c:v>
                </c:pt>
                <c:pt idx="1724">
                  <c:v>2.4912500000000004</c:v>
                </c:pt>
                <c:pt idx="1725">
                  <c:v>2.4912500000000004</c:v>
                </c:pt>
                <c:pt idx="1726">
                  <c:v>2.4912500000000004</c:v>
                </c:pt>
                <c:pt idx="1727">
                  <c:v>2.4906249999999996</c:v>
                </c:pt>
                <c:pt idx="1728">
                  <c:v>2.4906249999999996</c:v>
                </c:pt>
                <c:pt idx="1729">
                  <c:v>2.4912500000000004</c:v>
                </c:pt>
                <c:pt idx="1730">
                  <c:v>2.4918750000000012</c:v>
                </c:pt>
                <c:pt idx="1731">
                  <c:v>2.4912500000000004</c:v>
                </c:pt>
                <c:pt idx="1732">
                  <c:v>2.4912500000000004</c:v>
                </c:pt>
                <c:pt idx="1733">
                  <c:v>2.4912500000000004</c:v>
                </c:pt>
                <c:pt idx="1734">
                  <c:v>2.4906249999999996</c:v>
                </c:pt>
                <c:pt idx="1735">
                  <c:v>2.4918750000000012</c:v>
                </c:pt>
                <c:pt idx="1736">
                  <c:v>2.4912500000000004</c:v>
                </c:pt>
                <c:pt idx="1737">
                  <c:v>2.4918750000000012</c:v>
                </c:pt>
                <c:pt idx="1738">
                  <c:v>2.4918750000000012</c:v>
                </c:pt>
                <c:pt idx="1739">
                  <c:v>2.4912500000000004</c:v>
                </c:pt>
                <c:pt idx="1740">
                  <c:v>2.4918750000000012</c:v>
                </c:pt>
                <c:pt idx="1741">
                  <c:v>2.4912500000000004</c:v>
                </c:pt>
                <c:pt idx="1742">
                  <c:v>2.4912500000000004</c:v>
                </c:pt>
                <c:pt idx="1743">
                  <c:v>2.4918750000000012</c:v>
                </c:pt>
                <c:pt idx="1744">
                  <c:v>2.4924999999999997</c:v>
                </c:pt>
                <c:pt idx="1745">
                  <c:v>2.4906249999999996</c:v>
                </c:pt>
                <c:pt idx="1746">
                  <c:v>2.4912500000000004</c:v>
                </c:pt>
                <c:pt idx="1747">
                  <c:v>2.4912500000000004</c:v>
                </c:pt>
                <c:pt idx="1748">
                  <c:v>2.4918750000000012</c:v>
                </c:pt>
                <c:pt idx="1749">
                  <c:v>2.4924999999999997</c:v>
                </c:pt>
                <c:pt idx="1750">
                  <c:v>2.4912500000000004</c:v>
                </c:pt>
                <c:pt idx="1751">
                  <c:v>2.4906249999999996</c:v>
                </c:pt>
                <c:pt idx="1752">
                  <c:v>2.4912500000000004</c:v>
                </c:pt>
                <c:pt idx="1753">
                  <c:v>2.4918750000000012</c:v>
                </c:pt>
                <c:pt idx="1754">
                  <c:v>2.4912500000000004</c:v>
                </c:pt>
                <c:pt idx="1755">
                  <c:v>2.4918750000000012</c:v>
                </c:pt>
                <c:pt idx="1756">
                  <c:v>2.4918750000000012</c:v>
                </c:pt>
                <c:pt idx="1757">
                  <c:v>2.4918750000000012</c:v>
                </c:pt>
                <c:pt idx="1758">
                  <c:v>2.4924999999999997</c:v>
                </c:pt>
                <c:pt idx="1759">
                  <c:v>2.4918750000000012</c:v>
                </c:pt>
                <c:pt idx="1760">
                  <c:v>2.4912500000000004</c:v>
                </c:pt>
                <c:pt idx="1761">
                  <c:v>2.4918750000000012</c:v>
                </c:pt>
                <c:pt idx="1762">
                  <c:v>2.4918750000000012</c:v>
                </c:pt>
                <c:pt idx="1763">
                  <c:v>2.4918750000000012</c:v>
                </c:pt>
                <c:pt idx="1764">
                  <c:v>2.4912500000000004</c:v>
                </c:pt>
                <c:pt idx="1765">
                  <c:v>2.4906249999999996</c:v>
                </c:pt>
                <c:pt idx="1766">
                  <c:v>2.4912500000000004</c:v>
                </c:pt>
                <c:pt idx="1767">
                  <c:v>2.4900000000000011</c:v>
                </c:pt>
                <c:pt idx="1768">
                  <c:v>2.4912500000000004</c:v>
                </c:pt>
                <c:pt idx="1769">
                  <c:v>2.4912500000000004</c:v>
                </c:pt>
                <c:pt idx="1770">
                  <c:v>2.4918750000000012</c:v>
                </c:pt>
                <c:pt idx="1771">
                  <c:v>2.4912500000000004</c:v>
                </c:pt>
                <c:pt idx="1772">
                  <c:v>2.4906249999999996</c:v>
                </c:pt>
                <c:pt idx="1773">
                  <c:v>2.4900000000000011</c:v>
                </c:pt>
                <c:pt idx="1774">
                  <c:v>2.4906249999999996</c:v>
                </c:pt>
                <c:pt idx="1775">
                  <c:v>2.4918750000000012</c:v>
                </c:pt>
                <c:pt idx="1776">
                  <c:v>2.4918750000000012</c:v>
                </c:pt>
                <c:pt idx="1777">
                  <c:v>2.4912500000000004</c:v>
                </c:pt>
                <c:pt idx="1778">
                  <c:v>2.4918750000000012</c:v>
                </c:pt>
                <c:pt idx="1779">
                  <c:v>2.4918750000000012</c:v>
                </c:pt>
                <c:pt idx="1780">
                  <c:v>2.4906249999999996</c:v>
                </c:pt>
                <c:pt idx="1781">
                  <c:v>2.4912500000000004</c:v>
                </c:pt>
                <c:pt idx="1782">
                  <c:v>2.4912500000000004</c:v>
                </c:pt>
                <c:pt idx="1783">
                  <c:v>2.4912500000000004</c:v>
                </c:pt>
                <c:pt idx="1784">
                  <c:v>2.4924999999999997</c:v>
                </c:pt>
                <c:pt idx="1785">
                  <c:v>2.4918750000000012</c:v>
                </c:pt>
                <c:pt idx="1786">
                  <c:v>2.4918750000000012</c:v>
                </c:pt>
                <c:pt idx="1787">
                  <c:v>2.4918750000000012</c:v>
                </c:pt>
                <c:pt idx="1788">
                  <c:v>2.4918750000000012</c:v>
                </c:pt>
                <c:pt idx="1789">
                  <c:v>2.4918750000000012</c:v>
                </c:pt>
                <c:pt idx="1790">
                  <c:v>2.4918750000000012</c:v>
                </c:pt>
                <c:pt idx="1791">
                  <c:v>2.4924999999999997</c:v>
                </c:pt>
                <c:pt idx="1792">
                  <c:v>2.4918750000000012</c:v>
                </c:pt>
                <c:pt idx="1793">
                  <c:v>2.4912500000000004</c:v>
                </c:pt>
                <c:pt idx="1794">
                  <c:v>2.4912500000000004</c:v>
                </c:pt>
                <c:pt idx="1795">
                  <c:v>2.4918750000000012</c:v>
                </c:pt>
                <c:pt idx="1796">
                  <c:v>2.4924999999999997</c:v>
                </c:pt>
                <c:pt idx="1797">
                  <c:v>2.4918750000000012</c:v>
                </c:pt>
                <c:pt idx="1798">
                  <c:v>2.4912500000000004</c:v>
                </c:pt>
                <c:pt idx="1799">
                  <c:v>2.4906249999999996</c:v>
                </c:pt>
                <c:pt idx="1800">
                  <c:v>2.4906249999999996</c:v>
                </c:pt>
                <c:pt idx="1801">
                  <c:v>2.4918750000000012</c:v>
                </c:pt>
                <c:pt idx="1802">
                  <c:v>2.4912500000000004</c:v>
                </c:pt>
                <c:pt idx="1803">
                  <c:v>2.4918750000000012</c:v>
                </c:pt>
                <c:pt idx="1804">
                  <c:v>2.4900000000000011</c:v>
                </c:pt>
                <c:pt idx="1805">
                  <c:v>2.4906249999999996</c:v>
                </c:pt>
                <c:pt idx="1806">
                  <c:v>2.4918750000000012</c:v>
                </c:pt>
                <c:pt idx="1807">
                  <c:v>2.4912500000000004</c:v>
                </c:pt>
                <c:pt idx="1808">
                  <c:v>2.4912500000000004</c:v>
                </c:pt>
                <c:pt idx="1809">
                  <c:v>2.4912500000000004</c:v>
                </c:pt>
                <c:pt idx="1810">
                  <c:v>2.4912500000000004</c:v>
                </c:pt>
                <c:pt idx="1811">
                  <c:v>2.4918750000000012</c:v>
                </c:pt>
                <c:pt idx="1812">
                  <c:v>2.4912500000000004</c:v>
                </c:pt>
                <c:pt idx="1813">
                  <c:v>2.4918750000000012</c:v>
                </c:pt>
                <c:pt idx="1814">
                  <c:v>2.4912500000000004</c:v>
                </c:pt>
                <c:pt idx="1815">
                  <c:v>2.4918750000000012</c:v>
                </c:pt>
                <c:pt idx="1816">
                  <c:v>2.4924999999999997</c:v>
                </c:pt>
                <c:pt idx="1817">
                  <c:v>2.4931249999999983</c:v>
                </c:pt>
                <c:pt idx="1818">
                  <c:v>2.4918750000000012</c:v>
                </c:pt>
                <c:pt idx="1819">
                  <c:v>2.4912500000000004</c:v>
                </c:pt>
                <c:pt idx="1820">
                  <c:v>2.4912500000000004</c:v>
                </c:pt>
                <c:pt idx="1821">
                  <c:v>2.4918750000000012</c:v>
                </c:pt>
                <c:pt idx="1822">
                  <c:v>2.4906249999999996</c:v>
                </c:pt>
                <c:pt idx="1823">
                  <c:v>2.4906249999999996</c:v>
                </c:pt>
                <c:pt idx="1824">
                  <c:v>2.4912500000000004</c:v>
                </c:pt>
                <c:pt idx="1825">
                  <c:v>2.4912500000000004</c:v>
                </c:pt>
                <c:pt idx="1826">
                  <c:v>2.4918750000000012</c:v>
                </c:pt>
                <c:pt idx="1827">
                  <c:v>2.4912500000000004</c:v>
                </c:pt>
                <c:pt idx="1828">
                  <c:v>2.4906249999999996</c:v>
                </c:pt>
                <c:pt idx="1829">
                  <c:v>2.4912500000000004</c:v>
                </c:pt>
                <c:pt idx="1830">
                  <c:v>2.4918750000000012</c:v>
                </c:pt>
                <c:pt idx="1831">
                  <c:v>2.4918750000000012</c:v>
                </c:pt>
                <c:pt idx="1832">
                  <c:v>2.4918750000000012</c:v>
                </c:pt>
                <c:pt idx="1833">
                  <c:v>2.4912500000000004</c:v>
                </c:pt>
                <c:pt idx="1834">
                  <c:v>2.4924999999999997</c:v>
                </c:pt>
                <c:pt idx="1835">
                  <c:v>2.4918750000000012</c:v>
                </c:pt>
                <c:pt idx="1836">
                  <c:v>2.4918750000000012</c:v>
                </c:pt>
                <c:pt idx="1837">
                  <c:v>2.4924999999999997</c:v>
                </c:pt>
                <c:pt idx="1838">
                  <c:v>2.4918750000000012</c:v>
                </c:pt>
                <c:pt idx="1839">
                  <c:v>2.4918750000000012</c:v>
                </c:pt>
                <c:pt idx="1840">
                  <c:v>2.4918750000000012</c:v>
                </c:pt>
                <c:pt idx="1841">
                  <c:v>2.4912500000000004</c:v>
                </c:pt>
                <c:pt idx="1842">
                  <c:v>2.4924999999999997</c:v>
                </c:pt>
                <c:pt idx="1843">
                  <c:v>2.4912500000000004</c:v>
                </c:pt>
                <c:pt idx="1844">
                  <c:v>2.4906249999999996</c:v>
                </c:pt>
                <c:pt idx="1845">
                  <c:v>2.4912500000000004</c:v>
                </c:pt>
                <c:pt idx="1846">
                  <c:v>2.4918750000000012</c:v>
                </c:pt>
                <c:pt idx="1847">
                  <c:v>2.4906249999999996</c:v>
                </c:pt>
                <c:pt idx="1848">
                  <c:v>2.4912500000000004</c:v>
                </c:pt>
                <c:pt idx="1849">
                  <c:v>2.4918750000000012</c:v>
                </c:pt>
                <c:pt idx="1850">
                  <c:v>2.4918750000000012</c:v>
                </c:pt>
                <c:pt idx="1851">
                  <c:v>2.4918750000000012</c:v>
                </c:pt>
                <c:pt idx="1852">
                  <c:v>2.4912500000000004</c:v>
                </c:pt>
                <c:pt idx="1853">
                  <c:v>2.4912500000000004</c:v>
                </c:pt>
                <c:pt idx="1854">
                  <c:v>2.4912500000000004</c:v>
                </c:pt>
                <c:pt idx="1855">
                  <c:v>2.4924999999999997</c:v>
                </c:pt>
                <c:pt idx="1856">
                  <c:v>2.4924999999999997</c:v>
                </c:pt>
                <c:pt idx="1857">
                  <c:v>2.4931249999999983</c:v>
                </c:pt>
                <c:pt idx="1858">
                  <c:v>2.4924999999999997</c:v>
                </c:pt>
                <c:pt idx="1859">
                  <c:v>2.4912500000000004</c:v>
                </c:pt>
                <c:pt idx="1860">
                  <c:v>2.4912500000000004</c:v>
                </c:pt>
                <c:pt idx="1861">
                  <c:v>2.4918750000000012</c:v>
                </c:pt>
                <c:pt idx="1862">
                  <c:v>2.4912500000000004</c:v>
                </c:pt>
                <c:pt idx="1863">
                  <c:v>2.4912500000000004</c:v>
                </c:pt>
                <c:pt idx="1864">
                  <c:v>2.4918750000000012</c:v>
                </c:pt>
                <c:pt idx="1865">
                  <c:v>2.4912500000000004</c:v>
                </c:pt>
                <c:pt idx="1866">
                  <c:v>2.4912500000000004</c:v>
                </c:pt>
                <c:pt idx="1867">
                  <c:v>2.4912500000000004</c:v>
                </c:pt>
                <c:pt idx="1868">
                  <c:v>2.4918750000000012</c:v>
                </c:pt>
                <c:pt idx="1869">
                  <c:v>2.4912500000000004</c:v>
                </c:pt>
                <c:pt idx="1870">
                  <c:v>2.4906249999999996</c:v>
                </c:pt>
                <c:pt idx="1871">
                  <c:v>2.4906249999999996</c:v>
                </c:pt>
                <c:pt idx="1872">
                  <c:v>2.4912500000000004</c:v>
                </c:pt>
                <c:pt idx="1873">
                  <c:v>2.4918750000000012</c:v>
                </c:pt>
                <c:pt idx="1874">
                  <c:v>2.4912500000000004</c:v>
                </c:pt>
                <c:pt idx="1875">
                  <c:v>2.4912500000000004</c:v>
                </c:pt>
                <c:pt idx="1876">
                  <c:v>2.4918750000000012</c:v>
                </c:pt>
                <c:pt idx="1877">
                  <c:v>2.4918750000000012</c:v>
                </c:pt>
                <c:pt idx="1878">
                  <c:v>2.4918750000000012</c:v>
                </c:pt>
                <c:pt idx="1879">
                  <c:v>2.4918750000000012</c:v>
                </c:pt>
                <c:pt idx="1880">
                  <c:v>2.4906249999999996</c:v>
                </c:pt>
                <c:pt idx="1881">
                  <c:v>2.4900000000000011</c:v>
                </c:pt>
                <c:pt idx="1882">
                  <c:v>2.4912500000000004</c:v>
                </c:pt>
                <c:pt idx="1883">
                  <c:v>2.4918750000000012</c:v>
                </c:pt>
                <c:pt idx="1884">
                  <c:v>2.4912500000000004</c:v>
                </c:pt>
                <c:pt idx="1885">
                  <c:v>2.4918750000000012</c:v>
                </c:pt>
                <c:pt idx="1886">
                  <c:v>2.4924999999999997</c:v>
                </c:pt>
                <c:pt idx="1887">
                  <c:v>2.4912500000000004</c:v>
                </c:pt>
                <c:pt idx="1888">
                  <c:v>2.4912500000000004</c:v>
                </c:pt>
                <c:pt idx="1889">
                  <c:v>2.4918750000000012</c:v>
                </c:pt>
                <c:pt idx="1890">
                  <c:v>2.4912500000000004</c:v>
                </c:pt>
                <c:pt idx="1891">
                  <c:v>2.4918750000000012</c:v>
                </c:pt>
                <c:pt idx="1892">
                  <c:v>2.4906249999999996</c:v>
                </c:pt>
                <c:pt idx="1893">
                  <c:v>2.4912500000000004</c:v>
                </c:pt>
                <c:pt idx="1894">
                  <c:v>2.4912500000000004</c:v>
                </c:pt>
                <c:pt idx="1895">
                  <c:v>2.4918750000000012</c:v>
                </c:pt>
                <c:pt idx="1896">
                  <c:v>2.4918750000000012</c:v>
                </c:pt>
                <c:pt idx="1897">
                  <c:v>2.4918750000000012</c:v>
                </c:pt>
                <c:pt idx="1898">
                  <c:v>2.4924999999999997</c:v>
                </c:pt>
                <c:pt idx="1899">
                  <c:v>2.4912500000000004</c:v>
                </c:pt>
                <c:pt idx="1900">
                  <c:v>2.4912500000000004</c:v>
                </c:pt>
                <c:pt idx="1901">
                  <c:v>2.4912500000000004</c:v>
                </c:pt>
                <c:pt idx="1902">
                  <c:v>2.4906249999999996</c:v>
                </c:pt>
                <c:pt idx="1903">
                  <c:v>2.4912500000000004</c:v>
                </c:pt>
                <c:pt idx="1904">
                  <c:v>2.4912500000000004</c:v>
                </c:pt>
                <c:pt idx="1905">
                  <c:v>2.4912500000000004</c:v>
                </c:pt>
                <c:pt idx="1906">
                  <c:v>2.4912500000000004</c:v>
                </c:pt>
                <c:pt idx="1907">
                  <c:v>2.4906249999999996</c:v>
                </c:pt>
                <c:pt idx="1908">
                  <c:v>2.4912500000000004</c:v>
                </c:pt>
                <c:pt idx="1909">
                  <c:v>2.4906249999999996</c:v>
                </c:pt>
                <c:pt idx="1910">
                  <c:v>2.4918750000000012</c:v>
                </c:pt>
                <c:pt idx="1911">
                  <c:v>2.4912500000000004</c:v>
                </c:pt>
                <c:pt idx="1912">
                  <c:v>2.4912500000000004</c:v>
                </c:pt>
                <c:pt idx="1913">
                  <c:v>2.4918750000000012</c:v>
                </c:pt>
                <c:pt idx="1914">
                  <c:v>2.4912500000000004</c:v>
                </c:pt>
                <c:pt idx="1915">
                  <c:v>2.4912500000000004</c:v>
                </c:pt>
                <c:pt idx="1916">
                  <c:v>2.4924999999999997</c:v>
                </c:pt>
                <c:pt idx="1917">
                  <c:v>2.4924999999999997</c:v>
                </c:pt>
                <c:pt idx="1918">
                  <c:v>2.4918750000000012</c:v>
                </c:pt>
                <c:pt idx="1919">
                  <c:v>2.4906249999999996</c:v>
                </c:pt>
                <c:pt idx="1920">
                  <c:v>2.4918750000000012</c:v>
                </c:pt>
                <c:pt idx="1921">
                  <c:v>2.4918750000000012</c:v>
                </c:pt>
                <c:pt idx="1922">
                  <c:v>2.4906249999999996</c:v>
                </c:pt>
                <c:pt idx="1923">
                  <c:v>2.4912500000000004</c:v>
                </c:pt>
                <c:pt idx="1924">
                  <c:v>2.4906249999999996</c:v>
                </c:pt>
                <c:pt idx="1925">
                  <c:v>2.4912500000000004</c:v>
                </c:pt>
                <c:pt idx="1926">
                  <c:v>2.4918750000000012</c:v>
                </c:pt>
                <c:pt idx="1927">
                  <c:v>2.4918750000000012</c:v>
                </c:pt>
                <c:pt idx="1928">
                  <c:v>2.4918750000000012</c:v>
                </c:pt>
                <c:pt idx="1929">
                  <c:v>2.4912500000000004</c:v>
                </c:pt>
                <c:pt idx="1930">
                  <c:v>2.4912500000000004</c:v>
                </c:pt>
                <c:pt idx="1931">
                  <c:v>2.4924999999999997</c:v>
                </c:pt>
                <c:pt idx="1932">
                  <c:v>2.4918750000000012</c:v>
                </c:pt>
                <c:pt idx="1933">
                  <c:v>2.4912500000000004</c:v>
                </c:pt>
                <c:pt idx="1934">
                  <c:v>2.4912500000000004</c:v>
                </c:pt>
                <c:pt idx="1935">
                  <c:v>2.4906249999999996</c:v>
                </c:pt>
                <c:pt idx="1936">
                  <c:v>2.4912500000000004</c:v>
                </c:pt>
                <c:pt idx="1937">
                  <c:v>2.4918750000000012</c:v>
                </c:pt>
                <c:pt idx="1938">
                  <c:v>2.4912500000000004</c:v>
                </c:pt>
                <c:pt idx="1939">
                  <c:v>2.4924999999999997</c:v>
                </c:pt>
                <c:pt idx="1940">
                  <c:v>2.4918750000000012</c:v>
                </c:pt>
                <c:pt idx="1941">
                  <c:v>2.4918750000000012</c:v>
                </c:pt>
                <c:pt idx="1942">
                  <c:v>2.4912500000000004</c:v>
                </c:pt>
                <c:pt idx="1943">
                  <c:v>2.4912500000000004</c:v>
                </c:pt>
                <c:pt idx="1944">
                  <c:v>2.4918750000000012</c:v>
                </c:pt>
                <c:pt idx="1945">
                  <c:v>2.4924999999999997</c:v>
                </c:pt>
                <c:pt idx="1946">
                  <c:v>2.4918750000000012</c:v>
                </c:pt>
                <c:pt idx="1947">
                  <c:v>2.4912500000000004</c:v>
                </c:pt>
                <c:pt idx="1948">
                  <c:v>2.4912500000000004</c:v>
                </c:pt>
                <c:pt idx="1949">
                  <c:v>2.4912500000000004</c:v>
                </c:pt>
                <c:pt idx="1950">
                  <c:v>2.4924999999999997</c:v>
                </c:pt>
                <c:pt idx="1951">
                  <c:v>2.4912500000000004</c:v>
                </c:pt>
                <c:pt idx="1952">
                  <c:v>2.4912500000000004</c:v>
                </c:pt>
                <c:pt idx="1953">
                  <c:v>2.4912500000000004</c:v>
                </c:pt>
                <c:pt idx="1954">
                  <c:v>2.4912500000000004</c:v>
                </c:pt>
                <c:pt idx="1955">
                  <c:v>2.4918750000000012</c:v>
                </c:pt>
                <c:pt idx="1956">
                  <c:v>2.4924999999999997</c:v>
                </c:pt>
                <c:pt idx="1957">
                  <c:v>2.4912500000000004</c:v>
                </c:pt>
                <c:pt idx="1958">
                  <c:v>2.4924999999999997</c:v>
                </c:pt>
                <c:pt idx="1959">
                  <c:v>2.4912500000000004</c:v>
                </c:pt>
                <c:pt idx="1960">
                  <c:v>2.4918750000000012</c:v>
                </c:pt>
                <c:pt idx="1961">
                  <c:v>2.4912500000000004</c:v>
                </c:pt>
                <c:pt idx="1962">
                  <c:v>2.4918750000000012</c:v>
                </c:pt>
                <c:pt idx="1963">
                  <c:v>2.4906249999999996</c:v>
                </c:pt>
                <c:pt idx="1964">
                  <c:v>2.4912500000000004</c:v>
                </c:pt>
                <c:pt idx="1965">
                  <c:v>2.4906249999999996</c:v>
                </c:pt>
                <c:pt idx="1966">
                  <c:v>2.4906249999999996</c:v>
                </c:pt>
                <c:pt idx="1967">
                  <c:v>2.4918750000000012</c:v>
                </c:pt>
                <c:pt idx="1968">
                  <c:v>2.4912500000000004</c:v>
                </c:pt>
                <c:pt idx="1969">
                  <c:v>2.4912500000000004</c:v>
                </c:pt>
                <c:pt idx="1970">
                  <c:v>2.4918750000000012</c:v>
                </c:pt>
                <c:pt idx="1971">
                  <c:v>2.4918750000000012</c:v>
                </c:pt>
                <c:pt idx="1972">
                  <c:v>2.4912500000000004</c:v>
                </c:pt>
                <c:pt idx="1973">
                  <c:v>2.4918750000000012</c:v>
                </c:pt>
                <c:pt idx="1974">
                  <c:v>2.4924999999999997</c:v>
                </c:pt>
                <c:pt idx="1975">
                  <c:v>2.4918750000000012</c:v>
                </c:pt>
                <c:pt idx="1976">
                  <c:v>2.4912500000000004</c:v>
                </c:pt>
                <c:pt idx="1977">
                  <c:v>2.4912500000000004</c:v>
                </c:pt>
                <c:pt idx="1978">
                  <c:v>2.4912500000000004</c:v>
                </c:pt>
                <c:pt idx="1979">
                  <c:v>2.4918750000000012</c:v>
                </c:pt>
                <c:pt idx="1980">
                  <c:v>2.4912500000000004</c:v>
                </c:pt>
                <c:pt idx="1981">
                  <c:v>2.4912500000000004</c:v>
                </c:pt>
                <c:pt idx="1982">
                  <c:v>2.4912500000000004</c:v>
                </c:pt>
                <c:pt idx="1983">
                  <c:v>2.4918750000000012</c:v>
                </c:pt>
                <c:pt idx="1984">
                  <c:v>2.4924999999999997</c:v>
                </c:pt>
                <c:pt idx="1985">
                  <c:v>2.4918750000000012</c:v>
                </c:pt>
                <c:pt idx="1986">
                  <c:v>2.4918750000000012</c:v>
                </c:pt>
                <c:pt idx="1987">
                  <c:v>2.4924999999999997</c:v>
                </c:pt>
                <c:pt idx="1988">
                  <c:v>2.4918750000000012</c:v>
                </c:pt>
                <c:pt idx="1989">
                  <c:v>2.4918750000000012</c:v>
                </c:pt>
                <c:pt idx="1990">
                  <c:v>2.4924999999999997</c:v>
                </c:pt>
                <c:pt idx="1991">
                  <c:v>2.4918750000000012</c:v>
                </c:pt>
                <c:pt idx="1992">
                  <c:v>2.4906249999999996</c:v>
                </c:pt>
                <c:pt idx="1993">
                  <c:v>2.4918750000000012</c:v>
                </c:pt>
                <c:pt idx="1994">
                  <c:v>2.4918750000000012</c:v>
                </c:pt>
                <c:pt idx="1995">
                  <c:v>2.4912500000000004</c:v>
                </c:pt>
                <c:pt idx="1996">
                  <c:v>2.4918750000000012</c:v>
                </c:pt>
                <c:pt idx="1997">
                  <c:v>2.4912500000000004</c:v>
                </c:pt>
                <c:pt idx="1998">
                  <c:v>2.4912500000000004</c:v>
                </c:pt>
                <c:pt idx="1999">
                  <c:v>2.4912500000000004</c:v>
                </c:pt>
                <c:pt idx="2000">
                  <c:v>2.4918750000000012</c:v>
                </c:pt>
                <c:pt idx="2001">
                  <c:v>2.4918750000000012</c:v>
                </c:pt>
                <c:pt idx="2002">
                  <c:v>2.4912500000000004</c:v>
                </c:pt>
                <c:pt idx="2003">
                  <c:v>2.4912500000000004</c:v>
                </c:pt>
                <c:pt idx="2004">
                  <c:v>2.4918750000000012</c:v>
                </c:pt>
                <c:pt idx="2005">
                  <c:v>2.4918750000000012</c:v>
                </c:pt>
                <c:pt idx="2006">
                  <c:v>2.4918750000000012</c:v>
                </c:pt>
                <c:pt idx="2007">
                  <c:v>2.4912500000000004</c:v>
                </c:pt>
                <c:pt idx="2008">
                  <c:v>2.4918750000000012</c:v>
                </c:pt>
                <c:pt idx="2009">
                  <c:v>2.4924999999999997</c:v>
                </c:pt>
                <c:pt idx="2010">
                  <c:v>2.4912500000000004</c:v>
                </c:pt>
                <c:pt idx="2011">
                  <c:v>2.4912500000000004</c:v>
                </c:pt>
                <c:pt idx="2012">
                  <c:v>2.4918750000000012</c:v>
                </c:pt>
                <c:pt idx="2013">
                  <c:v>2.4924999999999997</c:v>
                </c:pt>
                <c:pt idx="2014">
                  <c:v>2.4912500000000004</c:v>
                </c:pt>
                <c:pt idx="2015">
                  <c:v>2.4912500000000004</c:v>
                </c:pt>
                <c:pt idx="2016">
                  <c:v>2.4924999999999997</c:v>
                </c:pt>
                <c:pt idx="2017">
                  <c:v>2.4918750000000012</c:v>
                </c:pt>
                <c:pt idx="2018">
                  <c:v>2.4924999999999997</c:v>
                </c:pt>
                <c:pt idx="2019">
                  <c:v>2.4924999999999997</c:v>
                </c:pt>
                <c:pt idx="2020">
                  <c:v>2.4912500000000004</c:v>
                </c:pt>
                <c:pt idx="2021">
                  <c:v>2.4912500000000004</c:v>
                </c:pt>
                <c:pt idx="2022">
                  <c:v>2.4918750000000012</c:v>
                </c:pt>
                <c:pt idx="2023">
                  <c:v>2.4912500000000004</c:v>
                </c:pt>
                <c:pt idx="2024">
                  <c:v>2.4912500000000004</c:v>
                </c:pt>
                <c:pt idx="2025">
                  <c:v>2.4918750000000012</c:v>
                </c:pt>
                <c:pt idx="2026">
                  <c:v>2.4918750000000012</c:v>
                </c:pt>
                <c:pt idx="2027">
                  <c:v>2.4918750000000012</c:v>
                </c:pt>
                <c:pt idx="2028">
                  <c:v>2.4912500000000004</c:v>
                </c:pt>
                <c:pt idx="2029">
                  <c:v>2.4918750000000012</c:v>
                </c:pt>
                <c:pt idx="2030">
                  <c:v>2.4918750000000012</c:v>
                </c:pt>
                <c:pt idx="2031">
                  <c:v>2.4912500000000004</c:v>
                </c:pt>
                <c:pt idx="2032">
                  <c:v>2.4906249999999996</c:v>
                </c:pt>
                <c:pt idx="2033">
                  <c:v>2.4912500000000004</c:v>
                </c:pt>
                <c:pt idx="2034">
                  <c:v>2.4906249999999996</c:v>
                </c:pt>
                <c:pt idx="2035">
                  <c:v>2.4918750000000012</c:v>
                </c:pt>
                <c:pt idx="2036">
                  <c:v>2.4924999999999997</c:v>
                </c:pt>
                <c:pt idx="2037">
                  <c:v>2.4918750000000012</c:v>
                </c:pt>
                <c:pt idx="2038">
                  <c:v>2.4918750000000012</c:v>
                </c:pt>
                <c:pt idx="2039">
                  <c:v>2.4918750000000012</c:v>
                </c:pt>
                <c:pt idx="2040">
                  <c:v>2.4912500000000004</c:v>
                </c:pt>
                <c:pt idx="2041">
                  <c:v>2.4906249999999996</c:v>
                </c:pt>
                <c:pt idx="2042">
                  <c:v>2.4918750000000012</c:v>
                </c:pt>
                <c:pt idx="2043">
                  <c:v>2.4918750000000012</c:v>
                </c:pt>
                <c:pt idx="2044">
                  <c:v>2.4912500000000004</c:v>
                </c:pt>
                <c:pt idx="2045">
                  <c:v>2.4918750000000012</c:v>
                </c:pt>
                <c:pt idx="2046">
                  <c:v>2.4918750000000012</c:v>
                </c:pt>
                <c:pt idx="2047">
                  <c:v>2.4918750000000012</c:v>
                </c:pt>
                <c:pt idx="2048">
                  <c:v>2.4912500000000004</c:v>
                </c:pt>
                <c:pt idx="2049">
                  <c:v>2.4918750000000012</c:v>
                </c:pt>
                <c:pt idx="2050">
                  <c:v>2.4924999999999997</c:v>
                </c:pt>
                <c:pt idx="2051">
                  <c:v>2.4912500000000004</c:v>
                </c:pt>
                <c:pt idx="2052">
                  <c:v>2.4912500000000004</c:v>
                </c:pt>
                <c:pt idx="2053">
                  <c:v>2.4906249999999996</c:v>
                </c:pt>
                <c:pt idx="2054">
                  <c:v>2.4912500000000004</c:v>
                </c:pt>
                <c:pt idx="2055">
                  <c:v>2.4912500000000004</c:v>
                </c:pt>
                <c:pt idx="2056">
                  <c:v>2.4912500000000004</c:v>
                </c:pt>
                <c:pt idx="2057">
                  <c:v>2.4924999999999997</c:v>
                </c:pt>
                <c:pt idx="2058">
                  <c:v>2.4924999999999997</c:v>
                </c:pt>
                <c:pt idx="2059">
                  <c:v>2.4918750000000012</c:v>
                </c:pt>
                <c:pt idx="2060">
                  <c:v>2.4912500000000004</c:v>
                </c:pt>
                <c:pt idx="2061">
                  <c:v>2.4918750000000012</c:v>
                </c:pt>
                <c:pt idx="2062">
                  <c:v>2.4912500000000004</c:v>
                </c:pt>
                <c:pt idx="2063">
                  <c:v>2.4918750000000012</c:v>
                </c:pt>
                <c:pt idx="2064">
                  <c:v>2.4924999999999997</c:v>
                </c:pt>
                <c:pt idx="2065">
                  <c:v>2.4918750000000012</c:v>
                </c:pt>
                <c:pt idx="2066">
                  <c:v>2.4924999999999997</c:v>
                </c:pt>
                <c:pt idx="2067">
                  <c:v>2.4918750000000012</c:v>
                </c:pt>
                <c:pt idx="2068">
                  <c:v>2.4918750000000012</c:v>
                </c:pt>
                <c:pt idx="2069">
                  <c:v>2.4918750000000012</c:v>
                </c:pt>
                <c:pt idx="2070">
                  <c:v>2.4906249999999996</c:v>
                </c:pt>
                <c:pt idx="2071">
                  <c:v>2.4906249999999996</c:v>
                </c:pt>
                <c:pt idx="2072">
                  <c:v>2.4906249999999996</c:v>
                </c:pt>
                <c:pt idx="2073">
                  <c:v>2.4918750000000012</c:v>
                </c:pt>
                <c:pt idx="2074">
                  <c:v>2.4918750000000012</c:v>
                </c:pt>
                <c:pt idx="2075">
                  <c:v>2.4918750000000012</c:v>
                </c:pt>
                <c:pt idx="2076">
                  <c:v>2.4906249999999996</c:v>
                </c:pt>
                <c:pt idx="2077">
                  <c:v>2.4906249999999996</c:v>
                </c:pt>
                <c:pt idx="2078">
                  <c:v>2.4918750000000012</c:v>
                </c:pt>
                <c:pt idx="2079">
                  <c:v>2.4912500000000004</c:v>
                </c:pt>
                <c:pt idx="2080">
                  <c:v>2.4912500000000004</c:v>
                </c:pt>
                <c:pt idx="2081">
                  <c:v>2.4912500000000004</c:v>
                </c:pt>
                <c:pt idx="2082">
                  <c:v>2.4912500000000004</c:v>
                </c:pt>
                <c:pt idx="2083">
                  <c:v>2.4912500000000004</c:v>
                </c:pt>
                <c:pt idx="2084">
                  <c:v>2.4906249999999996</c:v>
                </c:pt>
                <c:pt idx="2085">
                  <c:v>2.4912500000000004</c:v>
                </c:pt>
                <c:pt idx="2086">
                  <c:v>2.4918750000000012</c:v>
                </c:pt>
                <c:pt idx="2087">
                  <c:v>2.4918750000000012</c:v>
                </c:pt>
                <c:pt idx="2088">
                  <c:v>2.4918750000000012</c:v>
                </c:pt>
                <c:pt idx="2089">
                  <c:v>2.4918750000000012</c:v>
                </c:pt>
                <c:pt idx="2090">
                  <c:v>2.4912500000000004</c:v>
                </c:pt>
                <c:pt idx="2091">
                  <c:v>2.4912500000000004</c:v>
                </c:pt>
                <c:pt idx="2092">
                  <c:v>2.4918750000000012</c:v>
                </c:pt>
                <c:pt idx="2093">
                  <c:v>2.4918750000000012</c:v>
                </c:pt>
                <c:pt idx="2094">
                  <c:v>2.4906249999999996</c:v>
                </c:pt>
                <c:pt idx="2095">
                  <c:v>2.4924999999999997</c:v>
                </c:pt>
                <c:pt idx="2096">
                  <c:v>2.4931249999999983</c:v>
                </c:pt>
                <c:pt idx="2097">
                  <c:v>2.4918750000000012</c:v>
                </c:pt>
                <c:pt idx="2098">
                  <c:v>2.4912500000000004</c:v>
                </c:pt>
                <c:pt idx="2099">
                  <c:v>2.4912500000000004</c:v>
                </c:pt>
                <c:pt idx="2100">
                  <c:v>2.4912500000000004</c:v>
                </c:pt>
                <c:pt idx="2101">
                  <c:v>2.4918750000000012</c:v>
                </c:pt>
                <c:pt idx="2102">
                  <c:v>2.4918750000000012</c:v>
                </c:pt>
                <c:pt idx="2103">
                  <c:v>2.4918750000000012</c:v>
                </c:pt>
                <c:pt idx="2104">
                  <c:v>2.4918750000000012</c:v>
                </c:pt>
                <c:pt idx="2105">
                  <c:v>2.4918750000000012</c:v>
                </c:pt>
                <c:pt idx="2106">
                  <c:v>2.4906249999999996</c:v>
                </c:pt>
                <c:pt idx="2107">
                  <c:v>2.4918750000000012</c:v>
                </c:pt>
                <c:pt idx="2108">
                  <c:v>2.4918750000000012</c:v>
                </c:pt>
                <c:pt idx="2109">
                  <c:v>2.4924999999999997</c:v>
                </c:pt>
                <c:pt idx="2110">
                  <c:v>2.4906249999999996</c:v>
                </c:pt>
                <c:pt idx="2111">
                  <c:v>2.4918750000000012</c:v>
                </c:pt>
                <c:pt idx="2112">
                  <c:v>2.4918750000000012</c:v>
                </c:pt>
                <c:pt idx="2113">
                  <c:v>2.4918750000000012</c:v>
                </c:pt>
                <c:pt idx="2114">
                  <c:v>2.4918750000000012</c:v>
                </c:pt>
                <c:pt idx="2115">
                  <c:v>2.4918750000000012</c:v>
                </c:pt>
                <c:pt idx="2116">
                  <c:v>2.4912500000000004</c:v>
                </c:pt>
                <c:pt idx="2117">
                  <c:v>2.4906249999999996</c:v>
                </c:pt>
                <c:pt idx="2118">
                  <c:v>2.4906249999999996</c:v>
                </c:pt>
                <c:pt idx="2119">
                  <c:v>2.4912500000000004</c:v>
                </c:pt>
                <c:pt idx="2120">
                  <c:v>2.4918750000000012</c:v>
                </c:pt>
                <c:pt idx="2121">
                  <c:v>2.4924999999999997</c:v>
                </c:pt>
                <c:pt idx="2122">
                  <c:v>2.4924999999999997</c:v>
                </c:pt>
                <c:pt idx="2123">
                  <c:v>2.4912500000000004</c:v>
                </c:pt>
                <c:pt idx="2124">
                  <c:v>2.4918750000000012</c:v>
                </c:pt>
                <c:pt idx="2125">
                  <c:v>2.4918750000000012</c:v>
                </c:pt>
                <c:pt idx="2126">
                  <c:v>2.4912500000000004</c:v>
                </c:pt>
                <c:pt idx="2127">
                  <c:v>2.4912500000000004</c:v>
                </c:pt>
                <c:pt idx="2128">
                  <c:v>2.4912500000000004</c:v>
                </c:pt>
                <c:pt idx="2129">
                  <c:v>2.4906249999999996</c:v>
                </c:pt>
                <c:pt idx="2130">
                  <c:v>2.4906249999999996</c:v>
                </c:pt>
                <c:pt idx="2131">
                  <c:v>2.4912500000000004</c:v>
                </c:pt>
                <c:pt idx="2132">
                  <c:v>2.4918750000000012</c:v>
                </c:pt>
                <c:pt idx="2133">
                  <c:v>2.4912500000000004</c:v>
                </c:pt>
                <c:pt idx="2134">
                  <c:v>2.4906249999999996</c:v>
                </c:pt>
                <c:pt idx="2135">
                  <c:v>2.4918750000000012</c:v>
                </c:pt>
                <c:pt idx="2136">
                  <c:v>2.4931249999999983</c:v>
                </c:pt>
                <c:pt idx="2137">
                  <c:v>2.4912500000000004</c:v>
                </c:pt>
                <c:pt idx="2138">
                  <c:v>2.4918750000000012</c:v>
                </c:pt>
                <c:pt idx="2139">
                  <c:v>2.4924999999999997</c:v>
                </c:pt>
                <c:pt idx="2140">
                  <c:v>2.4924999999999997</c:v>
                </c:pt>
                <c:pt idx="2141">
                  <c:v>2.4918750000000012</c:v>
                </c:pt>
                <c:pt idx="2142">
                  <c:v>2.4924999999999997</c:v>
                </c:pt>
                <c:pt idx="2143">
                  <c:v>2.4924999999999997</c:v>
                </c:pt>
                <c:pt idx="2144">
                  <c:v>2.4912500000000004</c:v>
                </c:pt>
                <c:pt idx="2145">
                  <c:v>2.4912500000000004</c:v>
                </c:pt>
                <c:pt idx="2146">
                  <c:v>2.4912500000000004</c:v>
                </c:pt>
                <c:pt idx="2147">
                  <c:v>2.4924999999999997</c:v>
                </c:pt>
                <c:pt idx="2148">
                  <c:v>2.4924999999999997</c:v>
                </c:pt>
                <c:pt idx="2149">
                  <c:v>2.4918750000000012</c:v>
                </c:pt>
                <c:pt idx="2150">
                  <c:v>2.4918750000000012</c:v>
                </c:pt>
                <c:pt idx="2151">
                  <c:v>2.4924999999999997</c:v>
                </c:pt>
                <c:pt idx="2152">
                  <c:v>2.4924999999999997</c:v>
                </c:pt>
                <c:pt idx="2153">
                  <c:v>2.4918750000000012</c:v>
                </c:pt>
                <c:pt idx="2154">
                  <c:v>2.4912500000000004</c:v>
                </c:pt>
                <c:pt idx="2155">
                  <c:v>2.4912500000000004</c:v>
                </c:pt>
                <c:pt idx="2156">
                  <c:v>2.4912500000000004</c:v>
                </c:pt>
                <c:pt idx="2157">
                  <c:v>2.4912500000000004</c:v>
                </c:pt>
                <c:pt idx="2158">
                  <c:v>2.4912500000000004</c:v>
                </c:pt>
                <c:pt idx="2159">
                  <c:v>2.4912500000000004</c:v>
                </c:pt>
                <c:pt idx="2160">
                  <c:v>2.4912500000000004</c:v>
                </c:pt>
                <c:pt idx="2161">
                  <c:v>2.4918750000000012</c:v>
                </c:pt>
                <c:pt idx="2162">
                  <c:v>2.4924999999999997</c:v>
                </c:pt>
                <c:pt idx="2163">
                  <c:v>2.4924999999999997</c:v>
                </c:pt>
                <c:pt idx="2164">
                  <c:v>2.4918750000000012</c:v>
                </c:pt>
                <c:pt idx="2165">
                  <c:v>2.4924999999999997</c:v>
                </c:pt>
                <c:pt idx="2166">
                  <c:v>2.4924999999999997</c:v>
                </c:pt>
                <c:pt idx="2167">
                  <c:v>2.4918750000000012</c:v>
                </c:pt>
                <c:pt idx="2168">
                  <c:v>2.4918750000000012</c:v>
                </c:pt>
                <c:pt idx="2169">
                  <c:v>2.4924999999999997</c:v>
                </c:pt>
                <c:pt idx="2170">
                  <c:v>2.4931249999999983</c:v>
                </c:pt>
                <c:pt idx="2171">
                  <c:v>2.4912500000000004</c:v>
                </c:pt>
                <c:pt idx="2172">
                  <c:v>2.4906249999999996</c:v>
                </c:pt>
                <c:pt idx="2173">
                  <c:v>2.4900000000000011</c:v>
                </c:pt>
                <c:pt idx="2174">
                  <c:v>2.4906249999999996</c:v>
                </c:pt>
                <c:pt idx="2175">
                  <c:v>2.4912500000000004</c:v>
                </c:pt>
                <c:pt idx="2176">
                  <c:v>2.4912500000000004</c:v>
                </c:pt>
                <c:pt idx="2177">
                  <c:v>2.4912500000000004</c:v>
                </c:pt>
                <c:pt idx="2178">
                  <c:v>2.4912500000000004</c:v>
                </c:pt>
                <c:pt idx="2179">
                  <c:v>2.4918750000000012</c:v>
                </c:pt>
                <c:pt idx="2180">
                  <c:v>2.4912500000000004</c:v>
                </c:pt>
                <c:pt idx="2181">
                  <c:v>2.4906249999999996</c:v>
                </c:pt>
                <c:pt idx="2182">
                  <c:v>2.4912500000000004</c:v>
                </c:pt>
                <c:pt idx="2183">
                  <c:v>2.4924999999999997</c:v>
                </c:pt>
                <c:pt idx="2184">
                  <c:v>2.4918750000000012</c:v>
                </c:pt>
                <c:pt idx="2185">
                  <c:v>2.4918750000000012</c:v>
                </c:pt>
                <c:pt idx="2186">
                  <c:v>2.4918750000000012</c:v>
                </c:pt>
                <c:pt idx="2187">
                  <c:v>2.4912500000000004</c:v>
                </c:pt>
                <c:pt idx="2188">
                  <c:v>2.4912500000000004</c:v>
                </c:pt>
                <c:pt idx="2189">
                  <c:v>2.4912500000000004</c:v>
                </c:pt>
                <c:pt idx="2190">
                  <c:v>2.4912500000000004</c:v>
                </c:pt>
                <c:pt idx="2191">
                  <c:v>2.4912500000000004</c:v>
                </c:pt>
                <c:pt idx="2192">
                  <c:v>2.4918750000000012</c:v>
                </c:pt>
                <c:pt idx="2193">
                  <c:v>2.4912500000000004</c:v>
                </c:pt>
                <c:pt idx="2194">
                  <c:v>2.4918750000000012</c:v>
                </c:pt>
                <c:pt idx="2195">
                  <c:v>2.4924999999999997</c:v>
                </c:pt>
                <c:pt idx="2196">
                  <c:v>2.4906249999999996</c:v>
                </c:pt>
                <c:pt idx="2197">
                  <c:v>2.4912500000000004</c:v>
                </c:pt>
                <c:pt idx="2198">
                  <c:v>2.4918750000000012</c:v>
                </c:pt>
                <c:pt idx="2199">
                  <c:v>2.4912500000000004</c:v>
                </c:pt>
                <c:pt idx="2200">
                  <c:v>2.4912500000000004</c:v>
                </c:pt>
                <c:pt idx="2201">
                  <c:v>2.4912500000000004</c:v>
                </c:pt>
                <c:pt idx="2202">
                  <c:v>2.4924999999999997</c:v>
                </c:pt>
                <c:pt idx="2203">
                  <c:v>2.4924999999999997</c:v>
                </c:pt>
                <c:pt idx="2204">
                  <c:v>2.4918750000000012</c:v>
                </c:pt>
                <c:pt idx="2205">
                  <c:v>2.4912500000000004</c:v>
                </c:pt>
                <c:pt idx="2206">
                  <c:v>2.4906249999999996</c:v>
                </c:pt>
                <c:pt idx="2207">
                  <c:v>2.4912500000000004</c:v>
                </c:pt>
                <c:pt idx="2208">
                  <c:v>2.4918750000000012</c:v>
                </c:pt>
                <c:pt idx="2209">
                  <c:v>2.4918750000000012</c:v>
                </c:pt>
                <c:pt idx="2210">
                  <c:v>2.4931249999999983</c:v>
                </c:pt>
                <c:pt idx="2211">
                  <c:v>2.4924999999999997</c:v>
                </c:pt>
                <c:pt idx="2212">
                  <c:v>2.4912500000000004</c:v>
                </c:pt>
                <c:pt idx="2213">
                  <c:v>2.4912500000000004</c:v>
                </c:pt>
                <c:pt idx="2214">
                  <c:v>2.4906249999999996</c:v>
                </c:pt>
                <c:pt idx="2215">
                  <c:v>2.4918750000000012</c:v>
                </c:pt>
                <c:pt idx="2216">
                  <c:v>2.4912500000000004</c:v>
                </c:pt>
                <c:pt idx="2217">
                  <c:v>2.4918750000000012</c:v>
                </c:pt>
                <c:pt idx="2218">
                  <c:v>2.4912500000000004</c:v>
                </c:pt>
                <c:pt idx="2219">
                  <c:v>2.4918750000000012</c:v>
                </c:pt>
                <c:pt idx="2220">
                  <c:v>2.4918750000000012</c:v>
                </c:pt>
                <c:pt idx="2221">
                  <c:v>2.4912500000000004</c:v>
                </c:pt>
                <c:pt idx="2222">
                  <c:v>2.4912500000000004</c:v>
                </c:pt>
                <c:pt idx="2223">
                  <c:v>2.4912500000000004</c:v>
                </c:pt>
                <c:pt idx="2224">
                  <c:v>2.4918750000000012</c:v>
                </c:pt>
                <c:pt idx="2225">
                  <c:v>2.4918750000000012</c:v>
                </c:pt>
                <c:pt idx="2226">
                  <c:v>2.4918750000000012</c:v>
                </c:pt>
                <c:pt idx="2227">
                  <c:v>2.4912500000000004</c:v>
                </c:pt>
                <c:pt idx="2228">
                  <c:v>2.4918750000000012</c:v>
                </c:pt>
                <c:pt idx="2229">
                  <c:v>2.4924999999999997</c:v>
                </c:pt>
                <c:pt idx="2230">
                  <c:v>2.4924999999999997</c:v>
                </c:pt>
                <c:pt idx="2231">
                  <c:v>2.4906249999999996</c:v>
                </c:pt>
                <c:pt idx="2232">
                  <c:v>2.4906249999999996</c:v>
                </c:pt>
                <c:pt idx="2233">
                  <c:v>2.4912500000000004</c:v>
                </c:pt>
                <c:pt idx="2234">
                  <c:v>2.4924999999999997</c:v>
                </c:pt>
                <c:pt idx="2235">
                  <c:v>2.4924999999999997</c:v>
                </c:pt>
                <c:pt idx="2236">
                  <c:v>2.4918750000000012</c:v>
                </c:pt>
                <c:pt idx="2237">
                  <c:v>2.4918750000000012</c:v>
                </c:pt>
                <c:pt idx="2238">
                  <c:v>2.4924999999999997</c:v>
                </c:pt>
                <c:pt idx="2239">
                  <c:v>2.4918750000000012</c:v>
                </c:pt>
                <c:pt idx="2240">
                  <c:v>2.4918750000000012</c:v>
                </c:pt>
                <c:pt idx="2241">
                  <c:v>2.4918750000000012</c:v>
                </c:pt>
                <c:pt idx="2242">
                  <c:v>2.4912500000000004</c:v>
                </c:pt>
                <c:pt idx="2243">
                  <c:v>2.4912500000000004</c:v>
                </c:pt>
                <c:pt idx="2244">
                  <c:v>2.4906249999999996</c:v>
                </c:pt>
                <c:pt idx="2245">
                  <c:v>2.4918750000000012</c:v>
                </c:pt>
                <c:pt idx="2246">
                  <c:v>2.4924999999999997</c:v>
                </c:pt>
                <c:pt idx="2247">
                  <c:v>2.4918750000000012</c:v>
                </c:pt>
                <c:pt idx="2248">
                  <c:v>2.4918750000000012</c:v>
                </c:pt>
                <c:pt idx="2249">
                  <c:v>2.4918750000000012</c:v>
                </c:pt>
                <c:pt idx="2250">
                  <c:v>2.4918750000000012</c:v>
                </c:pt>
                <c:pt idx="2251">
                  <c:v>2.4918750000000012</c:v>
                </c:pt>
                <c:pt idx="2252">
                  <c:v>2.4912500000000004</c:v>
                </c:pt>
                <c:pt idx="2253">
                  <c:v>2.4918750000000012</c:v>
                </c:pt>
                <c:pt idx="2254">
                  <c:v>2.4918750000000012</c:v>
                </c:pt>
                <c:pt idx="2255">
                  <c:v>2.4912500000000004</c:v>
                </c:pt>
                <c:pt idx="2256">
                  <c:v>2.4918750000000012</c:v>
                </c:pt>
                <c:pt idx="2257">
                  <c:v>2.4918750000000012</c:v>
                </c:pt>
                <c:pt idx="2258">
                  <c:v>2.4912500000000004</c:v>
                </c:pt>
                <c:pt idx="2259">
                  <c:v>2.4912500000000004</c:v>
                </c:pt>
                <c:pt idx="2260">
                  <c:v>2.4912500000000004</c:v>
                </c:pt>
                <c:pt idx="2261">
                  <c:v>2.4912500000000004</c:v>
                </c:pt>
                <c:pt idx="2262">
                  <c:v>2.4918750000000012</c:v>
                </c:pt>
                <c:pt idx="2263">
                  <c:v>2.4906249999999996</c:v>
                </c:pt>
                <c:pt idx="2264">
                  <c:v>2.4906249999999996</c:v>
                </c:pt>
                <c:pt idx="2265">
                  <c:v>2.4912500000000004</c:v>
                </c:pt>
                <c:pt idx="2266">
                  <c:v>2.4918750000000012</c:v>
                </c:pt>
                <c:pt idx="2267">
                  <c:v>2.4918750000000012</c:v>
                </c:pt>
                <c:pt idx="2268">
                  <c:v>2.4924999999999997</c:v>
                </c:pt>
                <c:pt idx="2269">
                  <c:v>2.4924999999999997</c:v>
                </c:pt>
                <c:pt idx="2270">
                  <c:v>2.4918750000000012</c:v>
                </c:pt>
                <c:pt idx="2271">
                  <c:v>2.4906249999999996</c:v>
                </c:pt>
                <c:pt idx="2272">
                  <c:v>2.4906249999999996</c:v>
                </c:pt>
                <c:pt idx="2273">
                  <c:v>2.4912500000000004</c:v>
                </c:pt>
                <c:pt idx="2274">
                  <c:v>2.4906249999999996</c:v>
                </c:pt>
                <c:pt idx="2275">
                  <c:v>2.4924999999999997</c:v>
                </c:pt>
                <c:pt idx="2276">
                  <c:v>2.4912500000000004</c:v>
                </c:pt>
                <c:pt idx="2277">
                  <c:v>2.4906249999999996</c:v>
                </c:pt>
                <c:pt idx="2278">
                  <c:v>2.4918750000000012</c:v>
                </c:pt>
                <c:pt idx="2279">
                  <c:v>2.4924999999999997</c:v>
                </c:pt>
                <c:pt idx="2280">
                  <c:v>2.4924999999999997</c:v>
                </c:pt>
                <c:pt idx="2281">
                  <c:v>2.4918750000000012</c:v>
                </c:pt>
                <c:pt idx="2282">
                  <c:v>2.4912500000000004</c:v>
                </c:pt>
                <c:pt idx="2283">
                  <c:v>2.4918750000000012</c:v>
                </c:pt>
                <c:pt idx="2284">
                  <c:v>2.4918750000000012</c:v>
                </c:pt>
                <c:pt idx="2285">
                  <c:v>2.4918750000000012</c:v>
                </c:pt>
                <c:pt idx="2286">
                  <c:v>2.4912500000000004</c:v>
                </c:pt>
                <c:pt idx="2287">
                  <c:v>2.4924999999999997</c:v>
                </c:pt>
                <c:pt idx="2288">
                  <c:v>2.4924999999999997</c:v>
                </c:pt>
                <c:pt idx="2289">
                  <c:v>2.4912500000000004</c:v>
                </c:pt>
                <c:pt idx="2290">
                  <c:v>2.4912500000000004</c:v>
                </c:pt>
                <c:pt idx="2291">
                  <c:v>2.4912500000000004</c:v>
                </c:pt>
                <c:pt idx="2292">
                  <c:v>2.4918750000000012</c:v>
                </c:pt>
                <c:pt idx="2293">
                  <c:v>2.4924999999999997</c:v>
                </c:pt>
                <c:pt idx="2294">
                  <c:v>2.4918750000000012</c:v>
                </c:pt>
                <c:pt idx="2295">
                  <c:v>2.4912500000000004</c:v>
                </c:pt>
                <c:pt idx="2296">
                  <c:v>2.4924999999999997</c:v>
                </c:pt>
                <c:pt idx="2297">
                  <c:v>2.4924999999999997</c:v>
                </c:pt>
                <c:pt idx="2298">
                  <c:v>2.4918750000000012</c:v>
                </c:pt>
                <c:pt idx="2299">
                  <c:v>2.4918750000000012</c:v>
                </c:pt>
                <c:pt idx="2300">
                  <c:v>2.4912500000000004</c:v>
                </c:pt>
                <c:pt idx="2301">
                  <c:v>2.4918750000000012</c:v>
                </c:pt>
                <c:pt idx="2302">
                  <c:v>2.4918750000000012</c:v>
                </c:pt>
                <c:pt idx="2303">
                  <c:v>2.4918750000000012</c:v>
                </c:pt>
                <c:pt idx="2304">
                  <c:v>2.4912500000000004</c:v>
                </c:pt>
                <c:pt idx="2305">
                  <c:v>2.4912500000000004</c:v>
                </c:pt>
                <c:pt idx="2306">
                  <c:v>2.4900000000000011</c:v>
                </c:pt>
                <c:pt idx="2307">
                  <c:v>2.4918750000000012</c:v>
                </c:pt>
                <c:pt idx="2308">
                  <c:v>2.4912500000000004</c:v>
                </c:pt>
                <c:pt idx="2309">
                  <c:v>2.4906249999999996</c:v>
                </c:pt>
                <c:pt idx="2310">
                  <c:v>2.4906249999999996</c:v>
                </c:pt>
                <c:pt idx="2311">
                  <c:v>2.4906249999999996</c:v>
                </c:pt>
                <c:pt idx="2312">
                  <c:v>2.4900000000000011</c:v>
                </c:pt>
                <c:pt idx="2313">
                  <c:v>2.4900000000000011</c:v>
                </c:pt>
                <c:pt idx="2314">
                  <c:v>2.4912500000000004</c:v>
                </c:pt>
                <c:pt idx="2315">
                  <c:v>2.4918750000000012</c:v>
                </c:pt>
                <c:pt idx="2316">
                  <c:v>2.4912500000000004</c:v>
                </c:pt>
                <c:pt idx="2317">
                  <c:v>2.4906249999999996</c:v>
                </c:pt>
                <c:pt idx="2318">
                  <c:v>2.4918750000000012</c:v>
                </c:pt>
                <c:pt idx="2319">
                  <c:v>2.4924999999999997</c:v>
                </c:pt>
                <c:pt idx="2320">
                  <c:v>2.4918750000000012</c:v>
                </c:pt>
                <c:pt idx="2321">
                  <c:v>2.4918750000000012</c:v>
                </c:pt>
                <c:pt idx="2322">
                  <c:v>2.4912500000000004</c:v>
                </c:pt>
                <c:pt idx="2323">
                  <c:v>2.4918750000000012</c:v>
                </c:pt>
                <c:pt idx="2324">
                  <c:v>2.4918750000000012</c:v>
                </c:pt>
                <c:pt idx="2325">
                  <c:v>2.4918750000000012</c:v>
                </c:pt>
                <c:pt idx="2326">
                  <c:v>2.4906249999999996</c:v>
                </c:pt>
                <c:pt idx="2327">
                  <c:v>2.4912500000000004</c:v>
                </c:pt>
                <c:pt idx="2328">
                  <c:v>2.4918750000000012</c:v>
                </c:pt>
                <c:pt idx="2329">
                  <c:v>2.4918750000000012</c:v>
                </c:pt>
                <c:pt idx="2330">
                  <c:v>2.4924999999999997</c:v>
                </c:pt>
                <c:pt idx="2331">
                  <c:v>2.4918750000000012</c:v>
                </c:pt>
                <c:pt idx="2332">
                  <c:v>2.4912500000000004</c:v>
                </c:pt>
                <c:pt idx="2333">
                  <c:v>2.4918750000000012</c:v>
                </c:pt>
                <c:pt idx="2334">
                  <c:v>2.4912500000000004</c:v>
                </c:pt>
                <c:pt idx="2335">
                  <c:v>2.4900000000000011</c:v>
                </c:pt>
                <c:pt idx="2336">
                  <c:v>2.4918750000000012</c:v>
                </c:pt>
                <c:pt idx="2337">
                  <c:v>2.4924999999999997</c:v>
                </c:pt>
                <c:pt idx="2338">
                  <c:v>2.4912500000000004</c:v>
                </c:pt>
                <c:pt idx="2339">
                  <c:v>2.4893750000000003</c:v>
                </c:pt>
                <c:pt idx="2340">
                  <c:v>2.4900000000000011</c:v>
                </c:pt>
                <c:pt idx="2341">
                  <c:v>2.4918750000000012</c:v>
                </c:pt>
                <c:pt idx="2342">
                  <c:v>2.4918750000000012</c:v>
                </c:pt>
                <c:pt idx="2343">
                  <c:v>2.4918750000000012</c:v>
                </c:pt>
                <c:pt idx="2344">
                  <c:v>2.4918750000000012</c:v>
                </c:pt>
                <c:pt idx="2345">
                  <c:v>2.4912500000000004</c:v>
                </c:pt>
                <c:pt idx="2346">
                  <c:v>2.4912500000000004</c:v>
                </c:pt>
                <c:pt idx="2347">
                  <c:v>2.4912500000000004</c:v>
                </c:pt>
                <c:pt idx="2348">
                  <c:v>2.4906249999999996</c:v>
                </c:pt>
                <c:pt idx="2349">
                  <c:v>2.4912500000000004</c:v>
                </c:pt>
                <c:pt idx="2350">
                  <c:v>2.4912500000000004</c:v>
                </c:pt>
                <c:pt idx="2351">
                  <c:v>2.4918750000000012</c:v>
                </c:pt>
                <c:pt idx="2352">
                  <c:v>2.4912500000000004</c:v>
                </c:pt>
                <c:pt idx="2353">
                  <c:v>2.4912500000000004</c:v>
                </c:pt>
                <c:pt idx="2354">
                  <c:v>2.4912500000000004</c:v>
                </c:pt>
                <c:pt idx="2355">
                  <c:v>2.4918750000000012</c:v>
                </c:pt>
                <c:pt idx="2356">
                  <c:v>2.4906249999999996</c:v>
                </c:pt>
                <c:pt idx="2357">
                  <c:v>2.4918750000000012</c:v>
                </c:pt>
                <c:pt idx="2358">
                  <c:v>2.4912500000000004</c:v>
                </c:pt>
                <c:pt idx="2359">
                  <c:v>2.4912500000000004</c:v>
                </c:pt>
                <c:pt idx="2360">
                  <c:v>2.4912500000000004</c:v>
                </c:pt>
                <c:pt idx="2361">
                  <c:v>2.4912500000000004</c:v>
                </c:pt>
                <c:pt idx="2362">
                  <c:v>2.4912500000000004</c:v>
                </c:pt>
                <c:pt idx="2363">
                  <c:v>2.4918750000000012</c:v>
                </c:pt>
                <c:pt idx="2364">
                  <c:v>2.4912500000000004</c:v>
                </c:pt>
                <c:pt idx="2365">
                  <c:v>2.4912500000000004</c:v>
                </c:pt>
                <c:pt idx="2366">
                  <c:v>2.4900000000000011</c:v>
                </c:pt>
                <c:pt idx="2367">
                  <c:v>2.4906249999999996</c:v>
                </c:pt>
                <c:pt idx="2368">
                  <c:v>2.4912500000000004</c:v>
                </c:pt>
                <c:pt idx="2369">
                  <c:v>2.4912500000000004</c:v>
                </c:pt>
                <c:pt idx="2370">
                  <c:v>2.4912500000000004</c:v>
                </c:pt>
                <c:pt idx="2371">
                  <c:v>2.4918750000000012</c:v>
                </c:pt>
                <c:pt idx="2372">
                  <c:v>2.4912500000000004</c:v>
                </c:pt>
                <c:pt idx="2373">
                  <c:v>2.4918750000000012</c:v>
                </c:pt>
                <c:pt idx="2374">
                  <c:v>2.4924999999999997</c:v>
                </c:pt>
                <c:pt idx="2375">
                  <c:v>2.4924999999999997</c:v>
                </c:pt>
                <c:pt idx="2376">
                  <c:v>2.4912500000000004</c:v>
                </c:pt>
                <c:pt idx="2377">
                  <c:v>2.4912500000000004</c:v>
                </c:pt>
                <c:pt idx="2378">
                  <c:v>2.4924999999999997</c:v>
                </c:pt>
                <c:pt idx="2379">
                  <c:v>2.4924999999999997</c:v>
                </c:pt>
                <c:pt idx="2380">
                  <c:v>2.4906249999999996</c:v>
                </c:pt>
                <c:pt idx="2381">
                  <c:v>2.4906249999999996</c:v>
                </c:pt>
                <c:pt idx="2382">
                  <c:v>2.4912500000000004</c:v>
                </c:pt>
                <c:pt idx="2383">
                  <c:v>2.4918750000000012</c:v>
                </c:pt>
                <c:pt idx="2384">
                  <c:v>2.4918750000000012</c:v>
                </c:pt>
                <c:pt idx="2385">
                  <c:v>2.4918750000000012</c:v>
                </c:pt>
                <c:pt idx="2386">
                  <c:v>2.4912500000000004</c:v>
                </c:pt>
                <c:pt idx="2387">
                  <c:v>2.4912500000000004</c:v>
                </c:pt>
                <c:pt idx="2388">
                  <c:v>2.4918750000000012</c:v>
                </c:pt>
                <c:pt idx="2389">
                  <c:v>2.4912500000000004</c:v>
                </c:pt>
                <c:pt idx="2390">
                  <c:v>2.4918750000000012</c:v>
                </c:pt>
                <c:pt idx="2391">
                  <c:v>2.4924999999999997</c:v>
                </c:pt>
                <c:pt idx="2392">
                  <c:v>2.4918750000000012</c:v>
                </c:pt>
                <c:pt idx="2393">
                  <c:v>2.4924999999999997</c:v>
                </c:pt>
                <c:pt idx="2394">
                  <c:v>2.4912500000000004</c:v>
                </c:pt>
                <c:pt idx="2395">
                  <c:v>2.4912500000000004</c:v>
                </c:pt>
                <c:pt idx="2396">
                  <c:v>2.4912500000000004</c:v>
                </c:pt>
                <c:pt idx="2397">
                  <c:v>2.4924999999999997</c:v>
                </c:pt>
                <c:pt idx="2398">
                  <c:v>2.4924999999999997</c:v>
                </c:pt>
                <c:pt idx="2399">
                  <c:v>2.4918750000000012</c:v>
                </c:pt>
                <c:pt idx="2400">
                  <c:v>2.4924999999999997</c:v>
                </c:pt>
                <c:pt idx="2401">
                  <c:v>2.4924999999999997</c:v>
                </c:pt>
                <c:pt idx="2402">
                  <c:v>2.4924999999999997</c:v>
                </c:pt>
                <c:pt idx="2403">
                  <c:v>2.4924999999999997</c:v>
                </c:pt>
                <c:pt idx="2404">
                  <c:v>2.4931249999999983</c:v>
                </c:pt>
                <c:pt idx="2405">
                  <c:v>2.4924999999999997</c:v>
                </c:pt>
                <c:pt idx="2406">
                  <c:v>2.4924999999999997</c:v>
                </c:pt>
                <c:pt idx="2407">
                  <c:v>2.4918750000000012</c:v>
                </c:pt>
                <c:pt idx="2408">
                  <c:v>2.4918750000000012</c:v>
                </c:pt>
                <c:pt idx="2409">
                  <c:v>2.4918750000000012</c:v>
                </c:pt>
                <c:pt idx="2410">
                  <c:v>2.4912500000000004</c:v>
                </c:pt>
                <c:pt idx="2411">
                  <c:v>2.4912500000000004</c:v>
                </c:pt>
                <c:pt idx="2412">
                  <c:v>2.4918750000000012</c:v>
                </c:pt>
                <c:pt idx="2413">
                  <c:v>2.4906249999999996</c:v>
                </c:pt>
                <c:pt idx="2414">
                  <c:v>2.4906249999999996</c:v>
                </c:pt>
                <c:pt idx="2415">
                  <c:v>2.4912500000000004</c:v>
                </c:pt>
                <c:pt idx="2416">
                  <c:v>2.4912500000000004</c:v>
                </c:pt>
                <c:pt idx="2417">
                  <c:v>2.4918750000000012</c:v>
                </c:pt>
                <c:pt idx="2418">
                  <c:v>2.4918750000000012</c:v>
                </c:pt>
                <c:pt idx="2419">
                  <c:v>2.4918750000000012</c:v>
                </c:pt>
                <c:pt idx="2420">
                  <c:v>2.4918750000000012</c:v>
                </c:pt>
                <c:pt idx="2421">
                  <c:v>2.4924999999999997</c:v>
                </c:pt>
                <c:pt idx="2422">
                  <c:v>2.4924999999999997</c:v>
                </c:pt>
                <c:pt idx="2423">
                  <c:v>2.4918750000000012</c:v>
                </c:pt>
                <c:pt idx="2424">
                  <c:v>2.4924999999999997</c:v>
                </c:pt>
                <c:pt idx="2425">
                  <c:v>2.4912500000000004</c:v>
                </c:pt>
                <c:pt idx="2426">
                  <c:v>2.4924999999999997</c:v>
                </c:pt>
                <c:pt idx="2427">
                  <c:v>2.4924999999999997</c:v>
                </c:pt>
                <c:pt idx="2428">
                  <c:v>2.4912500000000004</c:v>
                </c:pt>
                <c:pt idx="2429">
                  <c:v>2.4918750000000012</c:v>
                </c:pt>
                <c:pt idx="2430">
                  <c:v>2.4924999999999997</c:v>
                </c:pt>
                <c:pt idx="2431">
                  <c:v>2.4924999999999997</c:v>
                </c:pt>
                <c:pt idx="2432">
                  <c:v>2.4912500000000004</c:v>
                </c:pt>
                <c:pt idx="2433">
                  <c:v>2.4906249999999996</c:v>
                </c:pt>
                <c:pt idx="2434">
                  <c:v>2.4918750000000012</c:v>
                </c:pt>
                <c:pt idx="2435">
                  <c:v>2.4924999999999997</c:v>
                </c:pt>
                <c:pt idx="2436">
                  <c:v>2.4912500000000004</c:v>
                </c:pt>
                <c:pt idx="2437">
                  <c:v>2.4918750000000012</c:v>
                </c:pt>
                <c:pt idx="2438">
                  <c:v>2.4918750000000012</c:v>
                </c:pt>
                <c:pt idx="2439">
                  <c:v>2.4918750000000012</c:v>
                </c:pt>
                <c:pt idx="2440">
                  <c:v>2.4924999999999997</c:v>
                </c:pt>
                <c:pt idx="2441">
                  <c:v>2.4918750000000012</c:v>
                </c:pt>
                <c:pt idx="2442">
                  <c:v>2.4912500000000004</c:v>
                </c:pt>
                <c:pt idx="2443">
                  <c:v>2.4912500000000004</c:v>
                </c:pt>
                <c:pt idx="2444">
                  <c:v>2.4924999999999997</c:v>
                </c:pt>
                <c:pt idx="2445">
                  <c:v>2.4912500000000004</c:v>
                </c:pt>
                <c:pt idx="2446">
                  <c:v>2.4912500000000004</c:v>
                </c:pt>
                <c:pt idx="2447">
                  <c:v>2.4912500000000004</c:v>
                </c:pt>
                <c:pt idx="2448">
                  <c:v>2.4924999999999997</c:v>
                </c:pt>
                <c:pt idx="2449">
                  <c:v>2.4918750000000012</c:v>
                </c:pt>
                <c:pt idx="2450">
                  <c:v>2.4931249999999983</c:v>
                </c:pt>
                <c:pt idx="2451">
                  <c:v>2.4924999999999997</c:v>
                </c:pt>
                <c:pt idx="2452">
                  <c:v>2.4912500000000004</c:v>
                </c:pt>
                <c:pt idx="2453">
                  <c:v>2.4906249999999996</c:v>
                </c:pt>
                <c:pt idx="2454">
                  <c:v>2.4912500000000004</c:v>
                </c:pt>
                <c:pt idx="2455">
                  <c:v>2.4912500000000004</c:v>
                </c:pt>
                <c:pt idx="2456">
                  <c:v>2.4912500000000004</c:v>
                </c:pt>
                <c:pt idx="2457">
                  <c:v>2.4918750000000012</c:v>
                </c:pt>
                <c:pt idx="2458">
                  <c:v>2.4924999999999997</c:v>
                </c:pt>
                <c:pt idx="2459">
                  <c:v>2.4918750000000012</c:v>
                </c:pt>
                <c:pt idx="2460">
                  <c:v>2.4906249999999996</c:v>
                </c:pt>
                <c:pt idx="2461">
                  <c:v>2.4906249999999996</c:v>
                </c:pt>
                <c:pt idx="2462">
                  <c:v>2.4918750000000012</c:v>
                </c:pt>
                <c:pt idx="2463">
                  <c:v>2.4912500000000004</c:v>
                </c:pt>
                <c:pt idx="2464">
                  <c:v>2.4906249999999996</c:v>
                </c:pt>
                <c:pt idx="2465">
                  <c:v>2.4912500000000004</c:v>
                </c:pt>
                <c:pt idx="2466">
                  <c:v>2.4912500000000004</c:v>
                </c:pt>
                <c:pt idx="2467">
                  <c:v>2.4918750000000012</c:v>
                </c:pt>
                <c:pt idx="2468">
                  <c:v>2.4912500000000004</c:v>
                </c:pt>
                <c:pt idx="2469">
                  <c:v>2.4912500000000004</c:v>
                </c:pt>
                <c:pt idx="2470">
                  <c:v>2.4918750000000012</c:v>
                </c:pt>
                <c:pt idx="2471">
                  <c:v>2.4918750000000012</c:v>
                </c:pt>
                <c:pt idx="2472">
                  <c:v>2.4912500000000004</c:v>
                </c:pt>
                <c:pt idx="2473">
                  <c:v>2.4918750000000012</c:v>
                </c:pt>
                <c:pt idx="2474">
                  <c:v>2.4912500000000004</c:v>
                </c:pt>
                <c:pt idx="2475">
                  <c:v>2.4918750000000012</c:v>
                </c:pt>
                <c:pt idx="2476">
                  <c:v>2.4918750000000012</c:v>
                </c:pt>
                <c:pt idx="2477">
                  <c:v>2.4912500000000004</c:v>
                </c:pt>
                <c:pt idx="2478">
                  <c:v>2.4912500000000004</c:v>
                </c:pt>
                <c:pt idx="2479">
                  <c:v>2.4912500000000004</c:v>
                </c:pt>
                <c:pt idx="2480">
                  <c:v>2.4912500000000004</c:v>
                </c:pt>
                <c:pt idx="2481">
                  <c:v>2.4918750000000012</c:v>
                </c:pt>
                <c:pt idx="2482">
                  <c:v>2.4912500000000004</c:v>
                </c:pt>
                <c:pt idx="2483">
                  <c:v>2.4912500000000004</c:v>
                </c:pt>
                <c:pt idx="2484">
                  <c:v>2.4924999999999997</c:v>
                </c:pt>
                <c:pt idx="2485">
                  <c:v>2.4924999999999997</c:v>
                </c:pt>
                <c:pt idx="2486">
                  <c:v>2.4906249999999996</c:v>
                </c:pt>
                <c:pt idx="2487">
                  <c:v>2.4931249999999983</c:v>
                </c:pt>
                <c:pt idx="2488">
                  <c:v>2.4937500000000012</c:v>
                </c:pt>
                <c:pt idx="2489">
                  <c:v>2.4924999999999997</c:v>
                </c:pt>
                <c:pt idx="2490">
                  <c:v>2.4912500000000004</c:v>
                </c:pt>
                <c:pt idx="2491">
                  <c:v>2.4912500000000004</c:v>
                </c:pt>
                <c:pt idx="2492">
                  <c:v>2.4918750000000012</c:v>
                </c:pt>
                <c:pt idx="2493">
                  <c:v>2.4912500000000004</c:v>
                </c:pt>
                <c:pt idx="2494">
                  <c:v>2.4918750000000012</c:v>
                </c:pt>
                <c:pt idx="2495">
                  <c:v>2.4918750000000012</c:v>
                </c:pt>
                <c:pt idx="2496">
                  <c:v>2.4918750000000012</c:v>
                </c:pt>
                <c:pt idx="2497">
                  <c:v>2.4918750000000012</c:v>
                </c:pt>
                <c:pt idx="2498">
                  <c:v>2.4906249999999996</c:v>
                </c:pt>
                <c:pt idx="2499">
                  <c:v>2.4906249999999996</c:v>
                </c:pt>
                <c:pt idx="2500">
                  <c:v>2.4918750000000012</c:v>
                </c:pt>
                <c:pt idx="2501">
                  <c:v>2.4924999999999997</c:v>
                </c:pt>
                <c:pt idx="2502">
                  <c:v>2.4924999999999997</c:v>
                </c:pt>
                <c:pt idx="2503">
                  <c:v>2.4912500000000004</c:v>
                </c:pt>
                <c:pt idx="2504">
                  <c:v>2.4912500000000004</c:v>
                </c:pt>
                <c:pt idx="2505">
                  <c:v>2.4912500000000004</c:v>
                </c:pt>
                <c:pt idx="2506">
                  <c:v>2.4906249999999996</c:v>
                </c:pt>
                <c:pt idx="2507">
                  <c:v>2.4918750000000012</c:v>
                </c:pt>
                <c:pt idx="2508">
                  <c:v>2.4918750000000012</c:v>
                </c:pt>
                <c:pt idx="2509">
                  <c:v>2.4924999999999997</c:v>
                </c:pt>
                <c:pt idx="2510">
                  <c:v>2.4918750000000012</c:v>
                </c:pt>
                <c:pt idx="2511">
                  <c:v>2.4918750000000012</c:v>
                </c:pt>
                <c:pt idx="2512">
                  <c:v>2.4918750000000012</c:v>
                </c:pt>
                <c:pt idx="2513">
                  <c:v>2.4924999999999997</c:v>
                </c:pt>
                <c:pt idx="2514">
                  <c:v>2.4918750000000012</c:v>
                </c:pt>
                <c:pt idx="2515">
                  <c:v>2.4924999999999997</c:v>
                </c:pt>
                <c:pt idx="2516">
                  <c:v>2.4918750000000012</c:v>
                </c:pt>
                <c:pt idx="2517">
                  <c:v>2.4906249999999996</c:v>
                </c:pt>
                <c:pt idx="2518">
                  <c:v>2.4906249999999996</c:v>
                </c:pt>
                <c:pt idx="2519">
                  <c:v>2.4900000000000011</c:v>
                </c:pt>
                <c:pt idx="2520">
                  <c:v>2.4906249999999996</c:v>
                </c:pt>
                <c:pt idx="2521">
                  <c:v>2.4924999999999997</c:v>
                </c:pt>
                <c:pt idx="2522">
                  <c:v>2.4924999999999997</c:v>
                </c:pt>
                <c:pt idx="2523">
                  <c:v>2.4918750000000012</c:v>
                </c:pt>
                <c:pt idx="2524">
                  <c:v>2.4924999999999997</c:v>
                </c:pt>
                <c:pt idx="2525">
                  <c:v>2.4912500000000004</c:v>
                </c:pt>
                <c:pt idx="2526">
                  <c:v>2.4912500000000004</c:v>
                </c:pt>
                <c:pt idx="2527">
                  <c:v>2.4918750000000012</c:v>
                </c:pt>
                <c:pt idx="2528">
                  <c:v>2.4924999999999997</c:v>
                </c:pt>
                <c:pt idx="2529">
                  <c:v>2.4912500000000004</c:v>
                </c:pt>
                <c:pt idx="2530">
                  <c:v>2.4918750000000012</c:v>
                </c:pt>
                <c:pt idx="2531">
                  <c:v>2.4918750000000012</c:v>
                </c:pt>
                <c:pt idx="2532">
                  <c:v>2.4918750000000012</c:v>
                </c:pt>
                <c:pt idx="2533">
                  <c:v>2.4918750000000012</c:v>
                </c:pt>
                <c:pt idx="2534">
                  <c:v>2.4906249999999996</c:v>
                </c:pt>
                <c:pt idx="2535">
                  <c:v>2.4906249999999996</c:v>
                </c:pt>
                <c:pt idx="2536">
                  <c:v>2.4906249999999996</c:v>
                </c:pt>
                <c:pt idx="2537">
                  <c:v>2.4912500000000004</c:v>
                </c:pt>
                <c:pt idx="2538">
                  <c:v>2.4918750000000012</c:v>
                </c:pt>
                <c:pt idx="2539">
                  <c:v>2.4918750000000012</c:v>
                </c:pt>
                <c:pt idx="2540">
                  <c:v>2.4918750000000012</c:v>
                </c:pt>
                <c:pt idx="2541">
                  <c:v>2.4912500000000004</c:v>
                </c:pt>
                <c:pt idx="2542">
                  <c:v>2.4918750000000012</c:v>
                </c:pt>
                <c:pt idx="2543">
                  <c:v>2.4912500000000004</c:v>
                </c:pt>
                <c:pt idx="2544">
                  <c:v>2.4912500000000004</c:v>
                </c:pt>
                <c:pt idx="2545">
                  <c:v>2.4906249999999996</c:v>
                </c:pt>
                <c:pt idx="2546">
                  <c:v>2.4918750000000012</c:v>
                </c:pt>
                <c:pt idx="2547">
                  <c:v>2.4918750000000012</c:v>
                </c:pt>
                <c:pt idx="2548">
                  <c:v>2.4912500000000004</c:v>
                </c:pt>
                <c:pt idx="2549">
                  <c:v>2.4918750000000012</c:v>
                </c:pt>
                <c:pt idx="2550">
                  <c:v>2.4912500000000004</c:v>
                </c:pt>
                <c:pt idx="2551">
                  <c:v>2.4906249999999996</c:v>
                </c:pt>
                <c:pt idx="2552">
                  <c:v>2.4912500000000004</c:v>
                </c:pt>
                <c:pt idx="2553">
                  <c:v>2.4912500000000004</c:v>
                </c:pt>
                <c:pt idx="2554">
                  <c:v>2.4900000000000011</c:v>
                </c:pt>
                <c:pt idx="2555">
                  <c:v>2.4918750000000012</c:v>
                </c:pt>
                <c:pt idx="2556">
                  <c:v>2.4918750000000012</c:v>
                </c:pt>
                <c:pt idx="2557">
                  <c:v>2.4912500000000004</c:v>
                </c:pt>
                <c:pt idx="2558">
                  <c:v>2.4924999999999997</c:v>
                </c:pt>
                <c:pt idx="2559">
                  <c:v>2.4912500000000004</c:v>
                </c:pt>
                <c:pt idx="2560">
                  <c:v>2.4912500000000004</c:v>
                </c:pt>
                <c:pt idx="2561">
                  <c:v>2.4918750000000012</c:v>
                </c:pt>
                <c:pt idx="2562">
                  <c:v>2.4906249999999996</c:v>
                </c:pt>
                <c:pt idx="2563">
                  <c:v>2.4900000000000011</c:v>
                </c:pt>
                <c:pt idx="2564">
                  <c:v>2.4912500000000004</c:v>
                </c:pt>
                <c:pt idx="2565">
                  <c:v>2.4918750000000012</c:v>
                </c:pt>
                <c:pt idx="2566">
                  <c:v>2.4912500000000004</c:v>
                </c:pt>
                <c:pt idx="2567">
                  <c:v>2.4918750000000012</c:v>
                </c:pt>
                <c:pt idx="2568">
                  <c:v>2.4918750000000012</c:v>
                </c:pt>
                <c:pt idx="2569">
                  <c:v>2.4906249999999996</c:v>
                </c:pt>
                <c:pt idx="2570">
                  <c:v>2.4906249999999996</c:v>
                </c:pt>
                <c:pt idx="2571">
                  <c:v>2.4912500000000004</c:v>
                </c:pt>
                <c:pt idx="2572">
                  <c:v>2.4918750000000012</c:v>
                </c:pt>
                <c:pt idx="2573">
                  <c:v>2.4918750000000012</c:v>
                </c:pt>
                <c:pt idx="2574">
                  <c:v>2.4918750000000012</c:v>
                </c:pt>
                <c:pt idx="2575">
                  <c:v>2.4918750000000012</c:v>
                </c:pt>
                <c:pt idx="2576">
                  <c:v>2.4924999999999997</c:v>
                </c:pt>
                <c:pt idx="2577">
                  <c:v>2.4912500000000004</c:v>
                </c:pt>
                <c:pt idx="2578">
                  <c:v>2.4912500000000004</c:v>
                </c:pt>
                <c:pt idx="2579">
                  <c:v>2.4912500000000004</c:v>
                </c:pt>
                <c:pt idx="2580">
                  <c:v>2.4924999999999997</c:v>
                </c:pt>
                <c:pt idx="2581">
                  <c:v>2.4918750000000012</c:v>
                </c:pt>
                <c:pt idx="2582">
                  <c:v>2.4912500000000004</c:v>
                </c:pt>
                <c:pt idx="2583">
                  <c:v>2.4918750000000012</c:v>
                </c:pt>
                <c:pt idx="2584">
                  <c:v>2.4918750000000012</c:v>
                </c:pt>
                <c:pt idx="2585">
                  <c:v>2.4918750000000012</c:v>
                </c:pt>
                <c:pt idx="2586">
                  <c:v>2.4912500000000004</c:v>
                </c:pt>
                <c:pt idx="2587">
                  <c:v>2.4918750000000012</c:v>
                </c:pt>
                <c:pt idx="2588">
                  <c:v>2.4906249999999996</c:v>
                </c:pt>
                <c:pt idx="2589">
                  <c:v>2.4906249999999996</c:v>
                </c:pt>
                <c:pt idx="2590">
                  <c:v>2.4912500000000004</c:v>
                </c:pt>
                <c:pt idx="2591">
                  <c:v>2.4912500000000004</c:v>
                </c:pt>
                <c:pt idx="2592">
                  <c:v>2.4918750000000012</c:v>
                </c:pt>
                <c:pt idx="2593">
                  <c:v>2.4912500000000004</c:v>
                </c:pt>
                <c:pt idx="2594">
                  <c:v>2.4918750000000012</c:v>
                </c:pt>
                <c:pt idx="2595">
                  <c:v>2.4918750000000012</c:v>
                </c:pt>
                <c:pt idx="2596">
                  <c:v>2.4918750000000012</c:v>
                </c:pt>
                <c:pt idx="2597">
                  <c:v>2.4918750000000012</c:v>
                </c:pt>
                <c:pt idx="2598">
                  <c:v>2.4918750000000012</c:v>
                </c:pt>
                <c:pt idx="2599">
                  <c:v>2.4918750000000012</c:v>
                </c:pt>
                <c:pt idx="2600">
                  <c:v>2.4912500000000004</c:v>
                </c:pt>
                <c:pt idx="2601">
                  <c:v>2.4918750000000012</c:v>
                </c:pt>
                <c:pt idx="2602">
                  <c:v>2.4918750000000012</c:v>
                </c:pt>
                <c:pt idx="2603">
                  <c:v>2.4918750000000012</c:v>
                </c:pt>
                <c:pt idx="2604">
                  <c:v>2.4912500000000004</c:v>
                </c:pt>
                <c:pt idx="2605">
                  <c:v>2.4906249999999996</c:v>
                </c:pt>
                <c:pt idx="2606">
                  <c:v>2.4906249999999996</c:v>
                </c:pt>
                <c:pt idx="2607">
                  <c:v>2.4912500000000004</c:v>
                </c:pt>
                <c:pt idx="2608">
                  <c:v>2.4912500000000004</c:v>
                </c:pt>
                <c:pt idx="2609">
                  <c:v>2.4912500000000004</c:v>
                </c:pt>
                <c:pt idx="2610">
                  <c:v>2.4918750000000012</c:v>
                </c:pt>
                <c:pt idx="2611">
                  <c:v>2.4918750000000012</c:v>
                </c:pt>
                <c:pt idx="2612">
                  <c:v>2.4924999999999997</c:v>
                </c:pt>
                <c:pt idx="2613">
                  <c:v>2.4912500000000004</c:v>
                </c:pt>
                <c:pt idx="2614">
                  <c:v>2.4918750000000012</c:v>
                </c:pt>
                <c:pt idx="2615">
                  <c:v>2.4912500000000004</c:v>
                </c:pt>
                <c:pt idx="2616">
                  <c:v>2.4912500000000004</c:v>
                </c:pt>
                <c:pt idx="2617">
                  <c:v>2.4906249999999996</c:v>
                </c:pt>
                <c:pt idx="2618">
                  <c:v>2.4900000000000011</c:v>
                </c:pt>
                <c:pt idx="2619">
                  <c:v>2.4912500000000004</c:v>
                </c:pt>
                <c:pt idx="2620">
                  <c:v>2.4912500000000004</c:v>
                </c:pt>
                <c:pt idx="2621">
                  <c:v>2.4918750000000012</c:v>
                </c:pt>
                <c:pt idx="2622">
                  <c:v>2.4918750000000012</c:v>
                </c:pt>
                <c:pt idx="2623">
                  <c:v>2.4912500000000004</c:v>
                </c:pt>
                <c:pt idx="2624">
                  <c:v>2.4924999999999997</c:v>
                </c:pt>
                <c:pt idx="2625">
                  <c:v>2.4912500000000004</c:v>
                </c:pt>
                <c:pt idx="2626">
                  <c:v>2.4918750000000012</c:v>
                </c:pt>
                <c:pt idx="2627">
                  <c:v>2.4918750000000012</c:v>
                </c:pt>
                <c:pt idx="2628">
                  <c:v>2.4912500000000004</c:v>
                </c:pt>
                <c:pt idx="2629">
                  <c:v>2.4912500000000004</c:v>
                </c:pt>
                <c:pt idx="2630">
                  <c:v>2.4912500000000004</c:v>
                </c:pt>
                <c:pt idx="2631">
                  <c:v>2.4912500000000004</c:v>
                </c:pt>
                <c:pt idx="2632">
                  <c:v>2.4906249999999996</c:v>
                </c:pt>
                <c:pt idx="2633">
                  <c:v>2.4912500000000004</c:v>
                </c:pt>
                <c:pt idx="2634">
                  <c:v>2.4912500000000004</c:v>
                </c:pt>
                <c:pt idx="2635">
                  <c:v>2.4918750000000012</c:v>
                </c:pt>
                <c:pt idx="2636">
                  <c:v>2.4912500000000004</c:v>
                </c:pt>
                <c:pt idx="2637">
                  <c:v>2.4918750000000012</c:v>
                </c:pt>
                <c:pt idx="2638">
                  <c:v>2.4912500000000004</c:v>
                </c:pt>
                <c:pt idx="2639">
                  <c:v>2.4918750000000012</c:v>
                </c:pt>
                <c:pt idx="2640">
                  <c:v>2.4918750000000012</c:v>
                </c:pt>
                <c:pt idx="2641">
                  <c:v>2.4912500000000004</c:v>
                </c:pt>
                <c:pt idx="2642">
                  <c:v>2.4906249999999996</c:v>
                </c:pt>
                <c:pt idx="2643">
                  <c:v>2.4912500000000004</c:v>
                </c:pt>
                <c:pt idx="2644">
                  <c:v>2.4912500000000004</c:v>
                </c:pt>
                <c:pt idx="2645">
                  <c:v>2.4906249999999996</c:v>
                </c:pt>
                <c:pt idx="2646">
                  <c:v>2.4906249999999996</c:v>
                </c:pt>
                <c:pt idx="2647">
                  <c:v>2.4912500000000004</c:v>
                </c:pt>
                <c:pt idx="2648">
                  <c:v>2.4912500000000004</c:v>
                </c:pt>
                <c:pt idx="2649">
                  <c:v>2.4912500000000004</c:v>
                </c:pt>
                <c:pt idx="2650">
                  <c:v>2.4918750000000012</c:v>
                </c:pt>
                <c:pt idx="2651">
                  <c:v>2.4912500000000004</c:v>
                </c:pt>
                <c:pt idx="2652">
                  <c:v>2.4912500000000004</c:v>
                </c:pt>
                <c:pt idx="2653">
                  <c:v>2.4906249999999996</c:v>
                </c:pt>
                <c:pt idx="2654">
                  <c:v>2.4918750000000012</c:v>
                </c:pt>
                <c:pt idx="2655">
                  <c:v>2.4918750000000012</c:v>
                </c:pt>
                <c:pt idx="2656">
                  <c:v>2.4918750000000012</c:v>
                </c:pt>
                <c:pt idx="2657">
                  <c:v>2.4906249999999996</c:v>
                </c:pt>
                <c:pt idx="2658">
                  <c:v>2.4912500000000004</c:v>
                </c:pt>
                <c:pt idx="2659">
                  <c:v>2.4906249999999996</c:v>
                </c:pt>
                <c:pt idx="2660">
                  <c:v>2.4906249999999996</c:v>
                </c:pt>
                <c:pt idx="2661">
                  <c:v>2.4906249999999996</c:v>
                </c:pt>
                <c:pt idx="2662">
                  <c:v>2.4918750000000012</c:v>
                </c:pt>
                <c:pt idx="2663">
                  <c:v>2.4918750000000012</c:v>
                </c:pt>
                <c:pt idx="2664">
                  <c:v>2.4924999999999997</c:v>
                </c:pt>
                <c:pt idx="2665">
                  <c:v>2.4924999999999997</c:v>
                </c:pt>
                <c:pt idx="2666">
                  <c:v>2.4912500000000004</c:v>
                </c:pt>
                <c:pt idx="2667">
                  <c:v>2.4918750000000012</c:v>
                </c:pt>
                <c:pt idx="2668">
                  <c:v>2.4918750000000012</c:v>
                </c:pt>
                <c:pt idx="2669">
                  <c:v>2.4918750000000012</c:v>
                </c:pt>
                <c:pt idx="2670">
                  <c:v>2.4912500000000004</c:v>
                </c:pt>
                <c:pt idx="2671">
                  <c:v>2.4906249999999996</c:v>
                </c:pt>
                <c:pt idx="2672">
                  <c:v>2.4918750000000012</c:v>
                </c:pt>
                <c:pt idx="2673">
                  <c:v>2.4918750000000012</c:v>
                </c:pt>
                <c:pt idx="2674">
                  <c:v>2.4918750000000012</c:v>
                </c:pt>
                <c:pt idx="2675">
                  <c:v>2.4924999999999997</c:v>
                </c:pt>
                <c:pt idx="2676">
                  <c:v>2.4918750000000012</c:v>
                </c:pt>
                <c:pt idx="2677">
                  <c:v>2.4918750000000012</c:v>
                </c:pt>
                <c:pt idx="2678">
                  <c:v>2.4912500000000004</c:v>
                </c:pt>
                <c:pt idx="2679">
                  <c:v>2.4912500000000004</c:v>
                </c:pt>
                <c:pt idx="2680">
                  <c:v>2.4906249999999996</c:v>
                </c:pt>
                <c:pt idx="2681">
                  <c:v>2.4912500000000004</c:v>
                </c:pt>
                <c:pt idx="2682">
                  <c:v>2.4918750000000012</c:v>
                </c:pt>
                <c:pt idx="2683">
                  <c:v>2.4918750000000012</c:v>
                </c:pt>
                <c:pt idx="2684">
                  <c:v>2.4912500000000004</c:v>
                </c:pt>
                <c:pt idx="2685">
                  <c:v>2.4918750000000012</c:v>
                </c:pt>
                <c:pt idx="2686">
                  <c:v>2.4918750000000012</c:v>
                </c:pt>
                <c:pt idx="2687">
                  <c:v>2.4918750000000012</c:v>
                </c:pt>
                <c:pt idx="2688">
                  <c:v>2.4906249999999996</c:v>
                </c:pt>
                <c:pt idx="2689">
                  <c:v>2.4900000000000011</c:v>
                </c:pt>
                <c:pt idx="2690">
                  <c:v>2.4924999999999997</c:v>
                </c:pt>
                <c:pt idx="2691">
                  <c:v>2.4918750000000012</c:v>
                </c:pt>
                <c:pt idx="2692">
                  <c:v>2.4918750000000012</c:v>
                </c:pt>
                <c:pt idx="2693">
                  <c:v>2.4924999999999997</c:v>
                </c:pt>
                <c:pt idx="2694">
                  <c:v>2.4912500000000004</c:v>
                </c:pt>
                <c:pt idx="2695">
                  <c:v>2.4918750000000012</c:v>
                </c:pt>
                <c:pt idx="2696">
                  <c:v>2.4918750000000012</c:v>
                </c:pt>
                <c:pt idx="2697">
                  <c:v>2.4924999999999997</c:v>
                </c:pt>
                <c:pt idx="2698">
                  <c:v>2.4924999999999997</c:v>
                </c:pt>
                <c:pt idx="2699">
                  <c:v>2.4924999999999997</c:v>
                </c:pt>
                <c:pt idx="2700">
                  <c:v>2.4918750000000012</c:v>
                </c:pt>
                <c:pt idx="2701">
                  <c:v>2.4918750000000012</c:v>
                </c:pt>
                <c:pt idx="2702">
                  <c:v>2.4918750000000012</c:v>
                </c:pt>
                <c:pt idx="2703">
                  <c:v>2.4918750000000012</c:v>
                </c:pt>
                <c:pt idx="2704">
                  <c:v>2.4918750000000012</c:v>
                </c:pt>
                <c:pt idx="2705">
                  <c:v>2.4918750000000012</c:v>
                </c:pt>
                <c:pt idx="2706">
                  <c:v>2.4918750000000012</c:v>
                </c:pt>
                <c:pt idx="2707">
                  <c:v>2.4918750000000012</c:v>
                </c:pt>
                <c:pt idx="2708">
                  <c:v>2.4912500000000004</c:v>
                </c:pt>
                <c:pt idx="2709">
                  <c:v>2.4918750000000012</c:v>
                </c:pt>
                <c:pt idx="2710">
                  <c:v>2.4912500000000004</c:v>
                </c:pt>
                <c:pt idx="2711">
                  <c:v>2.4918750000000012</c:v>
                </c:pt>
                <c:pt idx="2712">
                  <c:v>2.4918750000000012</c:v>
                </c:pt>
                <c:pt idx="2713">
                  <c:v>2.4912500000000004</c:v>
                </c:pt>
                <c:pt idx="2714">
                  <c:v>2.4912500000000004</c:v>
                </c:pt>
                <c:pt idx="2715">
                  <c:v>2.4912500000000004</c:v>
                </c:pt>
                <c:pt idx="2716">
                  <c:v>2.4912500000000004</c:v>
                </c:pt>
                <c:pt idx="2717">
                  <c:v>2.4918750000000012</c:v>
                </c:pt>
                <c:pt idx="2718">
                  <c:v>2.4912500000000004</c:v>
                </c:pt>
                <c:pt idx="2719">
                  <c:v>2.4918750000000012</c:v>
                </c:pt>
                <c:pt idx="2720">
                  <c:v>2.4924999999999997</c:v>
                </c:pt>
                <c:pt idx="2721">
                  <c:v>2.4918750000000012</c:v>
                </c:pt>
                <c:pt idx="2722">
                  <c:v>2.4912500000000004</c:v>
                </c:pt>
                <c:pt idx="2723">
                  <c:v>2.4912500000000004</c:v>
                </c:pt>
                <c:pt idx="2724">
                  <c:v>2.4918750000000012</c:v>
                </c:pt>
                <c:pt idx="2725">
                  <c:v>2.4924999999999997</c:v>
                </c:pt>
                <c:pt idx="2726">
                  <c:v>2.4924999999999997</c:v>
                </c:pt>
                <c:pt idx="2727">
                  <c:v>2.4918750000000012</c:v>
                </c:pt>
                <c:pt idx="2728">
                  <c:v>2.4931249999999983</c:v>
                </c:pt>
                <c:pt idx="2729">
                  <c:v>2.4912500000000004</c:v>
                </c:pt>
                <c:pt idx="2730">
                  <c:v>2.4918750000000012</c:v>
                </c:pt>
                <c:pt idx="2731">
                  <c:v>2.4912500000000004</c:v>
                </c:pt>
                <c:pt idx="2732">
                  <c:v>2.4912500000000004</c:v>
                </c:pt>
                <c:pt idx="2733">
                  <c:v>2.4918750000000012</c:v>
                </c:pt>
                <c:pt idx="2734">
                  <c:v>2.4924999999999997</c:v>
                </c:pt>
                <c:pt idx="2735">
                  <c:v>2.4924999999999997</c:v>
                </c:pt>
                <c:pt idx="2736">
                  <c:v>2.4918750000000012</c:v>
                </c:pt>
                <c:pt idx="2737">
                  <c:v>2.4912500000000004</c:v>
                </c:pt>
                <c:pt idx="2738">
                  <c:v>2.4912500000000004</c:v>
                </c:pt>
                <c:pt idx="2739">
                  <c:v>2.4918750000000012</c:v>
                </c:pt>
                <c:pt idx="2740">
                  <c:v>2.4918750000000012</c:v>
                </c:pt>
                <c:pt idx="2741">
                  <c:v>2.4918750000000012</c:v>
                </c:pt>
                <c:pt idx="2742">
                  <c:v>2.4918750000000012</c:v>
                </c:pt>
                <c:pt idx="2743">
                  <c:v>2.4918750000000012</c:v>
                </c:pt>
                <c:pt idx="2744">
                  <c:v>2.4918750000000012</c:v>
                </c:pt>
                <c:pt idx="2745">
                  <c:v>2.4906249999999996</c:v>
                </c:pt>
                <c:pt idx="2746">
                  <c:v>2.4912500000000004</c:v>
                </c:pt>
                <c:pt idx="2747">
                  <c:v>2.4912500000000004</c:v>
                </c:pt>
                <c:pt idx="2748">
                  <c:v>2.4912500000000004</c:v>
                </c:pt>
                <c:pt idx="2749">
                  <c:v>2.4912500000000004</c:v>
                </c:pt>
                <c:pt idx="2750">
                  <c:v>2.4912500000000004</c:v>
                </c:pt>
                <c:pt idx="2751">
                  <c:v>2.4924999999999997</c:v>
                </c:pt>
                <c:pt idx="2752">
                  <c:v>2.4924999999999997</c:v>
                </c:pt>
                <c:pt idx="2753">
                  <c:v>2.4906249999999996</c:v>
                </c:pt>
                <c:pt idx="2754">
                  <c:v>2.4900000000000011</c:v>
                </c:pt>
                <c:pt idx="2755">
                  <c:v>2.4918750000000012</c:v>
                </c:pt>
                <c:pt idx="2756">
                  <c:v>2.4924999999999997</c:v>
                </c:pt>
                <c:pt idx="2757">
                  <c:v>2.4918750000000012</c:v>
                </c:pt>
                <c:pt idx="2758">
                  <c:v>2.4912500000000004</c:v>
                </c:pt>
                <c:pt idx="2759">
                  <c:v>2.4918750000000012</c:v>
                </c:pt>
                <c:pt idx="2760">
                  <c:v>2.4918750000000012</c:v>
                </c:pt>
                <c:pt idx="2761">
                  <c:v>2.4912500000000004</c:v>
                </c:pt>
                <c:pt idx="2762">
                  <c:v>2.4918750000000012</c:v>
                </c:pt>
                <c:pt idx="2763">
                  <c:v>2.4918750000000012</c:v>
                </c:pt>
                <c:pt idx="2764">
                  <c:v>2.4912500000000004</c:v>
                </c:pt>
                <c:pt idx="2765">
                  <c:v>2.4912500000000004</c:v>
                </c:pt>
                <c:pt idx="2766">
                  <c:v>2.4918750000000012</c:v>
                </c:pt>
                <c:pt idx="2767">
                  <c:v>2.4918750000000012</c:v>
                </c:pt>
                <c:pt idx="2768">
                  <c:v>2.4912500000000004</c:v>
                </c:pt>
                <c:pt idx="2769">
                  <c:v>2.4912500000000004</c:v>
                </c:pt>
                <c:pt idx="2770">
                  <c:v>2.4924999999999997</c:v>
                </c:pt>
                <c:pt idx="2771">
                  <c:v>2.4924999999999997</c:v>
                </c:pt>
                <c:pt idx="2772">
                  <c:v>2.4912500000000004</c:v>
                </c:pt>
                <c:pt idx="2773">
                  <c:v>2.4912500000000004</c:v>
                </c:pt>
                <c:pt idx="2774">
                  <c:v>2.4918750000000012</c:v>
                </c:pt>
                <c:pt idx="2775">
                  <c:v>2.4924999999999997</c:v>
                </c:pt>
                <c:pt idx="2776">
                  <c:v>2.4918750000000012</c:v>
                </c:pt>
                <c:pt idx="2777">
                  <c:v>2.4931249999999983</c:v>
                </c:pt>
                <c:pt idx="2778">
                  <c:v>2.4918750000000012</c:v>
                </c:pt>
                <c:pt idx="2779">
                  <c:v>2.4924999999999997</c:v>
                </c:pt>
                <c:pt idx="2780">
                  <c:v>2.4924999999999997</c:v>
                </c:pt>
                <c:pt idx="2781">
                  <c:v>2.4906249999999996</c:v>
                </c:pt>
                <c:pt idx="2782">
                  <c:v>2.4906249999999996</c:v>
                </c:pt>
                <c:pt idx="2783">
                  <c:v>2.4918750000000012</c:v>
                </c:pt>
                <c:pt idx="2784">
                  <c:v>2.4918750000000012</c:v>
                </c:pt>
                <c:pt idx="2785">
                  <c:v>2.4912500000000004</c:v>
                </c:pt>
                <c:pt idx="2786">
                  <c:v>2.4918750000000012</c:v>
                </c:pt>
                <c:pt idx="2787">
                  <c:v>2.4918750000000012</c:v>
                </c:pt>
                <c:pt idx="2788">
                  <c:v>2.4918750000000012</c:v>
                </c:pt>
                <c:pt idx="2789">
                  <c:v>2.4918750000000012</c:v>
                </c:pt>
                <c:pt idx="2790">
                  <c:v>2.4918750000000012</c:v>
                </c:pt>
                <c:pt idx="2791">
                  <c:v>2.4912500000000004</c:v>
                </c:pt>
                <c:pt idx="2792">
                  <c:v>2.4912500000000004</c:v>
                </c:pt>
                <c:pt idx="2793">
                  <c:v>2.4912500000000004</c:v>
                </c:pt>
                <c:pt idx="2794">
                  <c:v>2.4912500000000004</c:v>
                </c:pt>
                <c:pt idx="2795">
                  <c:v>2.4912500000000004</c:v>
                </c:pt>
                <c:pt idx="2796">
                  <c:v>2.4906249999999996</c:v>
                </c:pt>
                <c:pt idx="2797">
                  <c:v>2.4912500000000004</c:v>
                </c:pt>
                <c:pt idx="2798">
                  <c:v>2.4912500000000004</c:v>
                </c:pt>
                <c:pt idx="2799">
                  <c:v>2.4900000000000011</c:v>
                </c:pt>
                <c:pt idx="2800">
                  <c:v>2.4900000000000011</c:v>
                </c:pt>
                <c:pt idx="2801">
                  <c:v>2.4912500000000004</c:v>
                </c:pt>
                <c:pt idx="2802">
                  <c:v>2.4918750000000012</c:v>
                </c:pt>
                <c:pt idx="2803">
                  <c:v>2.4912500000000004</c:v>
                </c:pt>
                <c:pt idx="2804">
                  <c:v>2.4918750000000012</c:v>
                </c:pt>
                <c:pt idx="2805">
                  <c:v>2.4918750000000012</c:v>
                </c:pt>
                <c:pt idx="2806">
                  <c:v>2.4912500000000004</c:v>
                </c:pt>
                <c:pt idx="2807">
                  <c:v>2.4912500000000004</c:v>
                </c:pt>
                <c:pt idx="2808">
                  <c:v>2.4912500000000004</c:v>
                </c:pt>
                <c:pt idx="2809">
                  <c:v>2.4912500000000004</c:v>
                </c:pt>
                <c:pt idx="2810">
                  <c:v>2.4918750000000012</c:v>
                </c:pt>
                <c:pt idx="2811">
                  <c:v>2.4918750000000012</c:v>
                </c:pt>
                <c:pt idx="2812">
                  <c:v>2.4918750000000012</c:v>
                </c:pt>
                <c:pt idx="2813">
                  <c:v>2.4912500000000004</c:v>
                </c:pt>
                <c:pt idx="2814">
                  <c:v>2.4912500000000004</c:v>
                </c:pt>
                <c:pt idx="2815">
                  <c:v>2.4918750000000012</c:v>
                </c:pt>
                <c:pt idx="2816">
                  <c:v>2.4912500000000004</c:v>
                </c:pt>
                <c:pt idx="2817">
                  <c:v>2.4912500000000004</c:v>
                </c:pt>
                <c:pt idx="2818">
                  <c:v>2.4918750000000012</c:v>
                </c:pt>
                <c:pt idx="2819">
                  <c:v>2.4918750000000012</c:v>
                </c:pt>
                <c:pt idx="2820">
                  <c:v>2.4918750000000012</c:v>
                </c:pt>
                <c:pt idx="2821">
                  <c:v>2.4918750000000012</c:v>
                </c:pt>
                <c:pt idx="2822">
                  <c:v>2.4918750000000012</c:v>
                </c:pt>
                <c:pt idx="2823">
                  <c:v>2.4912500000000004</c:v>
                </c:pt>
                <c:pt idx="2824">
                  <c:v>2.4906249999999996</c:v>
                </c:pt>
                <c:pt idx="2825">
                  <c:v>2.4918750000000012</c:v>
                </c:pt>
                <c:pt idx="2826">
                  <c:v>2.4918750000000012</c:v>
                </c:pt>
                <c:pt idx="2827">
                  <c:v>2.4924999999999997</c:v>
                </c:pt>
                <c:pt idx="2828">
                  <c:v>2.4918750000000012</c:v>
                </c:pt>
                <c:pt idx="2829">
                  <c:v>2.4906249999999996</c:v>
                </c:pt>
                <c:pt idx="2830">
                  <c:v>2.4912500000000004</c:v>
                </c:pt>
                <c:pt idx="2831">
                  <c:v>2.4912500000000004</c:v>
                </c:pt>
                <c:pt idx="2832">
                  <c:v>2.4918750000000012</c:v>
                </c:pt>
                <c:pt idx="2833">
                  <c:v>2.4918750000000012</c:v>
                </c:pt>
                <c:pt idx="2834">
                  <c:v>2.4918750000000012</c:v>
                </c:pt>
                <c:pt idx="2835">
                  <c:v>2.4912500000000004</c:v>
                </c:pt>
                <c:pt idx="2836">
                  <c:v>2.4906249999999996</c:v>
                </c:pt>
                <c:pt idx="2837">
                  <c:v>2.4912500000000004</c:v>
                </c:pt>
                <c:pt idx="2838">
                  <c:v>2.4906249999999996</c:v>
                </c:pt>
                <c:pt idx="2839">
                  <c:v>2.4906249999999996</c:v>
                </c:pt>
                <c:pt idx="2840">
                  <c:v>2.4900000000000011</c:v>
                </c:pt>
                <c:pt idx="2841">
                  <c:v>2.4918750000000012</c:v>
                </c:pt>
                <c:pt idx="2842">
                  <c:v>2.4924999999999997</c:v>
                </c:pt>
                <c:pt idx="2843">
                  <c:v>2.4924999999999997</c:v>
                </c:pt>
                <c:pt idx="2844">
                  <c:v>2.4918750000000012</c:v>
                </c:pt>
                <c:pt idx="2845">
                  <c:v>2.4918750000000012</c:v>
                </c:pt>
                <c:pt idx="2846">
                  <c:v>2.4912500000000004</c:v>
                </c:pt>
                <c:pt idx="2847">
                  <c:v>2.4912500000000004</c:v>
                </c:pt>
                <c:pt idx="2848">
                  <c:v>2.4906249999999996</c:v>
                </c:pt>
                <c:pt idx="2849">
                  <c:v>2.4906249999999996</c:v>
                </c:pt>
                <c:pt idx="2850">
                  <c:v>2.4912500000000004</c:v>
                </c:pt>
                <c:pt idx="2851">
                  <c:v>2.4906249999999996</c:v>
                </c:pt>
                <c:pt idx="2852">
                  <c:v>2.4918750000000012</c:v>
                </c:pt>
                <c:pt idx="2853">
                  <c:v>2.4912500000000004</c:v>
                </c:pt>
                <c:pt idx="2854">
                  <c:v>2.4918750000000012</c:v>
                </c:pt>
                <c:pt idx="2855">
                  <c:v>2.4924999999999997</c:v>
                </c:pt>
                <c:pt idx="2856">
                  <c:v>2.4918750000000012</c:v>
                </c:pt>
                <c:pt idx="2857">
                  <c:v>2.4924999999999997</c:v>
                </c:pt>
                <c:pt idx="2858">
                  <c:v>2.4931249999999983</c:v>
                </c:pt>
                <c:pt idx="2859">
                  <c:v>2.4924999999999997</c:v>
                </c:pt>
                <c:pt idx="2860">
                  <c:v>2.4924999999999997</c:v>
                </c:pt>
                <c:pt idx="2861">
                  <c:v>2.4912500000000004</c:v>
                </c:pt>
                <c:pt idx="2862">
                  <c:v>2.4912500000000004</c:v>
                </c:pt>
                <c:pt idx="2863">
                  <c:v>2.4918750000000012</c:v>
                </c:pt>
                <c:pt idx="2864">
                  <c:v>2.4918750000000012</c:v>
                </c:pt>
                <c:pt idx="2865">
                  <c:v>2.4924999999999997</c:v>
                </c:pt>
                <c:pt idx="2866">
                  <c:v>2.4924999999999997</c:v>
                </c:pt>
                <c:pt idx="2867">
                  <c:v>2.4924999999999997</c:v>
                </c:pt>
                <c:pt idx="2868">
                  <c:v>2.4918750000000012</c:v>
                </c:pt>
                <c:pt idx="2869">
                  <c:v>2.4912500000000004</c:v>
                </c:pt>
                <c:pt idx="2870">
                  <c:v>2.4918750000000012</c:v>
                </c:pt>
                <c:pt idx="2871">
                  <c:v>2.4912500000000004</c:v>
                </c:pt>
                <c:pt idx="2872">
                  <c:v>2.4918750000000012</c:v>
                </c:pt>
                <c:pt idx="2873">
                  <c:v>2.4924999999999997</c:v>
                </c:pt>
                <c:pt idx="2874">
                  <c:v>2.4924999999999997</c:v>
                </c:pt>
                <c:pt idx="2875">
                  <c:v>2.4912500000000004</c:v>
                </c:pt>
                <c:pt idx="2876">
                  <c:v>2.4912500000000004</c:v>
                </c:pt>
                <c:pt idx="2877">
                  <c:v>2.4912500000000004</c:v>
                </c:pt>
                <c:pt idx="2878">
                  <c:v>2.4906249999999996</c:v>
                </c:pt>
                <c:pt idx="2879">
                  <c:v>2.4906249999999996</c:v>
                </c:pt>
                <c:pt idx="2880">
                  <c:v>2.4906249999999996</c:v>
                </c:pt>
                <c:pt idx="2881">
                  <c:v>2.4918750000000012</c:v>
                </c:pt>
                <c:pt idx="2882">
                  <c:v>2.4918750000000012</c:v>
                </c:pt>
                <c:pt idx="2883">
                  <c:v>2.4918750000000012</c:v>
                </c:pt>
                <c:pt idx="2884">
                  <c:v>2.4912500000000004</c:v>
                </c:pt>
                <c:pt idx="2885">
                  <c:v>2.4918750000000012</c:v>
                </c:pt>
                <c:pt idx="2886">
                  <c:v>2.4912500000000004</c:v>
                </c:pt>
                <c:pt idx="2887">
                  <c:v>2.4912500000000004</c:v>
                </c:pt>
                <c:pt idx="2888">
                  <c:v>2.4918750000000012</c:v>
                </c:pt>
                <c:pt idx="2889">
                  <c:v>2.4912500000000004</c:v>
                </c:pt>
                <c:pt idx="2890">
                  <c:v>2.4912500000000004</c:v>
                </c:pt>
                <c:pt idx="2891">
                  <c:v>2.4918750000000012</c:v>
                </c:pt>
                <c:pt idx="2892">
                  <c:v>2.4918750000000012</c:v>
                </c:pt>
                <c:pt idx="2893">
                  <c:v>2.4924999999999997</c:v>
                </c:pt>
                <c:pt idx="2894">
                  <c:v>2.4924999999999997</c:v>
                </c:pt>
                <c:pt idx="2895">
                  <c:v>2.4924999999999997</c:v>
                </c:pt>
                <c:pt idx="2896">
                  <c:v>2.4924999999999997</c:v>
                </c:pt>
                <c:pt idx="2897">
                  <c:v>2.4924999999999997</c:v>
                </c:pt>
                <c:pt idx="2898">
                  <c:v>2.4918750000000012</c:v>
                </c:pt>
                <c:pt idx="2899">
                  <c:v>2.4912500000000004</c:v>
                </c:pt>
                <c:pt idx="2900">
                  <c:v>2.4900000000000011</c:v>
                </c:pt>
                <c:pt idx="2901">
                  <c:v>2.4912500000000004</c:v>
                </c:pt>
                <c:pt idx="2902">
                  <c:v>2.4918750000000012</c:v>
                </c:pt>
                <c:pt idx="2903">
                  <c:v>2.4906249999999996</c:v>
                </c:pt>
                <c:pt idx="2904">
                  <c:v>2.4918750000000012</c:v>
                </c:pt>
                <c:pt idx="2905">
                  <c:v>2.4918750000000012</c:v>
                </c:pt>
                <c:pt idx="2906">
                  <c:v>2.4918750000000012</c:v>
                </c:pt>
                <c:pt idx="2907">
                  <c:v>2.4924999999999997</c:v>
                </c:pt>
                <c:pt idx="2908">
                  <c:v>2.4918750000000012</c:v>
                </c:pt>
                <c:pt idx="2909">
                  <c:v>2.4924999999999997</c:v>
                </c:pt>
                <c:pt idx="2910">
                  <c:v>2.4918750000000012</c:v>
                </c:pt>
                <c:pt idx="2911">
                  <c:v>2.4912500000000004</c:v>
                </c:pt>
                <c:pt idx="2912">
                  <c:v>2.4906249999999996</c:v>
                </c:pt>
                <c:pt idx="2913">
                  <c:v>2.4912500000000004</c:v>
                </c:pt>
                <c:pt idx="2914">
                  <c:v>2.4912500000000004</c:v>
                </c:pt>
                <c:pt idx="2915">
                  <c:v>2.4906249999999996</c:v>
                </c:pt>
                <c:pt idx="2916">
                  <c:v>2.4906249999999996</c:v>
                </c:pt>
                <c:pt idx="2917">
                  <c:v>2.4924999999999997</c:v>
                </c:pt>
                <c:pt idx="2918">
                  <c:v>2.4918750000000012</c:v>
                </c:pt>
                <c:pt idx="2919">
                  <c:v>2.4912500000000004</c:v>
                </c:pt>
                <c:pt idx="2920">
                  <c:v>2.4912500000000004</c:v>
                </c:pt>
                <c:pt idx="2921">
                  <c:v>2.4918750000000012</c:v>
                </c:pt>
                <c:pt idx="2922">
                  <c:v>2.4912500000000004</c:v>
                </c:pt>
                <c:pt idx="2923">
                  <c:v>2.4918750000000012</c:v>
                </c:pt>
                <c:pt idx="2924">
                  <c:v>2.4924999999999997</c:v>
                </c:pt>
                <c:pt idx="2925">
                  <c:v>2.4918750000000012</c:v>
                </c:pt>
                <c:pt idx="2926">
                  <c:v>2.4912500000000004</c:v>
                </c:pt>
                <c:pt idx="2927">
                  <c:v>2.4924999999999997</c:v>
                </c:pt>
                <c:pt idx="2928">
                  <c:v>2.4924999999999997</c:v>
                </c:pt>
                <c:pt idx="2929">
                  <c:v>2.4912500000000004</c:v>
                </c:pt>
                <c:pt idx="2930">
                  <c:v>2.4918750000000012</c:v>
                </c:pt>
                <c:pt idx="2931">
                  <c:v>2.4912500000000004</c:v>
                </c:pt>
                <c:pt idx="2932">
                  <c:v>2.4912500000000004</c:v>
                </c:pt>
                <c:pt idx="2933">
                  <c:v>2.4912500000000004</c:v>
                </c:pt>
                <c:pt idx="2934">
                  <c:v>2.4912500000000004</c:v>
                </c:pt>
                <c:pt idx="2935">
                  <c:v>2.4912500000000004</c:v>
                </c:pt>
                <c:pt idx="2936">
                  <c:v>2.4912500000000004</c:v>
                </c:pt>
                <c:pt idx="2937">
                  <c:v>2.4918750000000012</c:v>
                </c:pt>
                <c:pt idx="2938">
                  <c:v>2.4918750000000012</c:v>
                </c:pt>
                <c:pt idx="2939">
                  <c:v>2.4918750000000012</c:v>
                </c:pt>
                <c:pt idx="2940">
                  <c:v>2.4912500000000004</c:v>
                </c:pt>
                <c:pt idx="2941">
                  <c:v>2.4912500000000004</c:v>
                </c:pt>
                <c:pt idx="2942">
                  <c:v>2.4906249999999996</c:v>
                </c:pt>
                <c:pt idx="2943">
                  <c:v>2.4912500000000004</c:v>
                </c:pt>
                <c:pt idx="2944">
                  <c:v>2.4918750000000012</c:v>
                </c:pt>
                <c:pt idx="2945">
                  <c:v>2.4918750000000012</c:v>
                </c:pt>
                <c:pt idx="2946">
                  <c:v>2.4918750000000012</c:v>
                </c:pt>
                <c:pt idx="2947">
                  <c:v>2.4918750000000012</c:v>
                </c:pt>
                <c:pt idx="2948">
                  <c:v>2.4906249999999996</c:v>
                </c:pt>
                <c:pt idx="2949">
                  <c:v>2.4900000000000011</c:v>
                </c:pt>
                <c:pt idx="2950">
                  <c:v>2.4918750000000012</c:v>
                </c:pt>
                <c:pt idx="2951">
                  <c:v>2.4918750000000012</c:v>
                </c:pt>
                <c:pt idx="2952">
                  <c:v>2.4900000000000011</c:v>
                </c:pt>
                <c:pt idx="2953">
                  <c:v>2.4906249999999996</c:v>
                </c:pt>
                <c:pt idx="2954">
                  <c:v>2.4906249999999996</c:v>
                </c:pt>
                <c:pt idx="2955">
                  <c:v>2.4912500000000004</c:v>
                </c:pt>
                <c:pt idx="2956">
                  <c:v>2.4918750000000012</c:v>
                </c:pt>
                <c:pt idx="2957">
                  <c:v>2.4912500000000004</c:v>
                </c:pt>
                <c:pt idx="2958">
                  <c:v>2.4924999999999997</c:v>
                </c:pt>
                <c:pt idx="2959">
                  <c:v>2.4924999999999997</c:v>
                </c:pt>
                <c:pt idx="2960">
                  <c:v>2.4912500000000004</c:v>
                </c:pt>
                <c:pt idx="2961">
                  <c:v>2.4906249999999996</c:v>
                </c:pt>
                <c:pt idx="2962">
                  <c:v>2.4918750000000012</c:v>
                </c:pt>
                <c:pt idx="2963">
                  <c:v>2.4912500000000004</c:v>
                </c:pt>
                <c:pt idx="2964">
                  <c:v>2.4912500000000004</c:v>
                </c:pt>
                <c:pt idx="2965">
                  <c:v>2.4918750000000012</c:v>
                </c:pt>
                <c:pt idx="2966">
                  <c:v>2.4918750000000012</c:v>
                </c:pt>
                <c:pt idx="2967">
                  <c:v>2.4912500000000004</c:v>
                </c:pt>
                <c:pt idx="2968">
                  <c:v>2.4912500000000004</c:v>
                </c:pt>
                <c:pt idx="2969">
                  <c:v>2.4918750000000012</c:v>
                </c:pt>
                <c:pt idx="2970">
                  <c:v>2.4918750000000012</c:v>
                </c:pt>
                <c:pt idx="2971">
                  <c:v>2.4918750000000012</c:v>
                </c:pt>
                <c:pt idx="2972">
                  <c:v>2.4924999999999997</c:v>
                </c:pt>
                <c:pt idx="2973">
                  <c:v>2.4918750000000012</c:v>
                </c:pt>
                <c:pt idx="2974">
                  <c:v>2.4906249999999996</c:v>
                </c:pt>
                <c:pt idx="2975">
                  <c:v>2.4912500000000004</c:v>
                </c:pt>
                <c:pt idx="2976">
                  <c:v>2.4906249999999996</c:v>
                </c:pt>
                <c:pt idx="2977">
                  <c:v>2.4912500000000004</c:v>
                </c:pt>
                <c:pt idx="2978">
                  <c:v>2.4906249999999996</c:v>
                </c:pt>
                <c:pt idx="2979">
                  <c:v>2.4906249999999996</c:v>
                </c:pt>
                <c:pt idx="2980">
                  <c:v>2.4906249999999996</c:v>
                </c:pt>
                <c:pt idx="2981">
                  <c:v>2.4918750000000012</c:v>
                </c:pt>
                <c:pt idx="2982">
                  <c:v>2.4918750000000012</c:v>
                </c:pt>
                <c:pt idx="2983">
                  <c:v>2.4918750000000012</c:v>
                </c:pt>
                <c:pt idx="2984">
                  <c:v>2.4918750000000012</c:v>
                </c:pt>
                <c:pt idx="2985">
                  <c:v>2.4918750000000012</c:v>
                </c:pt>
                <c:pt idx="2986">
                  <c:v>2.4918750000000012</c:v>
                </c:pt>
                <c:pt idx="2987">
                  <c:v>2.4906249999999996</c:v>
                </c:pt>
                <c:pt idx="2988">
                  <c:v>2.4912500000000004</c:v>
                </c:pt>
                <c:pt idx="2989">
                  <c:v>2.4912500000000004</c:v>
                </c:pt>
                <c:pt idx="2990">
                  <c:v>2.4918750000000012</c:v>
                </c:pt>
                <c:pt idx="2991">
                  <c:v>2.4912500000000004</c:v>
                </c:pt>
                <c:pt idx="2992">
                  <c:v>2.4912500000000004</c:v>
                </c:pt>
                <c:pt idx="2993">
                  <c:v>2.4924999999999997</c:v>
                </c:pt>
                <c:pt idx="2994">
                  <c:v>2.4912500000000004</c:v>
                </c:pt>
                <c:pt idx="2995">
                  <c:v>2.4918750000000012</c:v>
                </c:pt>
                <c:pt idx="2996">
                  <c:v>2.4924999999999997</c:v>
                </c:pt>
                <c:pt idx="2997">
                  <c:v>2.4918750000000012</c:v>
                </c:pt>
                <c:pt idx="2998">
                  <c:v>2.4918750000000012</c:v>
                </c:pt>
                <c:pt idx="2999">
                  <c:v>2.4912500000000004</c:v>
                </c:pt>
                <c:pt idx="3000">
                  <c:v>2.4912500000000004</c:v>
                </c:pt>
                <c:pt idx="3001">
                  <c:v>2.4912500000000004</c:v>
                </c:pt>
                <c:pt idx="3002">
                  <c:v>2.4912500000000004</c:v>
                </c:pt>
                <c:pt idx="3003">
                  <c:v>2.4906249999999996</c:v>
                </c:pt>
                <c:pt idx="3004">
                  <c:v>2.4906249999999996</c:v>
                </c:pt>
                <c:pt idx="3005">
                  <c:v>2.4906249999999996</c:v>
                </c:pt>
                <c:pt idx="3006">
                  <c:v>2.4906249999999996</c:v>
                </c:pt>
                <c:pt idx="3007">
                  <c:v>2.4918750000000012</c:v>
                </c:pt>
                <c:pt idx="3008">
                  <c:v>2.4924999999999997</c:v>
                </c:pt>
                <c:pt idx="3009">
                  <c:v>2.4924999999999997</c:v>
                </c:pt>
                <c:pt idx="3010">
                  <c:v>2.4912500000000004</c:v>
                </c:pt>
                <c:pt idx="3011">
                  <c:v>2.4906249999999996</c:v>
                </c:pt>
                <c:pt idx="3012">
                  <c:v>2.4918750000000012</c:v>
                </c:pt>
                <c:pt idx="3013">
                  <c:v>2.4918750000000012</c:v>
                </c:pt>
                <c:pt idx="3014">
                  <c:v>2.4906249999999996</c:v>
                </c:pt>
                <c:pt idx="3015">
                  <c:v>2.4906249999999996</c:v>
                </c:pt>
                <c:pt idx="3016">
                  <c:v>2.4912500000000004</c:v>
                </c:pt>
                <c:pt idx="3017">
                  <c:v>2.4918750000000012</c:v>
                </c:pt>
                <c:pt idx="3018">
                  <c:v>2.4918750000000012</c:v>
                </c:pt>
                <c:pt idx="3019">
                  <c:v>2.4912500000000004</c:v>
                </c:pt>
                <c:pt idx="3020">
                  <c:v>2.4912500000000004</c:v>
                </c:pt>
                <c:pt idx="3021">
                  <c:v>2.4924999999999997</c:v>
                </c:pt>
                <c:pt idx="3022">
                  <c:v>2.4924999999999997</c:v>
                </c:pt>
                <c:pt idx="3023">
                  <c:v>2.4912500000000004</c:v>
                </c:pt>
                <c:pt idx="3024">
                  <c:v>2.4918750000000012</c:v>
                </c:pt>
                <c:pt idx="3025">
                  <c:v>2.4924999999999997</c:v>
                </c:pt>
                <c:pt idx="3026">
                  <c:v>2.4924999999999997</c:v>
                </c:pt>
                <c:pt idx="3027">
                  <c:v>2.4924999999999997</c:v>
                </c:pt>
                <c:pt idx="3028">
                  <c:v>2.4906249999999996</c:v>
                </c:pt>
                <c:pt idx="3029">
                  <c:v>2.4900000000000011</c:v>
                </c:pt>
                <c:pt idx="3030">
                  <c:v>2.4918750000000012</c:v>
                </c:pt>
                <c:pt idx="3031">
                  <c:v>2.4912500000000004</c:v>
                </c:pt>
                <c:pt idx="3032">
                  <c:v>2.4912500000000004</c:v>
                </c:pt>
                <c:pt idx="3033">
                  <c:v>2.4912500000000004</c:v>
                </c:pt>
                <c:pt idx="3034">
                  <c:v>2.4918750000000012</c:v>
                </c:pt>
                <c:pt idx="3035">
                  <c:v>2.4912500000000004</c:v>
                </c:pt>
                <c:pt idx="3036">
                  <c:v>2.4912500000000004</c:v>
                </c:pt>
                <c:pt idx="3037">
                  <c:v>2.4924999999999997</c:v>
                </c:pt>
                <c:pt idx="3038">
                  <c:v>2.4918750000000012</c:v>
                </c:pt>
                <c:pt idx="3039">
                  <c:v>2.4918750000000012</c:v>
                </c:pt>
                <c:pt idx="3040">
                  <c:v>2.4918750000000012</c:v>
                </c:pt>
                <c:pt idx="3041">
                  <c:v>2.4918750000000012</c:v>
                </c:pt>
                <c:pt idx="3042">
                  <c:v>2.4918750000000012</c:v>
                </c:pt>
                <c:pt idx="3043">
                  <c:v>2.4924999999999997</c:v>
                </c:pt>
                <c:pt idx="3044">
                  <c:v>2.4924999999999997</c:v>
                </c:pt>
                <c:pt idx="3045">
                  <c:v>2.4924999999999997</c:v>
                </c:pt>
                <c:pt idx="3046">
                  <c:v>2.4924999999999997</c:v>
                </c:pt>
                <c:pt idx="3047">
                  <c:v>2.4918750000000012</c:v>
                </c:pt>
                <c:pt idx="3048">
                  <c:v>2.4906249999999996</c:v>
                </c:pt>
                <c:pt idx="3049">
                  <c:v>2.4918750000000012</c:v>
                </c:pt>
                <c:pt idx="3050">
                  <c:v>2.4918750000000012</c:v>
                </c:pt>
                <c:pt idx="3051">
                  <c:v>2.4918750000000012</c:v>
                </c:pt>
                <c:pt idx="3052">
                  <c:v>2.4912500000000004</c:v>
                </c:pt>
                <c:pt idx="3053">
                  <c:v>2.4924999999999997</c:v>
                </c:pt>
                <c:pt idx="3054">
                  <c:v>2.4918750000000012</c:v>
                </c:pt>
                <c:pt idx="3055">
                  <c:v>2.4912500000000004</c:v>
                </c:pt>
                <c:pt idx="3056">
                  <c:v>2.4912500000000004</c:v>
                </c:pt>
                <c:pt idx="3057">
                  <c:v>2.4912500000000004</c:v>
                </c:pt>
                <c:pt idx="3058">
                  <c:v>2.4924999999999997</c:v>
                </c:pt>
                <c:pt idx="3059">
                  <c:v>2.4924999999999997</c:v>
                </c:pt>
                <c:pt idx="3060">
                  <c:v>2.4912500000000004</c:v>
                </c:pt>
                <c:pt idx="3061">
                  <c:v>2.4924999999999997</c:v>
                </c:pt>
                <c:pt idx="3062">
                  <c:v>2.4918750000000012</c:v>
                </c:pt>
                <c:pt idx="3063">
                  <c:v>2.4912500000000004</c:v>
                </c:pt>
                <c:pt idx="3064">
                  <c:v>2.4912500000000004</c:v>
                </c:pt>
                <c:pt idx="3065">
                  <c:v>2.4906249999999996</c:v>
                </c:pt>
                <c:pt idx="3066">
                  <c:v>2.4918750000000012</c:v>
                </c:pt>
                <c:pt idx="3067">
                  <c:v>2.4918750000000012</c:v>
                </c:pt>
                <c:pt idx="3068">
                  <c:v>2.4912500000000004</c:v>
                </c:pt>
                <c:pt idx="3069">
                  <c:v>2.4912500000000004</c:v>
                </c:pt>
                <c:pt idx="3070">
                  <c:v>2.4906249999999996</c:v>
                </c:pt>
                <c:pt idx="3071">
                  <c:v>2.4906249999999996</c:v>
                </c:pt>
                <c:pt idx="3072">
                  <c:v>2.4912500000000004</c:v>
                </c:pt>
                <c:pt idx="3073">
                  <c:v>2.4906249999999996</c:v>
                </c:pt>
                <c:pt idx="3074">
                  <c:v>2.4918750000000012</c:v>
                </c:pt>
                <c:pt idx="3075">
                  <c:v>2.4918750000000012</c:v>
                </c:pt>
                <c:pt idx="3076">
                  <c:v>2.4906249999999996</c:v>
                </c:pt>
                <c:pt idx="3077">
                  <c:v>2.4912500000000004</c:v>
                </c:pt>
                <c:pt idx="3078">
                  <c:v>2.4918750000000012</c:v>
                </c:pt>
                <c:pt idx="3079">
                  <c:v>2.4924999999999997</c:v>
                </c:pt>
                <c:pt idx="3080">
                  <c:v>2.4918750000000012</c:v>
                </c:pt>
                <c:pt idx="3081">
                  <c:v>2.4924999999999997</c:v>
                </c:pt>
                <c:pt idx="3082">
                  <c:v>2.4912500000000004</c:v>
                </c:pt>
                <c:pt idx="3083">
                  <c:v>2.4906249999999996</c:v>
                </c:pt>
                <c:pt idx="3084">
                  <c:v>2.4912500000000004</c:v>
                </c:pt>
                <c:pt idx="3085">
                  <c:v>2.4912500000000004</c:v>
                </c:pt>
                <c:pt idx="3086">
                  <c:v>2.4912500000000004</c:v>
                </c:pt>
                <c:pt idx="3087">
                  <c:v>2.4924999999999997</c:v>
                </c:pt>
                <c:pt idx="3088">
                  <c:v>2.4918750000000012</c:v>
                </c:pt>
                <c:pt idx="3089">
                  <c:v>2.4918750000000012</c:v>
                </c:pt>
                <c:pt idx="3090">
                  <c:v>2.4918750000000012</c:v>
                </c:pt>
                <c:pt idx="3091">
                  <c:v>2.4912500000000004</c:v>
                </c:pt>
                <c:pt idx="3092">
                  <c:v>2.4912500000000004</c:v>
                </c:pt>
                <c:pt idx="3093">
                  <c:v>2.4918750000000012</c:v>
                </c:pt>
                <c:pt idx="3094">
                  <c:v>2.4906249999999996</c:v>
                </c:pt>
                <c:pt idx="3095">
                  <c:v>2.4924999999999997</c:v>
                </c:pt>
                <c:pt idx="3096">
                  <c:v>2.4918750000000012</c:v>
                </c:pt>
                <c:pt idx="3097">
                  <c:v>2.4924999999999997</c:v>
                </c:pt>
                <c:pt idx="3098">
                  <c:v>2.4924999999999997</c:v>
                </c:pt>
                <c:pt idx="3099">
                  <c:v>2.4906249999999996</c:v>
                </c:pt>
                <c:pt idx="3100">
                  <c:v>2.4906249999999996</c:v>
                </c:pt>
                <c:pt idx="3101">
                  <c:v>2.4900000000000011</c:v>
                </c:pt>
                <c:pt idx="3102">
                  <c:v>2.4912500000000004</c:v>
                </c:pt>
                <c:pt idx="3103">
                  <c:v>2.4912500000000004</c:v>
                </c:pt>
                <c:pt idx="3104">
                  <c:v>2.4912500000000004</c:v>
                </c:pt>
                <c:pt idx="3105">
                  <c:v>2.4912500000000004</c:v>
                </c:pt>
                <c:pt idx="3106">
                  <c:v>2.4918750000000012</c:v>
                </c:pt>
                <c:pt idx="3107">
                  <c:v>2.4918750000000012</c:v>
                </c:pt>
                <c:pt idx="3108">
                  <c:v>2.4918750000000012</c:v>
                </c:pt>
                <c:pt idx="3109">
                  <c:v>2.4918750000000012</c:v>
                </c:pt>
                <c:pt idx="3110">
                  <c:v>2.4912500000000004</c:v>
                </c:pt>
                <c:pt idx="3111">
                  <c:v>2.4912500000000004</c:v>
                </c:pt>
                <c:pt idx="3112">
                  <c:v>2.4912500000000004</c:v>
                </c:pt>
                <c:pt idx="3113">
                  <c:v>2.4924999999999997</c:v>
                </c:pt>
                <c:pt idx="3114">
                  <c:v>2.4924999999999997</c:v>
                </c:pt>
                <c:pt idx="3115">
                  <c:v>2.4924999999999997</c:v>
                </c:pt>
                <c:pt idx="3116">
                  <c:v>2.4924999999999997</c:v>
                </c:pt>
                <c:pt idx="3117">
                  <c:v>2.4931249999999983</c:v>
                </c:pt>
                <c:pt idx="3118">
                  <c:v>2.4918750000000012</c:v>
                </c:pt>
                <c:pt idx="3119">
                  <c:v>2.4906249999999996</c:v>
                </c:pt>
                <c:pt idx="3120">
                  <c:v>2.4918750000000012</c:v>
                </c:pt>
                <c:pt idx="3121">
                  <c:v>2.4918750000000012</c:v>
                </c:pt>
                <c:pt idx="3122">
                  <c:v>2.4912500000000004</c:v>
                </c:pt>
                <c:pt idx="3123">
                  <c:v>2.4912500000000004</c:v>
                </c:pt>
                <c:pt idx="3124">
                  <c:v>2.4918750000000012</c:v>
                </c:pt>
                <c:pt idx="3125">
                  <c:v>2.4924999999999997</c:v>
                </c:pt>
                <c:pt idx="3126">
                  <c:v>2.4918750000000012</c:v>
                </c:pt>
                <c:pt idx="3127">
                  <c:v>2.4918750000000012</c:v>
                </c:pt>
                <c:pt idx="3128">
                  <c:v>2.4912500000000004</c:v>
                </c:pt>
                <c:pt idx="3129">
                  <c:v>2.4912500000000004</c:v>
                </c:pt>
                <c:pt idx="3130">
                  <c:v>2.4918750000000012</c:v>
                </c:pt>
                <c:pt idx="3131">
                  <c:v>2.4912500000000004</c:v>
                </c:pt>
                <c:pt idx="3132">
                  <c:v>2.4918750000000012</c:v>
                </c:pt>
                <c:pt idx="3133">
                  <c:v>2.4912500000000004</c:v>
                </c:pt>
                <c:pt idx="3134">
                  <c:v>2.4906249999999996</c:v>
                </c:pt>
                <c:pt idx="3135">
                  <c:v>2.4906249999999996</c:v>
                </c:pt>
                <c:pt idx="3136">
                  <c:v>2.4906249999999996</c:v>
                </c:pt>
                <c:pt idx="3137">
                  <c:v>2.4912500000000004</c:v>
                </c:pt>
                <c:pt idx="3138">
                  <c:v>2.4918750000000012</c:v>
                </c:pt>
                <c:pt idx="3139">
                  <c:v>2.4912500000000004</c:v>
                </c:pt>
                <c:pt idx="3140">
                  <c:v>2.4912500000000004</c:v>
                </c:pt>
                <c:pt idx="3141">
                  <c:v>2.4918750000000012</c:v>
                </c:pt>
                <c:pt idx="3142">
                  <c:v>2.4918750000000012</c:v>
                </c:pt>
                <c:pt idx="3143">
                  <c:v>2.4918750000000012</c:v>
                </c:pt>
                <c:pt idx="3144">
                  <c:v>2.4918750000000012</c:v>
                </c:pt>
                <c:pt idx="3145">
                  <c:v>2.4918750000000012</c:v>
                </c:pt>
                <c:pt idx="3146">
                  <c:v>2.4912500000000004</c:v>
                </c:pt>
                <c:pt idx="3147">
                  <c:v>2.4918750000000012</c:v>
                </c:pt>
                <c:pt idx="3148">
                  <c:v>2.4918750000000012</c:v>
                </c:pt>
                <c:pt idx="3149">
                  <c:v>2.4918750000000012</c:v>
                </c:pt>
                <c:pt idx="3150">
                  <c:v>2.4912500000000004</c:v>
                </c:pt>
                <c:pt idx="3151">
                  <c:v>2.4900000000000011</c:v>
                </c:pt>
                <c:pt idx="3152">
                  <c:v>2.4918750000000012</c:v>
                </c:pt>
                <c:pt idx="3153">
                  <c:v>2.4918750000000012</c:v>
                </c:pt>
                <c:pt idx="3154">
                  <c:v>2.4918750000000012</c:v>
                </c:pt>
                <c:pt idx="3155">
                  <c:v>2.4912500000000004</c:v>
                </c:pt>
                <c:pt idx="3156">
                  <c:v>2.4924999999999997</c:v>
                </c:pt>
                <c:pt idx="3157">
                  <c:v>2.4924999999999997</c:v>
                </c:pt>
                <c:pt idx="3158">
                  <c:v>2.4918750000000012</c:v>
                </c:pt>
                <c:pt idx="3159">
                  <c:v>2.4918750000000012</c:v>
                </c:pt>
                <c:pt idx="3160">
                  <c:v>2.4924999999999997</c:v>
                </c:pt>
                <c:pt idx="3161">
                  <c:v>2.4918750000000012</c:v>
                </c:pt>
                <c:pt idx="3162">
                  <c:v>2.4918750000000012</c:v>
                </c:pt>
                <c:pt idx="3163">
                  <c:v>2.4924999999999997</c:v>
                </c:pt>
                <c:pt idx="3164">
                  <c:v>2.4918750000000012</c:v>
                </c:pt>
                <c:pt idx="3165">
                  <c:v>2.4912500000000004</c:v>
                </c:pt>
                <c:pt idx="3166">
                  <c:v>2.4924999999999997</c:v>
                </c:pt>
                <c:pt idx="3167">
                  <c:v>2.4924999999999997</c:v>
                </c:pt>
                <c:pt idx="3168">
                  <c:v>2.4912500000000004</c:v>
                </c:pt>
                <c:pt idx="3169">
                  <c:v>2.4906249999999996</c:v>
                </c:pt>
                <c:pt idx="3170">
                  <c:v>2.4912500000000004</c:v>
                </c:pt>
                <c:pt idx="3171">
                  <c:v>2.4918750000000012</c:v>
                </c:pt>
                <c:pt idx="3172">
                  <c:v>2.4918750000000012</c:v>
                </c:pt>
                <c:pt idx="3173">
                  <c:v>2.4912500000000004</c:v>
                </c:pt>
                <c:pt idx="3174">
                  <c:v>2.4906249999999996</c:v>
                </c:pt>
                <c:pt idx="3175">
                  <c:v>2.4912500000000004</c:v>
                </c:pt>
                <c:pt idx="3176">
                  <c:v>2.4918750000000012</c:v>
                </c:pt>
                <c:pt idx="3177">
                  <c:v>2.4912500000000004</c:v>
                </c:pt>
                <c:pt idx="3178">
                  <c:v>2.4912500000000004</c:v>
                </c:pt>
                <c:pt idx="3179">
                  <c:v>2.4912500000000004</c:v>
                </c:pt>
                <c:pt idx="3180">
                  <c:v>2.4912500000000004</c:v>
                </c:pt>
                <c:pt idx="3181">
                  <c:v>2.4918750000000012</c:v>
                </c:pt>
                <c:pt idx="3182">
                  <c:v>2.4912500000000004</c:v>
                </c:pt>
                <c:pt idx="3183">
                  <c:v>2.4912500000000004</c:v>
                </c:pt>
                <c:pt idx="3184">
                  <c:v>2.4924999999999997</c:v>
                </c:pt>
                <c:pt idx="3185">
                  <c:v>2.4924999999999997</c:v>
                </c:pt>
                <c:pt idx="3186">
                  <c:v>2.4912500000000004</c:v>
                </c:pt>
                <c:pt idx="3187">
                  <c:v>2.4912500000000004</c:v>
                </c:pt>
                <c:pt idx="3188">
                  <c:v>2.4918750000000012</c:v>
                </c:pt>
                <c:pt idx="3189">
                  <c:v>2.4918750000000012</c:v>
                </c:pt>
                <c:pt idx="3190">
                  <c:v>2.4918750000000012</c:v>
                </c:pt>
                <c:pt idx="3191">
                  <c:v>2.4912500000000004</c:v>
                </c:pt>
                <c:pt idx="3192">
                  <c:v>2.4924999999999997</c:v>
                </c:pt>
                <c:pt idx="3193">
                  <c:v>2.4918750000000012</c:v>
                </c:pt>
                <c:pt idx="3194">
                  <c:v>2.4912500000000004</c:v>
                </c:pt>
                <c:pt idx="3195">
                  <c:v>2.4924999999999997</c:v>
                </c:pt>
                <c:pt idx="3196">
                  <c:v>2.4912500000000004</c:v>
                </c:pt>
                <c:pt idx="3197">
                  <c:v>2.4906249999999996</c:v>
                </c:pt>
                <c:pt idx="3198">
                  <c:v>2.4912500000000004</c:v>
                </c:pt>
                <c:pt idx="3199">
                  <c:v>2.4912500000000004</c:v>
                </c:pt>
                <c:pt idx="3200">
                  <c:v>2.4912500000000004</c:v>
                </c:pt>
                <c:pt idx="3201">
                  <c:v>2.4924999999999997</c:v>
                </c:pt>
                <c:pt idx="3202">
                  <c:v>2.4931249999999983</c:v>
                </c:pt>
                <c:pt idx="3203">
                  <c:v>2.4918750000000012</c:v>
                </c:pt>
                <c:pt idx="3204">
                  <c:v>2.4912500000000004</c:v>
                </c:pt>
                <c:pt idx="3205">
                  <c:v>2.4900000000000011</c:v>
                </c:pt>
                <c:pt idx="3206">
                  <c:v>2.4906249999999996</c:v>
                </c:pt>
                <c:pt idx="3207">
                  <c:v>2.4906249999999996</c:v>
                </c:pt>
                <c:pt idx="3208">
                  <c:v>2.4912500000000004</c:v>
                </c:pt>
                <c:pt idx="3209">
                  <c:v>2.4918750000000012</c:v>
                </c:pt>
                <c:pt idx="3210">
                  <c:v>2.4924999999999997</c:v>
                </c:pt>
                <c:pt idx="3211">
                  <c:v>2.4912500000000004</c:v>
                </c:pt>
                <c:pt idx="3212">
                  <c:v>2.4912500000000004</c:v>
                </c:pt>
                <c:pt idx="3213">
                  <c:v>2.4918750000000012</c:v>
                </c:pt>
                <c:pt idx="3214">
                  <c:v>2.4918750000000012</c:v>
                </c:pt>
                <c:pt idx="3215">
                  <c:v>2.4924999999999997</c:v>
                </c:pt>
                <c:pt idx="3216">
                  <c:v>2.4924999999999997</c:v>
                </c:pt>
                <c:pt idx="3217">
                  <c:v>2.4918750000000012</c:v>
                </c:pt>
                <c:pt idx="3218">
                  <c:v>2.4924999999999997</c:v>
                </c:pt>
                <c:pt idx="3219">
                  <c:v>2.4918750000000012</c:v>
                </c:pt>
                <c:pt idx="3220">
                  <c:v>2.4912500000000004</c:v>
                </c:pt>
                <c:pt idx="3221">
                  <c:v>2.4912500000000004</c:v>
                </c:pt>
                <c:pt idx="3222">
                  <c:v>2.4906249999999996</c:v>
                </c:pt>
                <c:pt idx="3223">
                  <c:v>2.4912500000000004</c:v>
                </c:pt>
                <c:pt idx="3224">
                  <c:v>2.4912500000000004</c:v>
                </c:pt>
                <c:pt idx="3225">
                  <c:v>2.4918750000000012</c:v>
                </c:pt>
                <c:pt idx="3226">
                  <c:v>2.4912500000000004</c:v>
                </c:pt>
                <c:pt idx="3227">
                  <c:v>2.4906249999999996</c:v>
                </c:pt>
                <c:pt idx="3228">
                  <c:v>2.4906249999999996</c:v>
                </c:pt>
                <c:pt idx="3229">
                  <c:v>2.4918750000000012</c:v>
                </c:pt>
                <c:pt idx="3230">
                  <c:v>2.4918750000000012</c:v>
                </c:pt>
                <c:pt idx="3231">
                  <c:v>2.4924999999999997</c:v>
                </c:pt>
                <c:pt idx="3232">
                  <c:v>2.4924999999999997</c:v>
                </c:pt>
                <c:pt idx="3233">
                  <c:v>2.4918750000000012</c:v>
                </c:pt>
                <c:pt idx="3234">
                  <c:v>2.4918750000000012</c:v>
                </c:pt>
                <c:pt idx="3235">
                  <c:v>2.4924999999999997</c:v>
                </c:pt>
                <c:pt idx="3236">
                  <c:v>2.4918750000000012</c:v>
                </c:pt>
                <c:pt idx="3237">
                  <c:v>2.4918750000000012</c:v>
                </c:pt>
                <c:pt idx="3238">
                  <c:v>2.4906249999999996</c:v>
                </c:pt>
                <c:pt idx="3239">
                  <c:v>2.4906249999999996</c:v>
                </c:pt>
                <c:pt idx="3240">
                  <c:v>2.4918750000000012</c:v>
                </c:pt>
                <c:pt idx="3241">
                  <c:v>2.4912500000000004</c:v>
                </c:pt>
                <c:pt idx="3242">
                  <c:v>2.4912500000000004</c:v>
                </c:pt>
                <c:pt idx="3243">
                  <c:v>2.4918750000000012</c:v>
                </c:pt>
                <c:pt idx="3244">
                  <c:v>2.4918750000000012</c:v>
                </c:pt>
                <c:pt idx="3245">
                  <c:v>2.4912500000000004</c:v>
                </c:pt>
                <c:pt idx="3246">
                  <c:v>2.4912500000000004</c:v>
                </c:pt>
                <c:pt idx="3247">
                  <c:v>2.4918750000000012</c:v>
                </c:pt>
                <c:pt idx="3248">
                  <c:v>2.4924999999999997</c:v>
                </c:pt>
                <c:pt idx="3249">
                  <c:v>2.4918750000000012</c:v>
                </c:pt>
                <c:pt idx="3250">
                  <c:v>2.4918750000000012</c:v>
                </c:pt>
                <c:pt idx="3251">
                  <c:v>2.4912500000000004</c:v>
                </c:pt>
                <c:pt idx="3252">
                  <c:v>2.4906249999999996</c:v>
                </c:pt>
                <c:pt idx="3253">
                  <c:v>2.4912500000000004</c:v>
                </c:pt>
                <c:pt idx="3254">
                  <c:v>2.4912500000000004</c:v>
                </c:pt>
                <c:pt idx="3255">
                  <c:v>2.4918750000000012</c:v>
                </c:pt>
                <c:pt idx="3256">
                  <c:v>2.4912500000000004</c:v>
                </c:pt>
                <c:pt idx="3257">
                  <c:v>2.4918750000000012</c:v>
                </c:pt>
                <c:pt idx="3258">
                  <c:v>2.4900000000000011</c:v>
                </c:pt>
                <c:pt idx="3259">
                  <c:v>2.4906249999999996</c:v>
                </c:pt>
                <c:pt idx="3260">
                  <c:v>2.4912500000000004</c:v>
                </c:pt>
                <c:pt idx="3261">
                  <c:v>2.4912500000000004</c:v>
                </c:pt>
                <c:pt idx="3262">
                  <c:v>2.4918750000000012</c:v>
                </c:pt>
                <c:pt idx="3263">
                  <c:v>2.4906249999999996</c:v>
                </c:pt>
                <c:pt idx="3264">
                  <c:v>2.4918750000000012</c:v>
                </c:pt>
                <c:pt idx="3265">
                  <c:v>2.4918750000000012</c:v>
                </c:pt>
                <c:pt idx="3266">
                  <c:v>2.4918750000000012</c:v>
                </c:pt>
                <c:pt idx="3267">
                  <c:v>2.4918750000000012</c:v>
                </c:pt>
                <c:pt idx="3268">
                  <c:v>2.4924999999999997</c:v>
                </c:pt>
                <c:pt idx="3269">
                  <c:v>2.4912500000000004</c:v>
                </c:pt>
                <c:pt idx="3270">
                  <c:v>2.4912500000000004</c:v>
                </c:pt>
                <c:pt idx="3271">
                  <c:v>2.4912500000000004</c:v>
                </c:pt>
                <c:pt idx="3272">
                  <c:v>2.4912500000000004</c:v>
                </c:pt>
                <c:pt idx="3273">
                  <c:v>2.4912500000000004</c:v>
                </c:pt>
                <c:pt idx="3274">
                  <c:v>2.4912500000000004</c:v>
                </c:pt>
                <c:pt idx="3275">
                  <c:v>2.4912500000000004</c:v>
                </c:pt>
                <c:pt idx="3276">
                  <c:v>2.4912500000000004</c:v>
                </c:pt>
                <c:pt idx="3277">
                  <c:v>2.4918750000000012</c:v>
                </c:pt>
                <c:pt idx="3278">
                  <c:v>2.4924999999999997</c:v>
                </c:pt>
                <c:pt idx="3279">
                  <c:v>2.4912500000000004</c:v>
                </c:pt>
                <c:pt idx="3280">
                  <c:v>2.4912500000000004</c:v>
                </c:pt>
                <c:pt idx="3281">
                  <c:v>2.4900000000000011</c:v>
                </c:pt>
                <c:pt idx="3282">
                  <c:v>2.4918750000000012</c:v>
                </c:pt>
                <c:pt idx="3283">
                  <c:v>2.4918750000000012</c:v>
                </c:pt>
                <c:pt idx="3284">
                  <c:v>2.4906249999999996</c:v>
                </c:pt>
                <c:pt idx="3285">
                  <c:v>2.4918750000000012</c:v>
                </c:pt>
                <c:pt idx="3286">
                  <c:v>2.4912500000000004</c:v>
                </c:pt>
                <c:pt idx="3287">
                  <c:v>2.4912500000000004</c:v>
                </c:pt>
                <c:pt idx="3288">
                  <c:v>2.4924999999999997</c:v>
                </c:pt>
                <c:pt idx="3289">
                  <c:v>2.4912500000000004</c:v>
                </c:pt>
                <c:pt idx="3290">
                  <c:v>2.4918750000000012</c:v>
                </c:pt>
                <c:pt idx="3291">
                  <c:v>2.4912500000000004</c:v>
                </c:pt>
                <c:pt idx="3292">
                  <c:v>2.4912500000000004</c:v>
                </c:pt>
                <c:pt idx="3293">
                  <c:v>2.4918750000000012</c:v>
                </c:pt>
                <c:pt idx="3294">
                  <c:v>2.4918750000000012</c:v>
                </c:pt>
                <c:pt idx="3295">
                  <c:v>2.4924999999999997</c:v>
                </c:pt>
                <c:pt idx="3296">
                  <c:v>2.4931249999999983</c:v>
                </c:pt>
                <c:pt idx="3297">
                  <c:v>2.4918750000000012</c:v>
                </c:pt>
                <c:pt idx="3298">
                  <c:v>2.4906249999999996</c:v>
                </c:pt>
                <c:pt idx="3299">
                  <c:v>2.4912500000000004</c:v>
                </c:pt>
                <c:pt idx="3300">
                  <c:v>2.4912500000000004</c:v>
                </c:pt>
                <c:pt idx="3301">
                  <c:v>2.4912500000000004</c:v>
                </c:pt>
                <c:pt idx="3302">
                  <c:v>2.4912500000000004</c:v>
                </c:pt>
                <c:pt idx="3303">
                  <c:v>2.4912500000000004</c:v>
                </c:pt>
                <c:pt idx="3304">
                  <c:v>2.4918750000000012</c:v>
                </c:pt>
                <c:pt idx="3305">
                  <c:v>2.4912500000000004</c:v>
                </c:pt>
                <c:pt idx="3306">
                  <c:v>2.4912500000000004</c:v>
                </c:pt>
                <c:pt idx="3307">
                  <c:v>2.4918750000000012</c:v>
                </c:pt>
                <c:pt idx="3308">
                  <c:v>2.4912500000000004</c:v>
                </c:pt>
                <c:pt idx="3309">
                  <c:v>2.4918750000000012</c:v>
                </c:pt>
                <c:pt idx="3310">
                  <c:v>2.4906249999999996</c:v>
                </c:pt>
                <c:pt idx="3311">
                  <c:v>2.4912500000000004</c:v>
                </c:pt>
                <c:pt idx="3312">
                  <c:v>2.4918750000000012</c:v>
                </c:pt>
                <c:pt idx="3313">
                  <c:v>2.4900000000000011</c:v>
                </c:pt>
                <c:pt idx="3314">
                  <c:v>2.4912500000000004</c:v>
                </c:pt>
                <c:pt idx="3315">
                  <c:v>2.4918750000000012</c:v>
                </c:pt>
                <c:pt idx="3316">
                  <c:v>2.4924999999999997</c:v>
                </c:pt>
                <c:pt idx="3317">
                  <c:v>2.4931249999999983</c:v>
                </c:pt>
                <c:pt idx="3318">
                  <c:v>2.4924999999999997</c:v>
                </c:pt>
                <c:pt idx="3319">
                  <c:v>2.4912500000000004</c:v>
                </c:pt>
                <c:pt idx="3320">
                  <c:v>2.4906249999999996</c:v>
                </c:pt>
                <c:pt idx="3321">
                  <c:v>2.4918750000000012</c:v>
                </c:pt>
                <c:pt idx="3322">
                  <c:v>2.4912500000000004</c:v>
                </c:pt>
                <c:pt idx="3323">
                  <c:v>2.4924999999999997</c:v>
                </c:pt>
                <c:pt idx="3324">
                  <c:v>2.4912500000000004</c:v>
                </c:pt>
                <c:pt idx="3325">
                  <c:v>2.4906249999999996</c:v>
                </c:pt>
                <c:pt idx="3326">
                  <c:v>2.4918750000000012</c:v>
                </c:pt>
                <c:pt idx="3327">
                  <c:v>2.4924999999999997</c:v>
                </c:pt>
                <c:pt idx="3328">
                  <c:v>2.4912500000000004</c:v>
                </c:pt>
                <c:pt idx="3329">
                  <c:v>2.4918750000000012</c:v>
                </c:pt>
                <c:pt idx="3330">
                  <c:v>2.4924999999999997</c:v>
                </c:pt>
                <c:pt idx="3331">
                  <c:v>2.4924999999999997</c:v>
                </c:pt>
                <c:pt idx="3332">
                  <c:v>2.4918750000000012</c:v>
                </c:pt>
                <c:pt idx="3333">
                  <c:v>2.4918750000000012</c:v>
                </c:pt>
                <c:pt idx="3334">
                  <c:v>2.4912500000000004</c:v>
                </c:pt>
                <c:pt idx="3335">
                  <c:v>2.4918750000000012</c:v>
                </c:pt>
                <c:pt idx="3336">
                  <c:v>2.4918750000000012</c:v>
                </c:pt>
                <c:pt idx="3337">
                  <c:v>2.4912500000000004</c:v>
                </c:pt>
                <c:pt idx="3338">
                  <c:v>2.4906249999999996</c:v>
                </c:pt>
                <c:pt idx="3339">
                  <c:v>2.4918750000000012</c:v>
                </c:pt>
                <c:pt idx="3340">
                  <c:v>2.4924999999999997</c:v>
                </c:pt>
                <c:pt idx="3341">
                  <c:v>2.4912500000000004</c:v>
                </c:pt>
                <c:pt idx="3342">
                  <c:v>2.4906249999999996</c:v>
                </c:pt>
                <c:pt idx="3343">
                  <c:v>2.4912500000000004</c:v>
                </c:pt>
                <c:pt idx="3344">
                  <c:v>2.4918750000000012</c:v>
                </c:pt>
                <c:pt idx="3345">
                  <c:v>2.4912500000000004</c:v>
                </c:pt>
                <c:pt idx="3346">
                  <c:v>2.4918750000000012</c:v>
                </c:pt>
                <c:pt idx="3347">
                  <c:v>2.4918750000000012</c:v>
                </c:pt>
                <c:pt idx="3348">
                  <c:v>2.4912500000000004</c:v>
                </c:pt>
                <c:pt idx="3349">
                  <c:v>2.4924999999999997</c:v>
                </c:pt>
                <c:pt idx="3350">
                  <c:v>2.4918750000000012</c:v>
                </c:pt>
                <c:pt idx="3351">
                  <c:v>2.4918750000000012</c:v>
                </c:pt>
                <c:pt idx="3352">
                  <c:v>2.4918750000000012</c:v>
                </c:pt>
                <c:pt idx="3353">
                  <c:v>2.4912500000000004</c:v>
                </c:pt>
                <c:pt idx="3354">
                  <c:v>2.4918750000000012</c:v>
                </c:pt>
                <c:pt idx="3355">
                  <c:v>2.4924999999999997</c:v>
                </c:pt>
                <c:pt idx="3356">
                  <c:v>2.4918750000000012</c:v>
                </c:pt>
                <c:pt idx="3357">
                  <c:v>2.4912500000000004</c:v>
                </c:pt>
                <c:pt idx="3358">
                  <c:v>2.4918750000000012</c:v>
                </c:pt>
                <c:pt idx="3359">
                  <c:v>2.4918750000000012</c:v>
                </c:pt>
                <c:pt idx="3360">
                  <c:v>2.4912500000000004</c:v>
                </c:pt>
                <c:pt idx="3361">
                  <c:v>2.4906249999999996</c:v>
                </c:pt>
                <c:pt idx="3362">
                  <c:v>2.4912500000000004</c:v>
                </c:pt>
                <c:pt idx="3363">
                  <c:v>2.4918750000000012</c:v>
                </c:pt>
                <c:pt idx="3364">
                  <c:v>2.4918750000000012</c:v>
                </c:pt>
                <c:pt idx="3365">
                  <c:v>2.4918750000000012</c:v>
                </c:pt>
                <c:pt idx="3366">
                  <c:v>2.4912500000000004</c:v>
                </c:pt>
                <c:pt idx="3367">
                  <c:v>2.4906249999999996</c:v>
                </c:pt>
                <c:pt idx="3368">
                  <c:v>2.4918750000000012</c:v>
                </c:pt>
                <c:pt idx="3369">
                  <c:v>2.4918750000000012</c:v>
                </c:pt>
                <c:pt idx="3370">
                  <c:v>2.4918750000000012</c:v>
                </c:pt>
                <c:pt idx="3371">
                  <c:v>2.4912500000000004</c:v>
                </c:pt>
                <c:pt idx="3372">
                  <c:v>2.4912500000000004</c:v>
                </c:pt>
                <c:pt idx="3373">
                  <c:v>2.4912500000000004</c:v>
                </c:pt>
                <c:pt idx="3374">
                  <c:v>2.4912500000000004</c:v>
                </c:pt>
                <c:pt idx="3375">
                  <c:v>2.4912500000000004</c:v>
                </c:pt>
                <c:pt idx="3376">
                  <c:v>2.4924999999999997</c:v>
                </c:pt>
                <c:pt idx="3377">
                  <c:v>2.4912500000000004</c:v>
                </c:pt>
                <c:pt idx="3378">
                  <c:v>2.4924999999999997</c:v>
                </c:pt>
                <c:pt idx="3379">
                  <c:v>2.4924999999999997</c:v>
                </c:pt>
                <c:pt idx="3380">
                  <c:v>2.4918750000000012</c:v>
                </c:pt>
                <c:pt idx="3381">
                  <c:v>2.4918750000000012</c:v>
                </c:pt>
                <c:pt idx="3382">
                  <c:v>2.4912500000000004</c:v>
                </c:pt>
                <c:pt idx="3383">
                  <c:v>2.4912500000000004</c:v>
                </c:pt>
                <c:pt idx="3384">
                  <c:v>2.4912500000000004</c:v>
                </c:pt>
                <c:pt idx="3385">
                  <c:v>2.4918750000000012</c:v>
                </c:pt>
                <c:pt idx="3386">
                  <c:v>2.4918750000000012</c:v>
                </c:pt>
                <c:pt idx="3387">
                  <c:v>2.4918750000000012</c:v>
                </c:pt>
                <c:pt idx="3388">
                  <c:v>2.4924999999999997</c:v>
                </c:pt>
                <c:pt idx="3389">
                  <c:v>2.4924999999999997</c:v>
                </c:pt>
                <c:pt idx="3390">
                  <c:v>2.4912500000000004</c:v>
                </c:pt>
                <c:pt idx="3391">
                  <c:v>2.4918750000000012</c:v>
                </c:pt>
                <c:pt idx="3392">
                  <c:v>2.4918750000000012</c:v>
                </c:pt>
                <c:pt idx="3393">
                  <c:v>2.4912500000000004</c:v>
                </c:pt>
                <c:pt idx="3394">
                  <c:v>2.4912500000000004</c:v>
                </c:pt>
                <c:pt idx="3395">
                  <c:v>2.4918750000000012</c:v>
                </c:pt>
                <c:pt idx="3396">
                  <c:v>2.4918750000000012</c:v>
                </c:pt>
                <c:pt idx="3397">
                  <c:v>2.4912500000000004</c:v>
                </c:pt>
                <c:pt idx="3398">
                  <c:v>2.4918750000000012</c:v>
                </c:pt>
                <c:pt idx="3399">
                  <c:v>2.4912500000000004</c:v>
                </c:pt>
                <c:pt idx="3400">
                  <c:v>2.4918750000000012</c:v>
                </c:pt>
                <c:pt idx="3401">
                  <c:v>2.4912500000000004</c:v>
                </c:pt>
                <c:pt idx="3402">
                  <c:v>2.4918750000000012</c:v>
                </c:pt>
                <c:pt idx="3403">
                  <c:v>2.4924999999999997</c:v>
                </c:pt>
                <c:pt idx="3404">
                  <c:v>2.4924999999999997</c:v>
                </c:pt>
                <c:pt idx="3405">
                  <c:v>2.4918750000000012</c:v>
                </c:pt>
                <c:pt idx="3406">
                  <c:v>2.4924999999999997</c:v>
                </c:pt>
                <c:pt idx="3407">
                  <c:v>2.4924999999999997</c:v>
                </c:pt>
                <c:pt idx="3408">
                  <c:v>2.4918750000000012</c:v>
                </c:pt>
                <c:pt idx="3409">
                  <c:v>2.4924999999999997</c:v>
                </c:pt>
                <c:pt idx="3410">
                  <c:v>2.4924999999999997</c:v>
                </c:pt>
                <c:pt idx="3411">
                  <c:v>2.4906249999999996</c:v>
                </c:pt>
                <c:pt idx="3412">
                  <c:v>2.4918750000000012</c:v>
                </c:pt>
                <c:pt idx="3413">
                  <c:v>2.4918750000000012</c:v>
                </c:pt>
                <c:pt idx="3414">
                  <c:v>2.4918750000000012</c:v>
                </c:pt>
                <c:pt idx="3415">
                  <c:v>2.4918750000000012</c:v>
                </c:pt>
                <c:pt idx="3416">
                  <c:v>2.4912500000000004</c:v>
                </c:pt>
                <c:pt idx="3417">
                  <c:v>2.4924999999999997</c:v>
                </c:pt>
                <c:pt idx="3418">
                  <c:v>2.4924999999999997</c:v>
                </c:pt>
                <c:pt idx="3419">
                  <c:v>2.4918750000000012</c:v>
                </c:pt>
                <c:pt idx="3420">
                  <c:v>2.4918750000000012</c:v>
                </c:pt>
                <c:pt idx="3421">
                  <c:v>2.4924999999999997</c:v>
                </c:pt>
                <c:pt idx="3422">
                  <c:v>2.4924999999999997</c:v>
                </c:pt>
                <c:pt idx="3423">
                  <c:v>2.4918750000000012</c:v>
                </c:pt>
                <c:pt idx="3424">
                  <c:v>2.4918750000000012</c:v>
                </c:pt>
                <c:pt idx="3425">
                  <c:v>2.4912500000000004</c:v>
                </c:pt>
                <c:pt idx="3426">
                  <c:v>2.4924999999999997</c:v>
                </c:pt>
                <c:pt idx="3427">
                  <c:v>2.4924999999999997</c:v>
                </c:pt>
                <c:pt idx="3428">
                  <c:v>2.4918750000000012</c:v>
                </c:pt>
                <c:pt idx="3429">
                  <c:v>2.4918750000000012</c:v>
                </c:pt>
                <c:pt idx="3430">
                  <c:v>2.4912500000000004</c:v>
                </c:pt>
                <c:pt idx="3431">
                  <c:v>2.4918750000000012</c:v>
                </c:pt>
                <c:pt idx="3432">
                  <c:v>2.4912500000000004</c:v>
                </c:pt>
                <c:pt idx="3433">
                  <c:v>2.4906249999999996</c:v>
                </c:pt>
                <c:pt idx="3434">
                  <c:v>2.4912500000000004</c:v>
                </c:pt>
                <c:pt idx="3435">
                  <c:v>2.4918750000000012</c:v>
                </c:pt>
                <c:pt idx="3436">
                  <c:v>2.4918750000000012</c:v>
                </c:pt>
                <c:pt idx="3437">
                  <c:v>2.4924999999999997</c:v>
                </c:pt>
                <c:pt idx="3438">
                  <c:v>2.4918750000000012</c:v>
                </c:pt>
                <c:pt idx="3439">
                  <c:v>2.4924999999999997</c:v>
                </c:pt>
                <c:pt idx="3440">
                  <c:v>2.4924999999999997</c:v>
                </c:pt>
                <c:pt idx="3441">
                  <c:v>2.4918750000000012</c:v>
                </c:pt>
                <c:pt idx="3442">
                  <c:v>2.4918750000000012</c:v>
                </c:pt>
                <c:pt idx="3443">
                  <c:v>2.4918750000000012</c:v>
                </c:pt>
                <c:pt idx="3444">
                  <c:v>2.4931249999999983</c:v>
                </c:pt>
                <c:pt idx="3445">
                  <c:v>2.4924999999999997</c:v>
                </c:pt>
                <c:pt idx="3446">
                  <c:v>2.4906249999999996</c:v>
                </c:pt>
                <c:pt idx="3447">
                  <c:v>2.4918750000000012</c:v>
                </c:pt>
                <c:pt idx="3448">
                  <c:v>2.4912500000000004</c:v>
                </c:pt>
                <c:pt idx="3449">
                  <c:v>2.4906249999999996</c:v>
                </c:pt>
                <c:pt idx="3450">
                  <c:v>2.4918750000000012</c:v>
                </c:pt>
                <c:pt idx="3451">
                  <c:v>2.4918750000000012</c:v>
                </c:pt>
                <c:pt idx="3452">
                  <c:v>2.4924999999999997</c:v>
                </c:pt>
                <c:pt idx="3453">
                  <c:v>2.4912500000000004</c:v>
                </c:pt>
                <c:pt idx="3454">
                  <c:v>2.4912500000000004</c:v>
                </c:pt>
                <c:pt idx="3455">
                  <c:v>2.4918750000000012</c:v>
                </c:pt>
                <c:pt idx="3456">
                  <c:v>2.4912500000000004</c:v>
                </c:pt>
                <c:pt idx="3457">
                  <c:v>2.4924999999999997</c:v>
                </c:pt>
                <c:pt idx="3458">
                  <c:v>2.4924999999999997</c:v>
                </c:pt>
                <c:pt idx="3459">
                  <c:v>2.4918750000000012</c:v>
                </c:pt>
                <c:pt idx="3460">
                  <c:v>2.4912500000000004</c:v>
                </c:pt>
                <c:pt idx="3461">
                  <c:v>2.4918750000000012</c:v>
                </c:pt>
                <c:pt idx="3462">
                  <c:v>2.4918750000000012</c:v>
                </c:pt>
                <c:pt idx="3463">
                  <c:v>2.4918750000000012</c:v>
                </c:pt>
                <c:pt idx="3464">
                  <c:v>2.4918750000000012</c:v>
                </c:pt>
                <c:pt idx="3465">
                  <c:v>2.4918750000000012</c:v>
                </c:pt>
                <c:pt idx="3466">
                  <c:v>2.4912500000000004</c:v>
                </c:pt>
                <c:pt idx="3467">
                  <c:v>2.4918750000000012</c:v>
                </c:pt>
                <c:pt idx="3468">
                  <c:v>2.4918750000000012</c:v>
                </c:pt>
                <c:pt idx="3469">
                  <c:v>2.4912500000000004</c:v>
                </c:pt>
                <c:pt idx="3470">
                  <c:v>2.4912500000000004</c:v>
                </c:pt>
                <c:pt idx="3471">
                  <c:v>2.4918750000000012</c:v>
                </c:pt>
                <c:pt idx="3472">
                  <c:v>2.4924999999999997</c:v>
                </c:pt>
                <c:pt idx="3473">
                  <c:v>2.4918750000000012</c:v>
                </c:pt>
                <c:pt idx="3474">
                  <c:v>2.4918750000000012</c:v>
                </c:pt>
                <c:pt idx="3475">
                  <c:v>2.4918750000000012</c:v>
                </c:pt>
                <c:pt idx="3476">
                  <c:v>2.4924999999999997</c:v>
                </c:pt>
                <c:pt idx="3477">
                  <c:v>2.4931249999999983</c:v>
                </c:pt>
                <c:pt idx="3478">
                  <c:v>2.4924999999999997</c:v>
                </c:pt>
                <c:pt idx="3479">
                  <c:v>2.4912500000000004</c:v>
                </c:pt>
                <c:pt idx="3480">
                  <c:v>2.4918750000000012</c:v>
                </c:pt>
                <c:pt idx="3481">
                  <c:v>2.4924999999999997</c:v>
                </c:pt>
                <c:pt idx="3482">
                  <c:v>2.4918750000000012</c:v>
                </c:pt>
                <c:pt idx="3483">
                  <c:v>2.4918750000000012</c:v>
                </c:pt>
                <c:pt idx="3484">
                  <c:v>2.4912500000000004</c:v>
                </c:pt>
                <c:pt idx="3485">
                  <c:v>2.4924999999999997</c:v>
                </c:pt>
                <c:pt idx="3486">
                  <c:v>2.4918750000000012</c:v>
                </c:pt>
                <c:pt idx="3487">
                  <c:v>2.4900000000000011</c:v>
                </c:pt>
                <c:pt idx="3488">
                  <c:v>2.4906249999999996</c:v>
                </c:pt>
                <c:pt idx="3489">
                  <c:v>2.4918750000000012</c:v>
                </c:pt>
                <c:pt idx="3490">
                  <c:v>2.4918750000000012</c:v>
                </c:pt>
                <c:pt idx="3491">
                  <c:v>2.4918750000000012</c:v>
                </c:pt>
                <c:pt idx="3492">
                  <c:v>2.4924999999999997</c:v>
                </c:pt>
                <c:pt idx="3493">
                  <c:v>2.4931249999999983</c:v>
                </c:pt>
                <c:pt idx="3494">
                  <c:v>2.4924999999999997</c:v>
                </c:pt>
                <c:pt idx="3495">
                  <c:v>2.4937500000000012</c:v>
                </c:pt>
                <c:pt idx="3496">
                  <c:v>2.4918750000000012</c:v>
                </c:pt>
                <c:pt idx="3497">
                  <c:v>2.4912500000000004</c:v>
                </c:pt>
                <c:pt idx="3498">
                  <c:v>2.4912500000000004</c:v>
                </c:pt>
                <c:pt idx="3499">
                  <c:v>2.4918750000000012</c:v>
                </c:pt>
                <c:pt idx="3500">
                  <c:v>2.4918750000000012</c:v>
                </c:pt>
                <c:pt idx="3501">
                  <c:v>2.4918750000000012</c:v>
                </c:pt>
                <c:pt idx="3502">
                  <c:v>2.4912500000000004</c:v>
                </c:pt>
                <c:pt idx="3503">
                  <c:v>2.4912500000000004</c:v>
                </c:pt>
                <c:pt idx="3504">
                  <c:v>2.4918750000000012</c:v>
                </c:pt>
                <c:pt idx="3505">
                  <c:v>2.4924999999999997</c:v>
                </c:pt>
                <c:pt idx="3506">
                  <c:v>2.4912500000000004</c:v>
                </c:pt>
                <c:pt idx="3507">
                  <c:v>2.4912500000000004</c:v>
                </c:pt>
                <c:pt idx="3508">
                  <c:v>2.4918750000000012</c:v>
                </c:pt>
                <c:pt idx="3509">
                  <c:v>2.4918750000000012</c:v>
                </c:pt>
                <c:pt idx="3510">
                  <c:v>2.4906249999999996</c:v>
                </c:pt>
                <c:pt idx="3511">
                  <c:v>2.4918750000000012</c:v>
                </c:pt>
                <c:pt idx="3512">
                  <c:v>2.4912500000000004</c:v>
                </c:pt>
                <c:pt idx="3513">
                  <c:v>2.4918750000000012</c:v>
                </c:pt>
                <c:pt idx="3514">
                  <c:v>2.4918750000000012</c:v>
                </c:pt>
                <c:pt idx="3515">
                  <c:v>2.4912500000000004</c:v>
                </c:pt>
                <c:pt idx="3516">
                  <c:v>2.4912500000000004</c:v>
                </c:pt>
                <c:pt idx="3517">
                  <c:v>2.4912500000000004</c:v>
                </c:pt>
                <c:pt idx="3518">
                  <c:v>2.4912500000000004</c:v>
                </c:pt>
                <c:pt idx="3519">
                  <c:v>2.4918750000000012</c:v>
                </c:pt>
                <c:pt idx="3520">
                  <c:v>2.4912500000000004</c:v>
                </c:pt>
                <c:pt idx="3521">
                  <c:v>2.4918750000000012</c:v>
                </c:pt>
                <c:pt idx="3522">
                  <c:v>2.4912500000000004</c:v>
                </c:pt>
                <c:pt idx="3523">
                  <c:v>2.4912500000000004</c:v>
                </c:pt>
                <c:pt idx="3524">
                  <c:v>2.4906249999999996</c:v>
                </c:pt>
                <c:pt idx="3525">
                  <c:v>2.4906249999999996</c:v>
                </c:pt>
                <c:pt idx="3526">
                  <c:v>2.4912500000000004</c:v>
                </c:pt>
                <c:pt idx="3527">
                  <c:v>2.4906249999999996</c:v>
                </c:pt>
                <c:pt idx="3528">
                  <c:v>2.4912500000000004</c:v>
                </c:pt>
                <c:pt idx="3529">
                  <c:v>2.4918750000000012</c:v>
                </c:pt>
                <c:pt idx="3530">
                  <c:v>2.4912500000000004</c:v>
                </c:pt>
                <c:pt idx="3531">
                  <c:v>2.4906249999999996</c:v>
                </c:pt>
                <c:pt idx="3532">
                  <c:v>2.4906249999999996</c:v>
                </c:pt>
                <c:pt idx="3533">
                  <c:v>2.4906249999999996</c:v>
                </c:pt>
                <c:pt idx="3534">
                  <c:v>2.4912500000000004</c:v>
                </c:pt>
                <c:pt idx="3535">
                  <c:v>2.4906249999999996</c:v>
                </c:pt>
                <c:pt idx="3536">
                  <c:v>2.4912500000000004</c:v>
                </c:pt>
                <c:pt idx="3537">
                  <c:v>2.4918750000000012</c:v>
                </c:pt>
                <c:pt idx="3538">
                  <c:v>2.4912500000000004</c:v>
                </c:pt>
                <c:pt idx="3539">
                  <c:v>2.4912500000000004</c:v>
                </c:pt>
                <c:pt idx="3540">
                  <c:v>2.4918750000000012</c:v>
                </c:pt>
                <c:pt idx="3541">
                  <c:v>2.4918750000000012</c:v>
                </c:pt>
                <c:pt idx="3542">
                  <c:v>2.4918750000000012</c:v>
                </c:pt>
                <c:pt idx="3543">
                  <c:v>2.4924999999999997</c:v>
                </c:pt>
                <c:pt idx="3544">
                  <c:v>2.4912500000000004</c:v>
                </c:pt>
                <c:pt idx="3545">
                  <c:v>2.4912500000000004</c:v>
                </c:pt>
                <c:pt idx="3546">
                  <c:v>2.4912500000000004</c:v>
                </c:pt>
                <c:pt idx="3547">
                  <c:v>2.4912500000000004</c:v>
                </c:pt>
                <c:pt idx="3548">
                  <c:v>2.4912500000000004</c:v>
                </c:pt>
                <c:pt idx="3549">
                  <c:v>2.4906249999999996</c:v>
                </c:pt>
                <c:pt idx="3550">
                  <c:v>2.4912500000000004</c:v>
                </c:pt>
                <c:pt idx="3551">
                  <c:v>2.4918750000000012</c:v>
                </c:pt>
                <c:pt idx="3552">
                  <c:v>2.4912500000000004</c:v>
                </c:pt>
                <c:pt idx="3553">
                  <c:v>2.4912500000000004</c:v>
                </c:pt>
                <c:pt idx="3554">
                  <c:v>2.4912500000000004</c:v>
                </c:pt>
                <c:pt idx="3555">
                  <c:v>2.4924999999999997</c:v>
                </c:pt>
                <c:pt idx="3556">
                  <c:v>2.4924999999999997</c:v>
                </c:pt>
                <c:pt idx="3557">
                  <c:v>2.4912500000000004</c:v>
                </c:pt>
                <c:pt idx="3558">
                  <c:v>2.4912500000000004</c:v>
                </c:pt>
                <c:pt idx="3559">
                  <c:v>2.4912500000000004</c:v>
                </c:pt>
                <c:pt idx="3560">
                  <c:v>2.4912500000000004</c:v>
                </c:pt>
                <c:pt idx="3561">
                  <c:v>2.4924999999999997</c:v>
                </c:pt>
                <c:pt idx="3562">
                  <c:v>2.4912500000000004</c:v>
                </c:pt>
                <c:pt idx="3563">
                  <c:v>2.4912500000000004</c:v>
                </c:pt>
                <c:pt idx="3564">
                  <c:v>2.4906249999999996</c:v>
                </c:pt>
                <c:pt idx="3565">
                  <c:v>2.4906249999999996</c:v>
                </c:pt>
                <c:pt idx="3566">
                  <c:v>2.4906249999999996</c:v>
                </c:pt>
                <c:pt idx="3567">
                  <c:v>2.4912500000000004</c:v>
                </c:pt>
                <c:pt idx="3568">
                  <c:v>2.4918750000000012</c:v>
                </c:pt>
                <c:pt idx="3569">
                  <c:v>2.4918750000000012</c:v>
                </c:pt>
                <c:pt idx="3570">
                  <c:v>2.4924999999999997</c:v>
                </c:pt>
                <c:pt idx="3571">
                  <c:v>2.4918750000000012</c:v>
                </c:pt>
                <c:pt idx="3572">
                  <c:v>2.4912500000000004</c:v>
                </c:pt>
                <c:pt idx="3573">
                  <c:v>2.4912500000000004</c:v>
                </c:pt>
                <c:pt idx="3574">
                  <c:v>2.4906249999999996</c:v>
                </c:pt>
                <c:pt idx="3575">
                  <c:v>2.4918750000000012</c:v>
                </c:pt>
                <c:pt idx="3576">
                  <c:v>2.4918750000000012</c:v>
                </c:pt>
                <c:pt idx="3577">
                  <c:v>2.4918750000000012</c:v>
                </c:pt>
                <c:pt idx="3578">
                  <c:v>2.4924999999999997</c:v>
                </c:pt>
                <c:pt idx="3579">
                  <c:v>2.4918750000000012</c:v>
                </c:pt>
                <c:pt idx="3580">
                  <c:v>2.4924999999999997</c:v>
                </c:pt>
                <c:pt idx="3581">
                  <c:v>2.4924999999999997</c:v>
                </c:pt>
                <c:pt idx="3582">
                  <c:v>2.4918750000000012</c:v>
                </c:pt>
                <c:pt idx="3583">
                  <c:v>2.4912500000000004</c:v>
                </c:pt>
                <c:pt idx="3584">
                  <c:v>2.4906249999999996</c:v>
                </c:pt>
                <c:pt idx="3585">
                  <c:v>2.4906249999999996</c:v>
                </c:pt>
                <c:pt idx="3586">
                  <c:v>2.4906249999999996</c:v>
                </c:pt>
                <c:pt idx="3587">
                  <c:v>2.4906249999999996</c:v>
                </c:pt>
                <c:pt idx="3588">
                  <c:v>2.4912500000000004</c:v>
                </c:pt>
                <c:pt idx="3589">
                  <c:v>2.4924999999999997</c:v>
                </c:pt>
                <c:pt idx="3590">
                  <c:v>2.4912500000000004</c:v>
                </c:pt>
                <c:pt idx="3591">
                  <c:v>2.4912500000000004</c:v>
                </c:pt>
                <c:pt idx="3592">
                  <c:v>2.4906249999999996</c:v>
                </c:pt>
                <c:pt idx="3593">
                  <c:v>2.4918750000000012</c:v>
                </c:pt>
                <c:pt idx="3594">
                  <c:v>2.4931249999999983</c:v>
                </c:pt>
                <c:pt idx="3595">
                  <c:v>2.4912500000000004</c:v>
                </c:pt>
                <c:pt idx="3596">
                  <c:v>2.4918750000000012</c:v>
                </c:pt>
                <c:pt idx="3597">
                  <c:v>2.4924999999999997</c:v>
                </c:pt>
                <c:pt idx="3598">
                  <c:v>2.4924999999999997</c:v>
                </c:pt>
                <c:pt idx="3599">
                  <c:v>2.4924999999999997</c:v>
                </c:pt>
                <c:pt idx="3600">
                  <c:v>2.4912500000000004</c:v>
                </c:pt>
                <c:pt idx="3601">
                  <c:v>2.4924999999999997</c:v>
                </c:pt>
                <c:pt idx="3602">
                  <c:v>2.4918750000000012</c:v>
                </c:pt>
                <c:pt idx="3603">
                  <c:v>2.4912500000000004</c:v>
                </c:pt>
                <c:pt idx="3604">
                  <c:v>2.4918750000000012</c:v>
                </c:pt>
                <c:pt idx="3605">
                  <c:v>2.4918750000000012</c:v>
                </c:pt>
                <c:pt idx="3606">
                  <c:v>2.4918750000000012</c:v>
                </c:pt>
                <c:pt idx="3607">
                  <c:v>2.4918750000000012</c:v>
                </c:pt>
                <c:pt idx="3608">
                  <c:v>2.4912500000000004</c:v>
                </c:pt>
                <c:pt idx="3609">
                  <c:v>2.4918750000000012</c:v>
                </c:pt>
                <c:pt idx="3610">
                  <c:v>2.4924999999999997</c:v>
                </c:pt>
                <c:pt idx="3611">
                  <c:v>2.4924999999999997</c:v>
                </c:pt>
                <c:pt idx="3612">
                  <c:v>2.4906249999999996</c:v>
                </c:pt>
                <c:pt idx="3613">
                  <c:v>2.4906249999999996</c:v>
                </c:pt>
                <c:pt idx="3614">
                  <c:v>2.4924999999999997</c:v>
                </c:pt>
                <c:pt idx="3615">
                  <c:v>2.4918750000000012</c:v>
                </c:pt>
                <c:pt idx="3616">
                  <c:v>2.4918750000000012</c:v>
                </c:pt>
                <c:pt idx="3617">
                  <c:v>2.4918750000000012</c:v>
                </c:pt>
                <c:pt idx="3618">
                  <c:v>2.4918750000000012</c:v>
                </c:pt>
                <c:pt idx="3619">
                  <c:v>2.4918750000000012</c:v>
                </c:pt>
                <c:pt idx="3620">
                  <c:v>2.4912500000000004</c:v>
                </c:pt>
                <c:pt idx="3621">
                  <c:v>2.4912500000000004</c:v>
                </c:pt>
                <c:pt idx="3622">
                  <c:v>2.4924999999999997</c:v>
                </c:pt>
                <c:pt idx="3623">
                  <c:v>2.4918750000000012</c:v>
                </c:pt>
                <c:pt idx="3624">
                  <c:v>2.4924999999999997</c:v>
                </c:pt>
                <c:pt idx="3625">
                  <c:v>2.4918750000000012</c:v>
                </c:pt>
                <c:pt idx="3626">
                  <c:v>2.4924999999999997</c:v>
                </c:pt>
                <c:pt idx="3627">
                  <c:v>2.4924999999999997</c:v>
                </c:pt>
                <c:pt idx="3628">
                  <c:v>2.4912500000000004</c:v>
                </c:pt>
                <c:pt idx="3629">
                  <c:v>2.4912500000000004</c:v>
                </c:pt>
                <c:pt idx="3630">
                  <c:v>2.4924999999999997</c:v>
                </c:pt>
                <c:pt idx="3631">
                  <c:v>2.4924999999999997</c:v>
                </c:pt>
                <c:pt idx="3632">
                  <c:v>2.4918750000000012</c:v>
                </c:pt>
                <c:pt idx="3633">
                  <c:v>2.4918750000000012</c:v>
                </c:pt>
                <c:pt idx="3634">
                  <c:v>2.4924999999999997</c:v>
                </c:pt>
                <c:pt idx="3635">
                  <c:v>2.4924999999999997</c:v>
                </c:pt>
                <c:pt idx="3636">
                  <c:v>2.4918750000000012</c:v>
                </c:pt>
                <c:pt idx="3637">
                  <c:v>2.4912500000000004</c:v>
                </c:pt>
                <c:pt idx="3638">
                  <c:v>2.4918750000000012</c:v>
                </c:pt>
                <c:pt idx="3639">
                  <c:v>2.4924999999999997</c:v>
                </c:pt>
                <c:pt idx="3640">
                  <c:v>2.4912500000000004</c:v>
                </c:pt>
                <c:pt idx="3641">
                  <c:v>2.4906249999999996</c:v>
                </c:pt>
                <c:pt idx="3642">
                  <c:v>2.4918750000000012</c:v>
                </c:pt>
                <c:pt idx="3643">
                  <c:v>2.4918750000000012</c:v>
                </c:pt>
                <c:pt idx="3644">
                  <c:v>2.4924999999999997</c:v>
                </c:pt>
                <c:pt idx="3645">
                  <c:v>2.4918750000000012</c:v>
                </c:pt>
                <c:pt idx="3646">
                  <c:v>2.4918750000000012</c:v>
                </c:pt>
                <c:pt idx="3647">
                  <c:v>2.4924999999999997</c:v>
                </c:pt>
                <c:pt idx="3648">
                  <c:v>2.4918750000000012</c:v>
                </c:pt>
                <c:pt idx="3649">
                  <c:v>2.4912500000000004</c:v>
                </c:pt>
                <c:pt idx="3650">
                  <c:v>2.4924999999999997</c:v>
                </c:pt>
                <c:pt idx="3651">
                  <c:v>2.4924999999999997</c:v>
                </c:pt>
                <c:pt idx="3652">
                  <c:v>2.4912500000000004</c:v>
                </c:pt>
                <c:pt idx="3653">
                  <c:v>2.4906249999999996</c:v>
                </c:pt>
                <c:pt idx="3654">
                  <c:v>2.4912500000000004</c:v>
                </c:pt>
                <c:pt idx="3655">
                  <c:v>2.4924999999999997</c:v>
                </c:pt>
                <c:pt idx="3656">
                  <c:v>2.4918750000000012</c:v>
                </c:pt>
                <c:pt idx="3657">
                  <c:v>2.4918750000000012</c:v>
                </c:pt>
                <c:pt idx="3658">
                  <c:v>2.4912500000000004</c:v>
                </c:pt>
                <c:pt idx="3659">
                  <c:v>2.4918750000000012</c:v>
                </c:pt>
                <c:pt idx="3660">
                  <c:v>2.4918750000000012</c:v>
                </c:pt>
                <c:pt idx="3661">
                  <c:v>2.4906249999999996</c:v>
                </c:pt>
                <c:pt idx="3662">
                  <c:v>2.4900000000000011</c:v>
                </c:pt>
                <c:pt idx="3663">
                  <c:v>2.4912500000000004</c:v>
                </c:pt>
                <c:pt idx="3664">
                  <c:v>2.4918750000000012</c:v>
                </c:pt>
                <c:pt idx="3665">
                  <c:v>2.4918750000000012</c:v>
                </c:pt>
                <c:pt idx="3666">
                  <c:v>2.4918750000000012</c:v>
                </c:pt>
                <c:pt idx="3667">
                  <c:v>2.4918750000000012</c:v>
                </c:pt>
                <c:pt idx="3668">
                  <c:v>2.4924999999999997</c:v>
                </c:pt>
                <c:pt idx="3669">
                  <c:v>2.4924999999999997</c:v>
                </c:pt>
                <c:pt idx="3670">
                  <c:v>2.4918750000000012</c:v>
                </c:pt>
                <c:pt idx="3671">
                  <c:v>2.4918750000000012</c:v>
                </c:pt>
                <c:pt idx="3672">
                  <c:v>2.4931249999999983</c:v>
                </c:pt>
                <c:pt idx="3673">
                  <c:v>2.4924999999999997</c:v>
                </c:pt>
                <c:pt idx="3674">
                  <c:v>2.4918750000000012</c:v>
                </c:pt>
                <c:pt idx="3675">
                  <c:v>2.4912500000000004</c:v>
                </c:pt>
                <c:pt idx="3676">
                  <c:v>2.4918750000000012</c:v>
                </c:pt>
                <c:pt idx="3677">
                  <c:v>2.4918750000000012</c:v>
                </c:pt>
                <c:pt idx="3678">
                  <c:v>2.4918750000000012</c:v>
                </c:pt>
                <c:pt idx="3679">
                  <c:v>2.4918750000000012</c:v>
                </c:pt>
                <c:pt idx="3680">
                  <c:v>2.4918750000000012</c:v>
                </c:pt>
                <c:pt idx="3681">
                  <c:v>2.4918750000000012</c:v>
                </c:pt>
                <c:pt idx="3682">
                  <c:v>2.4918750000000012</c:v>
                </c:pt>
                <c:pt idx="3683">
                  <c:v>2.4912500000000004</c:v>
                </c:pt>
                <c:pt idx="3684">
                  <c:v>2.4918750000000012</c:v>
                </c:pt>
                <c:pt idx="3685">
                  <c:v>2.4918750000000012</c:v>
                </c:pt>
                <c:pt idx="3686">
                  <c:v>2.4912500000000004</c:v>
                </c:pt>
                <c:pt idx="3687">
                  <c:v>2.4912500000000004</c:v>
                </c:pt>
                <c:pt idx="3688">
                  <c:v>2.4924999999999997</c:v>
                </c:pt>
                <c:pt idx="3689">
                  <c:v>2.4931249999999983</c:v>
                </c:pt>
                <c:pt idx="3690">
                  <c:v>2.4918750000000012</c:v>
                </c:pt>
                <c:pt idx="3691">
                  <c:v>2.4912500000000004</c:v>
                </c:pt>
                <c:pt idx="3692">
                  <c:v>2.4912500000000004</c:v>
                </c:pt>
                <c:pt idx="3693">
                  <c:v>2.4918750000000012</c:v>
                </c:pt>
                <c:pt idx="3694">
                  <c:v>2.4924999999999997</c:v>
                </c:pt>
                <c:pt idx="3695">
                  <c:v>2.4924999999999997</c:v>
                </c:pt>
                <c:pt idx="3696">
                  <c:v>2.4924999999999997</c:v>
                </c:pt>
                <c:pt idx="3697">
                  <c:v>2.4924999999999997</c:v>
                </c:pt>
                <c:pt idx="3698">
                  <c:v>2.4918750000000012</c:v>
                </c:pt>
                <c:pt idx="3699">
                  <c:v>2.4918750000000012</c:v>
                </c:pt>
                <c:pt idx="3700">
                  <c:v>2.4918750000000012</c:v>
                </c:pt>
                <c:pt idx="3701">
                  <c:v>2.4918750000000012</c:v>
                </c:pt>
                <c:pt idx="3702">
                  <c:v>2.4918750000000012</c:v>
                </c:pt>
                <c:pt idx="3703">
                  <c:v>2.4918750000000012</c:v>
                </c:pt>
                <c:pt idx="3704">
                  <c:v>2.4918750000000012</c:v>
                </c:pt>
                <c:pt idx="3705">
                  <c:v>2.4918750000000012</c:v>
                </c:pt>
                <c:pt idx="3706">
                  <c:v>2.4924999999999997</c:v>
                </c:pt>
                <c:pt idx="3707">
                  <c:v>2.4924999999999997</c:v>
                </c:pt>
                <c:pt idx="3708">
                  <c:v>2.4924999999999997</c:v>
                </c:pt>
                <c:pt idx="3709">
                  <c:v>2.4931249999999983</c:v>
                </c:pt>
                <c:pt idx="3710">
                  <c:v>2.4924999999999997</c:v>
                </c:pt>
                <c:pt idx="3711">
                  <c:v>2.4912500000000004</c:v>
                </c:pt>
                <c:pt idx="3712">
                  <c:v>2.4918750000000012</c:v>
                </c:pt>
                <c:pt idx="3713">
                  <c:v>2.4918750000000012</c:v>
                </c:pt>
                <c:pt idx="3714">
                  <c:v>2.4918750000000012</c:v>
                </c:pt>
                <c:pt idx="3715">
                  <c:v>2.4912500000000004</c:v>
                </c:pt>
                <c:pt idx="3716">
                  <c:v>2.4906249999999996</c:v>
                </c:pt>
                <c:pt idx="3717">
                  <c:v>2.4900000000000011</c:v>
                </c:pt>
                <c:pt idx="3718">
                  <c:v>2.4912500000000004</c:v>
                </c:pt>
                <c:pt idx="3719">
                  <c:v>2.4912500000000004</c:v>
                </c:pt>
                <c:pt idx="3720">
                  <c:v>2.4912500000000004</c:v>
                </c:pt>
                <c:pt idx="3721">
                  <c:v>2.4912500000000004</c:v>
                </c:pt>
                <c:pt idx="3722">
                  <c:v>2.4918750000000012</c:v>
                </c:pt>
                <c:pt idx="3723">
                  <c:v>2.4924999999999997</c:v>
                </c:pt>
                <c:pt idx="3724">
                  <c:v>2.4918750000000012</c:v>
                </c:pt>
                <c:pt idx="3725">
                  <c:v>2.4918750000000012</c:v>
                </c:pt>
                <c:pt idx="3726">
                  <c:v>2.4906249999999996</c:v>
                </c:pt>
                <c:pt idx="3727">
                  <c:v>2.4906249999999996</c:v>
                </c:pt>
                <c:pt idx="3728">
                  <c:v>2.4924999999999997</c:v>
                </c:pt>
                <c:pt idx="3729">
                  <c:v>2.4918750000000012</c:v>
                </c:pt>
                <c:pt idx="3730">
                  <c:v>2.4924999999999997</c:v>
                </c:pt>
                <c:pt idx="3731">
                  <c:v>2.4924999999999997</c:v>
                </c:pt>
                <c:pt idx="3732">
                  <c:v>2.4918750000000012</c:v>
                </c:pt>
                <c:pt idx="3733">
                  <c:v>2.4912500000000004</c:v>
                </c:pt>
                <c:pt idx="3734">
                  <c:v>2.4918750000000012</c:v>
                </c:pt>
                <c:pt idx="3735">
                  <c:v>2.4918750000000012</c:v>
                </c:pt>
                <c:pt idx="3736">
                  <c:v>2.4918750000000012</c:v>
                </c:pt>
                <c:pt idx="3737">
                  <c:v>2.4918750000000012</c:v>
                </c:pt>
                <c:pt idx="3738">
                  <c:v>2.4912500000000004</c:v>
                </c:pt>
                <c:pt idx="3739">
                  <c:v>2.4906249999999996</c:v>
                </c:pt>
                <c:pt idx="3740">
                  <c:v>2.4906249999999996</c:v>
                </c:pt>
                <c:pt idx="3741">
                  <c:v>2.4912500000000004</c:v>
                </c:pt>
                <c:pt idx="3742">
                  <c:v>2.4912500000000004</c:v>
                </c:pt>
                <c:pt idx="3743">
                  <c:v>2.4924999999999997</c:v>
                </c:pt>
                <c:pt idx="3744">
                  <c:v>2.4924999999999997</c:v>
                </c:pt>
                <c:pt idx="3745">
                  <c:v>2.4924999999999997</c:v>
                </c:pt>
                <c:pt idx="3746">
                  <c:v>2.4924999999999997</c:v>
                </c:pt>
                <c:pt idx="3747">
                  <c:v>2.4924999999999997</c:v>
                </c:pt>
                <c:pt idx="3748">
                  <c:v>2.4924999999999997</c:v>
                </c:pt>
                <c:pt idx="3749">
                  <c:v>2.4924999999999997</c:v>
                </c:pt>
                <c:pt idx="3750">
                  <c:v>2.4918750000000012</c:v>
                </c:pt>
                <c:pt idx="3751">
                  <c:v>2.4918750000000012</c:v>
                </c:pt>
                <c:pt idx="3752">
                  <c:v>2.4924999999999997</c:v>
                </c:pt>
                <c:pt idx="3753">
                  <c:v>2.4924999999999997</c:v>
                </c:pt>
                <c:pt idx="3754">
                  <c:v>2.4918750000000012</c:v>
                </c:pt>
                <c:pt idx="3755">
                  <c:v>2.4918750000000012</c:v>
                </c:pt>
                <c:pt idx="3756">
                  <c:v>2.4924999999999997</c:v>
                </c:pt>
                <c:pt idx="3757">
                  <c:v>2.4924999999999997</c:v>
                </c:pt>
                <c:pt idx="3758">
                  <c:v>2.4924999999999997</c:v>
                </c:pt>
                <c:pt idx="3759">
                  <c:v>2.4912500000000004</c:v>
                </c:pt>
                <c:pt idx="3760">
                  <c:v>2.4924999999999997</c:v>
                </c:pt>
                <c:pt idx="3761">
                  <c:v>2.4924999999999997</c:v>
                </c:pt>
                <c:pt idx="3762">
                  <c:v>2.4924999999999997</c:v>
                </c:pt>
                <c:pt idx="3763">
                  <c:v>2.4924999999999997</c:v>
                </c:pt>
                <c:pt idx="3764">
                  <c:v>2.4918750000000012</c:v>
                </c:pt>
                <c:pt idx="3765">
                  <c:v>2.4918750000000012</c:v>
                </c:pt>
                <c:pt idx="3766">
                  <c:v>2.4918750000000012</c:v>
                </c:pt>
                <c:pt idx="3767">
                  <c:v>2.4924999999999997</c:v>
                </c:pt>
                <c:pt idx="3768">
                  <c:v>2.4918750000000012</c:v>
                </c:pt>
                <c:pt idx="3769">
                  <c:v>2.4924999999999997</c:v>
                </c:pt>
                <c:pt idx="3770">
                  <c:v>2.4931249999999983</c:v>
                </c:pt>
                <c:pt idx="3771">
                  <c:v>2.4924999999999997</c:v>
                </c:pt>
                <c:pt idx="3772">
                  <c:v>2.4924999999999997</c:v>
                </c:pt>
                <c:pt idx="3773">
                  <c:v>2.4924999999999997</c:v>
                </c:pt>
                <c:pt idx="3774">
                  <c:v>2.4918750000000012</c:v>
                </c:pt>
                <c:pt idx="3775">
                  <c:v>2.4918750000000012</c:v>
                </c:pt>
                <c:pt idx="3776">
                  <c:v>2.4906249999999996</c:v>
                </c:pt>
                <c:pt idx="3777">
                  <c:v>2.4924999999999997</c:v>
                </c:pt>
                <c:pt idx="3778">
                  <c:v>2.4918750000000012</c:v>
                </c:pt>
                <c:pt idx="3779">
                  <c:v>2.4924999999999997</c:v>
                </c:pt>
                <c:pt idx="3780">
                  <c:v>2.4931249999999983</c:v>
                </c:pt>
                <c:pt idx="3781">
                  <c:v>2.4924999999999997</c:v>
                </c:pt>
                <c:pt idx="3782">
                  <c:v>2.4924999999999997</c:v>
                </c:pt>
                <c:pt idx="3783">
                  <c:v>2.4931249999999983</c:v>
                </c:pt>
                <c:pt idx="3784">
                  <c:v>2.4931249999999983</c:v>
                </c:pt>
                <c:pt idx="3785">
                  <c:v>2.4924999999999997</c:v>
                </c:pt>
                <c:pt idx="3786">
                  <c:v>2.4918750000000012</c:v>
                </c:pt>
                <c:pt idx="3787">
                  <c:v>2.4918750000000012</c:v>
                </c:pt>
                <c:pt idx="3788">
                  <c:v>2.4912500000000004</c:v>
                </c:pt>
                <c:pt idx="3789">
                  <c:v>2.4918750000000012</c:v>
                </c:pt>
                <c:pt idx="3790">
                  <c:v>2.4924999999999997</c:v>
                </c:pt>
                <c:pt idx="3791">
                  <c:v>2.4924999999999997</c:v>
                </c:pt>
                <c:pt idx="3792">
                  <c:v>2.4918750000000012</c:v>
                </c:pt>
                <c:pt idx="3793">
                  <c:v>2.4918750000000012</c:v>
                </c:pt>
                <c:pt idx="3794">
                  <c:v>2.4900000000000011</c:v>
                </c:pt>
                <c:pt idx="3795">
                  <c:v>2.4906249999999996</c:v>
                </c:pt>
                <c:pt idx="3796">
                  <c:v>2.4924999999999997</c:v>
                </c:pt>
                <c:pt idx="3797">
                  <c:v>2.4924999999999997</c:v>
                </c:pt>
                <c:pt idx="3798">
                  <c:v>2.4912500000000004</c:v>
                </c:pt>
                <c:pt idx="3799">
                  <c:v>2.4912500000000004</c:v>
                </c:pt>
                <c:pt idx="3800">
                  <c:v>2.4912500000000004</c:v>
                </c:pt>
                <c:pt idx="3801">
                  <c:v>2.4912500000000004</c:v>
                </c:pt>
                <c:pt idx="3802">
                  <c:v>2.4918750000000012</c:v>
                </c:pt>
                <c:pt idx="3803">
                  <c:v>2.4918750000000012</c:v>
                </c:pt>
                <c:pt idx="3804">
                  <c:v>2.4912500000000004</c:v>
                </c:pt>
                <c:pt idx="3805">
                  <c:v>2.4912500000000004</c:v>
                </c:pt>
                <c:pt idx="3806">
                  <c:v>2.4912500000000004</c:v>
                </c:pt>
                <c:pt idx="3807">
                  <c:v>2.4912500000000004</c:v>
                </c:pt>
                <c:pt idx="3808">
                  <c:v>2.4906249999999996</c:v>
                </c:pt>
                <c:pt idx="3809">
                  <c:v>2.4918750000000012</c:v>
                </c:pt>
                <c:pt idx="3810">
                  <c:v>2.4924999999999997</c:v>
                </c:pt>
                <c:pt idx="3811">
                  <c:v>2.4918750000000012</c:v>
                </c:pt>
                <c:pt idx="3812">
                  <c:v>2.4924999999999997</c:v>
                </c:pt>
                <c:pt idx="3813">
                  <c:v>2.4912500000000004</c:v>
                </c:pt>
                <c:pt idx="3814">
                  <c:v>2.4918750000000012</c:v>
                </c:pt>
                <c:pt idx="3815">
                  <c:v>2.4900000000000011</c:v>
                </c:pt>
                <c:pt idx="3816">
                  <c:v>2.4912500000000004</c:v>
                </c:pt>
                <c:pt idx="3817">
                  <c:v>2.4906249999999996</c:v>
                </c:pt>
                <c:pt idx="3818">
                  <c:v>2.4918750000000012</c:v>
                </c:pt>
                <c:pt idx="3819">
                  <c:v>2.4918750000000012</c:v>
                </c:pt>
                <c:pt idx="3820">
                  <c:v>2.4918750000000012</c:v>
                </c:pt>
                <c:pt idx="3821">
                  <c:v>2.4924999999999997</c:v>
                </c:pt>
                <c:pt idx="3822">
                  <c:v>2.4912500000000004</c:v>
                </c:pt>
                <c:pt idx="3823">
                  <c:v>2.4918750000000012</c:v>
                </c:pt>
                <c:pt idx="3824">
                  <c:v>2.4912500000000004</c:v>
                </c:pt>
                <c:pt idx="3825">
                  <c:v>2.4924999999999997</c:v>
                </c:pt>
                <c:pt idx="3826">
                  <c:v>2.4931249999999983</c:v>
                </c:pt>
                <c:pt idx="3827">
                  <c:v>2.4918750000000012</c:v>
                </c:pt>
                <c:pt idx="3828">
                  <c:v>2.4912500000000004</c:v>
                </c:pt>
                <c:pt idx="3829">
                  <c:v>2.4912500000000004</c:v>
                </c:pt>
                <c:pt idx="3830">
                  <c:v>2.4912500000000004</c:v>
                </c:pt>
                <c:pt idx="3831">
                  <c:v>2.4906249999999996</c:v>
                </c:pt>
                <c:pt idx="3832">
                  <c:v>2.4912500000000004</c:v>
                </c:pt>
                <c:pt idx="3833">
                  <c:v>2.4912500000000004</c:v>
                </c:pt>
                <c:pt idx="3834">
                  <c:v>2.4918750000000012</c:v>
                </c:pt>
                <c:pt idx="3835">
                  <c:v>2.4918750000000012</c:v>
                </c:pt>
                <c:pt idx="3836">
                  <c:v>2.4918750000000012</c:v>
                </c:pt>
                <c:pt idx="3837">
                  <c:v>2.4918750000000012</c:v>
                </c:pt>
                <c:pt idx="3838">
                  <c:v>2.4918750000000012</c:v>
                </c:pt>
                <c:pt idx="3839">
                  <c:v>2.4918750000000012</c:v>
                </c:pt>
                <c:pt idx="3840">
                  <c:v>2.4906249999999996</c:v>
                </c:pt>
                <c:pt idx="3841">
                  <c:v>2.4912500000000004</c:v>
                </c:pt>
                <c:pt idx="3842">
                  <c:v>2.4918750000000012</c:v>
                </c:pt>
                <c:pt idx="3843">
                  <c:v>2.4918750000000012</c:v>
                </c:pt>
                <c:pt idx="3844">
                  <c:v>2.4912500000000004</c:v>
                </c:pt>
                <c:pt idx="3845">
                  <c:v>2.4912500000000004</c:v>
                </c:pt>
                <c:pt idx="3846">
                  <c:v>2.4912500000000004</c:v>
                </c:pt>
                <c:pt idx="3847">
                  <c:v>2.4924999999999997</c:v>
                </c:pt>
                <c:pt idx="3848">
                  <c:v>2.4918750000000012</c:v>
                </c:pt>
                <c:pt idx="3849">
                  <c:v>2.4918750000000012</c:v>
                </c:pt>
                <c:pt idx="3850">
                  <c:v>2.4912500000000004</c:v>
                </c:pt>
                <c:pt idx="3851">
                  <c:v>2.4912500000000004</c:v>
                </c:pt>
                <c:pt idx="3852">
                  <c:v>2.4918750000000012</c:v>
                </c:pt>
                <c:pt idx="3853">
                  <c:v>2.4918750000000012</c:v>
                </c:pt>
                <c:pt idx="3854">
                  <c:v>2.4906249999999996</c:v>
                </c:pt>
                <c:pt idx="3855">
                  <c:v>2.4912500000000004</c:v>
                </c:pt>
                <c:pt idx="3856">
                  <c:v>2.4918750000000012</c:v>
                </c:pt>
                <c:pt idx="3857">
                  <c:v>2.4906249999999996</c:v>
                </c:pt>
                <c:pt idx="3858">
                  <c:v>2.4906249999999996</c:v>
                </c:pt>
                <c:pt idx="3859">
                  <c:v>2.4912500000000004</c:v>
                </c:pt>
                <c:pt idx="3860">
                  <c:v>2.4924999999999997</c:v>
                </c:pt>
                <c:pt idx="3861">
                  <c:v>2.4924999999999997</c:v>
                </c:pt>
                <c:pt idx="3862">
                  <c:v>2.4918750000000012</c:v>
                </c:pt>
                <c:pt idx="3863">
                  <c:v>2.4924999999999997</c:v>
                </c:pt>
                <c:pt idx="3864">
                  <c:v>2.4924999999999997</c:v>
                </c:pt>
                <c:pt idx="3865">
                  <c:v>2.4918750000000012</c:v>
                </c:pt>
                <c:pt idx="3866">
                  <c:v>2.4924999999999997</c:v>
                </c:pt>
                <c:pt idx="3867">
                  <c:v>2.4931249999999983</c:v>
                </c:pt>
                <c:pt idx="3868">
                  <c:v>2.4924999999999997</c:v>
                </c:pt>
                <c:pt idx="3869">
                  <c:v>2.4918750000000012</c:v>
                </c:pt>
                <c:pt idx="3870">
                  <c:v>2.4900000000000011</c:v>
                </c:pt>
                <c:pt idx="3871">
                  <c:v>2.4906249999999996</c:v>
                </c:pt>
                <c:pt idx="3872">
                  <c:v>2.4912500000000004</c:v>
                </c:pt>
                <c:pt idx="3873">
                  <c:v>2.4918750000000012</c:v>
                </c:pt>
                <c:pt idx="3874">
                  <c:v>2.4912500000000004</c:v>
                </c:pt>
                <c:pt idx="3875">
                  <c:v>2.4918750000000012</c:v>
                </c:pt>
                <c:pt idx="3876">
                  <c:v>2.4918750000000012</c:v>
                </c:pt>
                <c:pt idx="3877">
                  <c:v>2.4918750000000012</c:v>
                </c:pt>
                <c:pt idx="3878">
                  <c:v>2.4924999999999997</c:v>
                </c:pt>
                <c:pt idx="3879">
                  <c:v>2.4918750000000012</c:v>
                </c:pt>
                <c:pt idx="3880">
                  <c:v>2.4924999999999997</c:v>
                </c:pt>
                <c:pt idx="3881">
                  <c:v>2.4912500000000004</c:v>
                </c:pt>
                <c:pt idx="3882">
                  <c:v>2.4912500000000004</c:v>
                </c:pt>
                <c:pt idx="3883">
                  <c:v>2.4918750000000012</c:v>
                </c:pt>
                <c:pt idx="3884">
                  <c:v>2.4918750000000012</c:v>
                </c:pt>
                <c:pt idx="3885">
                  <c:v>2.4918750000000012</c:v>
                </c:pt>
                <c:pt idx="3886">
                  <c:v>2.4918750000000012</c:v>
                </c:pt>
                <c:pt idx="3887">
                  <c:v>2.4912500000000004</c:v>
                </c:pt>
                <c:pt idx="3888">
                  <c:v>2.4918750000000012</c:v>
                </c:pt>
                <c:pt idx="3889">
                  <c:v>2.4918750000000012</c:v>
                </c:pt>
                <c:pt idx="3890">
                  <c:v>2.4924999999999997</c:v>
                </c:pt>
                <c:pt idx="3891">
                  <c:v>2.4918750000000012</c:v>
                </c:pt>
                <c:pt idx="3892">
                  <c:v>2.4918750000000012</c:v>
                </c:pt>
                <c:pt idx="3893">
                  <c:v>2.4918750000000012</c:v>
                </c:pt>
                <c:pt idx="3894">
                  <c:v>2.4912500000000004</c:v>
                </c:pt>
                <c:pt idx="3895">
                  <c:v>2.4918750000000012</c:v>
                </c:pt>
                <c:pt idx="3896">
                  <c:v>2.4924999999999997</c:v>
                </c:pt>
                <c:pt idx="3897">
                  <c:v>2.4931249999999983</c:v>
                </c:pt>
                <c:pt idx="3898">
                  <c:v>2.4924999999999997</c:v>
                </c:pt>
                <c:pt idx="3899">
                  <c:v>2.4918750000000012</c:v>
                </c:pt>
                <c:pt idx="3900">
                  <c:v>2.4912500000000004</c:v>
                </c:pt>
                <c:pt idx="3901">
                  <c:v>2.4918750000000012</c:v>
                </c:pt>
                <c:pt idx="3902">
                  <c:v>2.4924999999999997</c:v>
                </c:pt>
                <c:pt idx="3903">
                  <c:v>2.4912500000000004</c:v>
                </c:pt>
                <c:pt idx="3904">
                  <c:v>2.4918750000000012</c:v>
                </c:pt>
                <c:pt idx="3905">
                  <c:v>2.4918750000000012</c:v>
                </c:pt>
                <c:pt idx="3906">
                  <c:v>2.4924999999999997</c:v>
                </c:pt>
                <c:pt idx="3907">
                  <c:v>2.4906249999999996</c:v>
                </c:pt>
                <c:pt idx="3908">
                  <c:v>2.4912500000000004</c:v>
                </c:pt>
                <c:pt idx="3909">
                  <c:v>2.4924999999999997</c:v>
                </c:pt>
                <c:pt idx="3910">
                  <c:v>2.4924999999999997</c:v>
                </c:pt>
                <c:pt idx="3911">
                  <c:v>2.4924999999999997</c:v>
                </c:pt>
                <c:pt idx="3912">
                  <c:v>2.4912500000000004</c:v>
                </c:pt>
                <c:pt idx="3913">
                  <c:v>2.4918750000000012</c:v>
                </c:pt>
                <c:pt idx="3914">
                  <c:v>2.4912500000000004</c:v>
                </c:pt>
                <c:pt idx="3915">
                  <c:v>2.4918750000000012</c:v>
                </c:pt>
                <c:pt idx="3916">
                  <c:v>2.4918750000000012</c:v>
                </c:pt>
                <c:pt idx="3917">
                  <c:v>2.4918750000000012</c:v>
                </c:pt>
                <c:pt idx="3918">
                  <c:v>2.4924999999999997</c:v>
                </c:pt>
                <c:pt idx="3919">
                  <c:v>2.4918750000000012</c:v>
                </c:pt>
                <c:pt idx="3920">
                  <c:v>2.4918750000000012</c:v>
                </c:pt>
                <c:pt idx="3921">
                  <c:v>2.4918750000000012</c:v>
                </c:pt>
                <c:pt idx="3922">
                  <c:v>2.4924999999999997</c:v>
                </c:pt>
                <c:pt idx="3923">
                  <c:v>2.4918750000000012</c:v>
                </c:pt>
                <c:pt idx="3924">
                  <c:v>2.4918750000000012</c:v>
                </c:pt>
                <c:pt idx="3925">
                  <c:v>2.4918750000000012</c:v>
                </c:pt>
                <c:pt idx="3926">
                  <c:v>2.4912500000000004</c:v>
                </c:pt>
                <c:pt idx="3927">
                  <c:v>2.4924999999999997</c:v>
                </c:pt>
                <c:pt idx="3928">
                  <c:v>2.4924999999999997</c:v>
                </c:pt>
                <c:pt idx="3929">
                  <c:v>2.4924999999999997</c:v>
                </c:pt>
                <c:pt idx="3930">
                  <c:v>2.4918750000000012</c:v>
                </c:pt>
                <c:pt idx="3931">
                  <c:v>2.4924999999999997</c:v>
                </c:pt>
                <c:pt idx="3932">
                  <c:v>2.4924999999999997</c:v>
                </c:pt>
                <c:pt idx="3933">
                  <c:v>2.4918750000000012</c:v>
                </c:pt>
                <c:pt idx="3934">
                  <c:v>2.4924999999999997</c:v>
                </c:pt>
                <c:pt idx="3935">
                  <c:v>2.4924999999999997</c:v>
                </c:pt>
                <c:pt idx="3936">
                  <c:v>2.4924999999999997</c:v>
                </c:pt>
                <c:pt idx="3937">
                  <c:v>2.4924999999999997</c:v>
                </c:pt>
                <c:pt idx="3938">
                  <c:v>2.4924999999999997</c:v>
                </c:pt>
                <c:pt idx="3939">
                  <c:v>2.4918750000000012</c:v>
                </c:pt>
                <c:pt idx="3940">
                  <c:v>2.4931249999999983</c:v>
                </c:pt>
                <c:pt idx="3941">
                  <c:v>2.4924999999999997</c:v>
                </c:pt>
                <c:pt idx="3942">
                  <c:v>2.4912500000000004</c:v>
                </c:pt>
                <c:pt idx="3943">
                  <c:v>2.4924999999999997</c:v>
                </c:pt>
                <c:pt idx="3944">
                  <c:v>2.4918750000000012</c:v>
                </c:pt>
                <c:pt idx="3945">
                  <c:v>2.4918750000000012</c:v>
                </c:pt>
                <c:pt idx="3946">
                  <c:v>2.4918750000000012</c:v>
                </c:pt>
                <c:pt idx="3947">
                  <c:v>2.4906249999999996</c:v>
                </c:pt>
                <c:pt idx="3948">
                  <c:v>2.4924999999999997</c:v>
                </c:pt>
                <c:pt idx="3949">
                  <c:v>2.4918750000000012</c:v>
                </c:pt>
                <c:pt idx="3950">
                  <c:v>2.4924999999999997</c:v>
                </c:pt>
                <c:pt idx="3951">
                  <c:v>2.4918750000000012</c:v>
                </c:pt>
                <c:pt idx="3952">
                  <c:v>2.4918750000000012</c:v>
                </c:pt>
                <c:pt idx="3953">
                  <c:v>2.4924999999999997</c:v>
                </c:pt>
                <c:pt idx="3954">
                  <c:v>2.4918750000000012</c:v>
                </c:pt>
                <c:pt idx="3955">
                  <c:v>2.4912500000000004</c:v>
                </c:pt>
                <c:pt idx="3956">
                  <c:v>2.4918750000000012</c:v>
                </c:pt>
                <c:pt idx="3957">
                  <c:v>2.4918750000000012</c:v>
                </c:pt>
                <c:pt idx="3958">
                  <c:v>2.4912500000000004</c:v>
                </c:pt>
                <c:pt idx="3959">
                  <c:v>2.4918750000000012</c:v>
                </c:pt>
                <c:pt idx="3960">
                  <c:v>2.4924999999999997</c:v>
                </c:pt>
                <c:pt idx="3961">
                  <c:v>2.4924999999999997</c:v>
                </c:pt>
                <c:pt idx="3962">
                  <c:v>2.4918750000000012</c:v>
                </c:pt>
                <c:pt idx="3963">
                  <c:v>2.4912500000000004</c:v>
                </c:pt>
                <c:pt idx="3964">
                  <c:v>2.4918750000000012</c:v>
                </c:pt>
                <c:pt idx="3965">
                  <c:v>2.4918750000000012</c:v>
                </c:pt>
                <c:pt idx="3966">
                  <c:v>2.4918750000000012</c:v>
                </c:pt>
                <c:pt idx="3967">
                  <c:v>2.4906249999999996</c:v>
                </c:pt>
                <c:pt idx="3968">
                  <c:v>2.4912500000000004</c:v>
                </c:pt>
                <c:pt idx="3969">
                  <c:v>2.4918750000000012</c:v>
                </c:pt>
                <c:pt idx="3970">
                  <c:v>2.4912500000000004</c:v>
                </c:pt>
                <c:pt idx="3971">
                  <c:v>2.4918750000000012</c:v>
                </c:pt>
                <c:pt idx="3972">
                  <c:v>2.4924999999999997</c:v>
                </c:pt>
                <c:pt idx="3973">
                  <c:v>2.4918750000000012</c:v>
                </c:pt>
                <c:pt idx="3974">
                  <c:v>2.4924999999999997</c:v>
                </c:pt>
                <c:pt idx="3975">
                  <c:v>2.4918750000000012</c:v>
                </c:pt>
                <c:pt idx="3976">
                  <c:v>2.4918750000000012</c:v>
                </c:pt>
                <c:pt idx="3977">
                  <c:v>2.4924999999999997</c:v>
                </c:pt>
                <c:pt idx="3978">
                  <c:v>2.4918750000000012</c:v>
                </c:pt>
                <c:pt idx="3979">
                  <c:v>2.4924999999999997</c:v>
                </c:pt>
                <c:pt idx="3980">
                  <c:v>2.4918750000000012</c:v>
                </c:pt>
                <c:pt idx="3981">
                  <c:v>2.4918750000000012</c:v>
                </c:pt>
                <c:pt idx="3982">
                  <c:v>2.4912500000000004</c:v>
                </c:pt>
                <c:pt idx="3983">
                  <c:v>2.4912500000000004</c:v>
                </c:pt>
                <c:pt idx="3984">
                  <c:v>2.4924999999999997</c:v>
                </c:pt>
                <c:pt idx="3985">
                  <c:v>2.4931249999999983</c:v>
                </c:pt>
                <c:pt idx="3986">
                  <c:v>2.4924999999999997</c:v>
                </c:pt>
                <c:pt idx="3987">
                  <c:v>2.4906249999999996</c:v>
                </c:pt>
                <c:pt idx="3988">
                  <c:v>2.4924999999999997</c:v>
                </c:pt>
                <c:pt idx="3989">
                  <c:v>2.4931249999999983</c:v>
                </c:pt>
                <c:pt idx="3990">
                  <c:v>2.4924999999999997</c:v>
                </c:pt>
                <c:pt idx="3991">
                  <c:v>2.4918750000000012</c:v>
                </c:pt>
                <c:pt idx="3992">
                  <c:v>2.4924999999999997</c:v>
                </c:pt>
                <c:pt idx="3993">
                  <c:v>2.4918750000000012</c:v>
                </c:pt>
                <c:pt idx="3994">
                  <c:v>2.4931249999999983</c:v>
                </c:pt>
                <c:pt idx="3995">
                  <c:v>2.4918750000000012</c:v>
                </c:pt>
                <c:pt idx="3996">
                  <c:v>2.4912500000000004</c:v>
                </c:pt>
                <c:pt idx="3997">
                  <c:v>2.4924999999999997</c:v>
                </c:pt>
                <c:pt idx="3998">
                  <c:v>2.4924999999999997</c:v>
                </c:pt>
                <c:pt idx="3999">
                  <c:v>2.4912500000000004</c:v>
                </c:pt>
                <c:pt idx="4000">
                  <c:v>2.4906249999999996</c:v>
                </c:pt>
                <c:pt idx="4001">
                  <c:v>2.4918750000000012</c:v>
                </c:pt>
                <c:pt idx="4002">
                  <c:v>2.4918750000000012</c:v>
                </c:pt>
                <c:pt idx="4003">
                  <c:v>2.4924999999999997</c:v>
                </c:pt>
                <c:pt idx="4004">
                  <c:v>2.4918750000000012</c:v>
                </c:pt>
                <c:pt idx="4005">
                  <c:v>2.4924999999999997</c:v>
                </c:pt>
                <c:pt idx="4006">
                  <c:v>2.4918750000000012</c:v>
                </c:pt>
                <c:pt idx="4007">
                  <c:v>2.4918750000000012</c:v>
                </c:pt>
                <c:pt idx="4008">
                  <c:v>2.4918750000000012</c:v>
                </c:pt>
                <c:pt idx="4009">
                  <c:v>2.4918750000000012</c:v>
                </c:pt>
                <c:pt idx="4010">
                  <c:v>2.4906249999999996</c:v>
                </c:pt>
                <c:pt idx="4011">
                  <c:v>2.4906249999999996</c:v>
                </c:pt>
                <c:pt idx="4012">
                  <c:v>2.4912500000000004</c:v>
                </c:pt>
                <c:pt idx="4013">
                  <c:v>2.4918750000000012</c:v>
                </c:pt>
                <c:pt idx="4014">
                  <c:v>2.4906249999999996</c:v>
                </c:pt>
                <c:pt idx="4015">
                  <c:v>2.4918750000000012</c:v>
                </c:pt>
                <c:pt idx="4016">
                  <c:v>2.4924999999999997</c:v>
                </c:pt>
                <c:pt idx="4017">
                  <c:v>2.4924999999999997</c:v>
                </c:pt>
                <c:pt idx="4018">
                  <c:v>2.4924999999999997</c:v>
                </c:pt>
                <c:pt idx="4019">
                  <c:v>2.4918750000000012</c:v>
                </c:pt>
                <c:pt idx="4020">
                  <c:v>2.4912500000000004</c:v>
                </c:pt>
                <c:pt idx="4021">
                  <c:v>2.4912500000000004</c:v>
                </c:pt>
                <c:pt idx="4022">
                  <c:v>2.4924999999999997</c:v>
                </c:pt>
                <c:pt idx="4023">
                  <c:v>2.4912500000000004</c:v>
                </c:pt>
                <c:pt idx="4024">
                  <c:v>2.4918750000000012</c:v>
                </c:pt>
                <c:pt idx="4025">
                  <c:v>2.4924999999999997</c:v>
                </c:pt>
                <c:pt idx="4026">
                  <c:v>2.4924999999999997</c:v>
                </c:pt>
                <c:pt idx="4027">
                  <c:v>2.4931249999999983</c:v>
                </c:pt>
                <c:pt idx="4028">
                  <c:v>2.4931249999999983</c:v>
                </c:pt>
                <c:pt idx="4029">
                  <c:v>2.4924999999999997</c:v>
                </c:pt>
                <c:pt idx="4030">
                  <c:v>2.4918750000000012</c:v>
                </c:pt>
                <c:pt idx="4031">
                  <c:v>2.4918750000000012</c:v>
                </c:pt>
                <c:pt idx="4032">
                  <c:v>2.4918750000000012</c:v>
                </c:pt>
                <c:pt idx="4033">
                  <c:v>2.4912500000000004</c:v>
                </c:pt>
                <c:pt idx="4034">
                  <c:v>2.4906249999999996</c:v>
                </c:pt>
                <c:pt idx="4035">
                  <c:v>2.4918750000000012</c:v>
                </c:pt>
                <c:pt idx="4036">
                  <c:v>2.4918750000000012</c:v>
                </c:pt>
                <c:pt idx="4037">
                  <c:v>2.4912500000000004</c:v>
                </c:pt>
                <c:pt idx="4038">
                  <c:v>2.4918750000000012</c:v>
                </c:pt>
                <c:pt idx="4039">
                  <c:v>2.4912500000000004</c:v>
                </c:pt>
                <c:pt idx="4040">
                  <c:v>2.4924999999999997</c:v>
                </c:pt>
                <c:pt idx="4041">
                  <c:v>2.4918750000000012</c:v>
                </c:pt>
                <c:pt idx="4042">
                  <c:v>2.4912500000000004</c:v>
                </c:pt>
                <c:pt idx="4043">
                  <c:v>2.4912500000000004</c:v>
                </c:pt>
                <c:pt idx="4044">
                  <c:v>2.4906249999999996</c:v>
                </c:pt>
                <c:pt idx="4045">
                  <c:v>2.4918750000000012</c:v>
                </c:pt>
                <c:pt idx="4046">
                  <c:v>2.4912500000000004</c:v>
                </c:pt>
                <c:pt idx="4047">
                  <c:v>2.4918750000000012</c:v>
                </c:pt>
                <c:pt idx="4048">
                  <c:v>2.4918750000000012</c:v>
                </c:pt>
                <c:pt idx="4049">
                  <c:v>2.4918750000000012</c:v>
                </c:pt>
                <c:pt idx="4050">
                  <c:v>2.4924999999999997</c:v>
                </c:pt>
                <c:pt idx="4051">
                  <c:v>2.4912500000000004</c:v>
                </c:pt>
                <c:pt idx="4052">
                  <c:v>2.4912500000000004</c:v>
                </c:pt>
                <c:pt idx="4053">
                  <c:v>2.4918750000000012</c:v>
                </c:pt>
                <c:pt idx="4054">
                  <c:v>2.4918750000000012</c:v>
                </c:pt>
                <c:pt idx="4055">
                  <c:v>2.4924999999999997</c:v>
                </c:pt>
                <c:pt idx="4056">
                  <c:v>2.4924999999999997</c:v>
                </c:pt>
                <c:pt idx="4057">
                  <c:v>2.4918750000000012</c:v>
                </c:pt>
                <c:pt idx="4058">
                  <c:v>2.4918750000000012</c:v>
                </c:pt>
                <c:pt idx="4059">
                  <c:v>2.4912500000000004</c:v>
                </c:pt>
                <c:pt idx="4060">
                  <c:v>2.4918750000000012</c:v>
                </c:pt>
                <c:pt idx="4061">
                  <c:v>2.4924999999999997</c:v>
                </c:pt>
                <c:pt idx="4062">
                  <c:v>2.4912500000000004</c:v>
                </c:pt>
                <c:pt idx="4063">
                  <c:v>2.4912500000000004</c:v>
                </c:pt>
                <c:pt idx="4064">
                  <c:v>2.4906249999999996</c:v>
                </c:pt>
                <c:pt idx="4065">
                  <c:v>2.4918750000000012</c:v>
                </c:pt>
                <c:pt idx="4066">
                  <c:v>2.4924999999999997</c:v>
                </c:pt>
                <c:pt idx="4067">
                  <c:v>2.4924999999999997</c:v>
                </c:pt>
                <c:pt idx="4068">
                  <c:v>2.4924999999999997</c:v>
                </c:pt>
                <c:pt idx="4069">
                  <c:v>2.4918750000000012</c:v>
                </c:pt>
                <c:pt idx="4070">
                  <c:v>2.4918750000000012</c:v>
                </c:pt>
                <c:pt idx="4071">
                  <c:v>2.4912500000000004</c:v>
                </c:pt>
                <c:pt idx="4072">
                  <c:v>2.4912500000000004</c:v>
                </c:pt>
                <c:pt idx="4073">
                  <c:v>2.4918750000000012</c:v>
                </c:pt>
                <c:pt idx="4074">
                  <c:v>2.4918750000000012</c:v>
                </c:pt>
                <c:pt idx="4075">
                  <c:v>2.4912500000000004</c:v>
                </c:pt>
                <c:pt idx="4076">
                  <c:v>2.4918750000000012</c:v>
                </c:pt>
                <c:pt idx="4077">
                  <c:v>2.4918750000000012</c:v>
                </c:pt>
                <c:pt idx="4078">
                  <c:v>2.4906249999999996</c:v>
                </c:pt>
                <c:pt idx="4079">
                  <c:v>2.4900000000000011</c:v>
                </c:pt>
                <c:pt idx="4080">
                  <c:v>2.4924999999999997</c:v>
                </c:pt>
                <c:pt idx="4081">
                  <c:v>2.4918750000000012</c:v>
                </c:pt>
                <c:pt idx="4082">
                  <c:v>2.4906249999999996</c:v>
                </c:pt>
                <c:pt idx="4083">
                  <c:v>2.4912500000000004</c:v>
                </c:pt>
                <c:pt idx="4084">
                  <c:v>2.4906249999999996</c:v>
                </c:pt>
                <c:pt idx="4085">
                  <c:v>2.4906249999999996</c:v>
                </c:pt>
                <c:pt idx="4086">
                  <c:v>2.4912500000000004</c:v>
                </c:pt>
                <c:pt idx="4087">
                  <c:v>2.4912500000000004</c:v>
                </c:pt>
                <c:pt idx="4088">
                  <c:v>2.4912500000000004</c:v>
                </c:pt>
                <c:pt idx="4089">
                  <c:v>2.4918750000000012</c:v>
                </c:pt>
                <c:pt idx="4090">
                  <c:v>2.4931249999999983</c:v>
                </c:pt>
                <c:pt idx="4091">
                  <c:v>2.4918750000000012</c:v>
                </c:pt>
                <c:pt idx="4092">
                  <c:v>2.4918750000000012</c:v>
                </c:pt>
                <c:pt idx="4093">
                  <c:v>2.4924999999999997</c:v>
                </c:pt>
                <c:pt idx="4094">
                  <c:v>2.4912500000000004</c:v>
                </c:pt>
                <c:pt idx="4095">
                  <c:v>2.4924999999999997</c:v>
                </c:pt>
                <c:pt idx="4096">
                  <c:v>2.4912500000000004</c:v>
                </c:pt>
                <c:pt idx="4097">
                  <c:v>2.4918750000000012</c:v>
                </c:pt>
                <c:pt idx="4098">
                  <c:v>2.4918750000000012</c:v>
                </c:pt>
                <c:pt idx="4099">
                  <c:v>2.4918750000000012</c:v>
                </c:pt>
                <c:pt idx="4100">
                  <c:v>2.4900000000000011</c:v>
                </c:pt>
                <c:pt idx="4101">
                  <c:v>2.4912500000000004</c:v>
                </c:pt>
                <c:pt idx="4102">
                  <c:v>2.4912500000000004</c:v>
                </c:pt>
                <c:pt idx="4103">
                  <c:v>2.4918750000000012</c:v>
                </c:pt>
                <c:pt idx="4104">
                  <c:v>2.4924999999999997</c:v>
                </c:pt>
                <c:pt idx="4105">
                  <c:v>2.4918750000000012</c:v>
                </c:pt>
                <c:pt idx="4106">
                  <c:v>2.4918750000000012</c:v>
                </c:pt>
                <c:pt idx="4107">
                  <c:v>2.4918750000000012</c:v>
                </c:pt>
                <c:pt idx="4108">
                  <c:v>2.4912500000000004</c:v>
                </c:pt>
                <c:pt idx="4109">
                  <c:v>2.4918750000000012</c:v>
                </c:pt>
                <c:pt idx="4110">
                  <c:v>2.4918750000000012</c:v>
                </c:pt>
                <c:pt idx="4111">
                  <c:v>2.4924999999999997</c:v>
                </c:pt>
                <c:pt idx="4112">
                  <c:v>2.4912500000000004</c:v>
                </c:pt>
                <c:pt idx="4113">
                  <c:v>2.4912500000000004</c:v>
                </c:pt>
                <c:pt idx="4114">
                  <c:v>2.4912500000000004</c:v>
                </c:pt>
                <c:pt idx="4115">
                  <c:v>2.4918750000000012</c:v>
                </c:pt>
                <c:pt idx="4116">
                  <c:v>2.4918750000000012</c:v>
                </c:pt>
                <c:pt idx="4117">
                  <c:v>2.4912500000000004</c:v>
                </c:pt>
                <c:pt idx="4118">
                  <c:v>2.4918750000000012</c:v>
                </c:pt>
                <c:pt idx="4119">
                  <c:v>2.4924999999999997</c:v>
                </c:pt>
                <c:pt idx="4120">
                  <c:v>2.4912500000000004</c:v>
                </c:pt>
                <c:pt idx="4121">
                  <c:v>2.4918750000000012</c:v>
                </c:pt>
                <c:pt idx="4122">
                  <c:v>2.4912500000000004</c:v>
                </c:pt>
                <c:pt idx="4123">
                  <c:v>2.4906249999999996</c:v>
                </c:pt>
                <c:pt idx="4124">
                  <c:v>2.4912500000000004</c:v>
                </c:pt>
                <c:pt idx="4125">
                  <c:v>2.4912500000000004</c:v>
                </c:pt>
                <c:pt idx="4126">
                  <c:v>2.4912500000000004</c:v>
                </c:pt>
                <c:pt idx="4127">
                  <c:v>2.4918750000000012</c:v>
                </c:pt>
                <c:pt idx="4128">
                  <c:v>2.4924999999999997</c:v>
                </c:pt>
                <c:pt idx="4129">
                  <c:v>2.4931249999999983</c:v>
                </c:pt>
                <c:pt idx="4130">
                  <c:v>2.4918750000000012</c:v>
                </c:pt>
                <c:pt idx="4131">
                  <c:v>2.4918750000000012</c:v>
                </c:pt>
                <c:pt idx="4132">
                  <c:v>2.4918750000000012</c:v>
                </c:pt>
                <c:pt idx="4133">
                  <c:v>2.4912500000000004</c:v>
                </c:pt>
                <c:pt idx="4134">
                  <c:v>2.4912500000000004</c:v>
                </c:pt>
                <c:pt idx="4135">
                  <c:v>2.4912500000000004</c:v>
                </c:pt>
                <c:pt idx="4136">
                  <c:v>2.4912500000000004</c:v>
                </c:pt>
                <c:pt idx="4137">
                  <c:v>2.4918750000000012</c:v>
                </c:pt>
                <c:pt idx="4138">
                  <c:v>2.4918750000000012</c:v>
                </c:pt>
                <c:pt idx="4139">
                  <c:v>2.4924999999999997</c:v>
                </c:pt>
                <c:pt idx="4140">
                  <c:v>2.4912500000000004</c:v>
                </c:pt>
                <c:pt idx="4141">
                  <c:v>2.4918750000000012</c:v>
                </c:pt>
                <c:pt idx="4142">
                  <c:v>2.4918750000000012</c:v>
                </c:pt>
                <c:pt idx="4143">
                  <c:v>2.4912500000000004</c:v>
                </c:pt>
                <c:pt idx="4144">
                  <c:v>2.4912500000000004</c:v>
                </c:pt>
                <c:pt idx="4145">
                  <c:v>2.4918750000000012</c:v>
                </c:pt>
                <c:pt idx="4146">
                  <c:v>2.4918750000000012</c:v>
                </c:pt>
                <c:pt idx="4147">
                  <c:v>2.4912500000000004</c:v>
                </c:pt>
                <c:pt idx="4148">
                  <c:v>2.4924999999999997</c:v>
                </c:pt>
                <c:pt idx="4149">
                  <c:v>2.4918750000000012</c:v>
                </c:pt>
                <c:pt idx="4150">
                  <c:v>2.4918750000000012</c:v>
                </c:pt>
                <c:pt idx="4151">
                  <c:v>2.4924999999999997</c:v>
                </c:pt>
                <c:pt idx="4152">
                  <c:v>2.4924999999999997</c:v>
                </c:pt>
                <c:pt idx="4153">
                  <c:v>2.4912500000000004</c:v>
                </c:pt>
                <c:pt idx="4154">
                  <c:v>2.4912500000000004</c:v>
                </c:pt>
                <c:pt idx="4155">
                  <c:v>2.4912500000000004</c:v>
                </c:pt>
                <c:pt idx="4156">
                  <c:v>2.4918750000000012</c:v>
                </c:pt>
                <c:pt idx="4157">
                  <c:v>2.4912500000000004</c:v>
                </c:pt>
                <c:pt idx="4158">
                  <c:v>2.4924999999999997</c:v>
                </c:pt>
                <c:pt idx="4159">
                  <c:v>2.4912500000000004</c:v>
                </c:pt>
                <c:pt idx="4160">
                  <c:v>2.4912500000000004</c:v>
                </c:pt>
                <c:pt idx="4161">
                  <c:v>2.4918750000000012</c:v>
                </c:pt>
                <c:pt idx="4162">
                  <c:v>2.4912500000000004</c:v>
                </c:pt>
                <c:pt idx="4163">
                  <c:v>2.4918750000000012</c:v>
                </c:pt>
                <c:pt idx="4164">
                  <c:v>2.4924999999999997</c:v>
                </c:pt>
                <c:pt idx="4165">
                  <c:v>2.4924999999999997</c:v>
                </c:pt>
                <c:pt idx="4166">
                  <c:v>2.4924999999999997</c:v>
                </c:pt>
                <c:pt idx="4167">
                  <c:v>2.4924999999999997</c:v>
                </c:pt>
                <c:pt idx="4168">
                  <c:v>2.4924999999999997</c:v>
                </c:pt>
                <c:pt idx="4169">
                  <c:v>2.4912500000000004</c:v>
                </c:pt>
                <c:pt idx="4170">
                  <c:v>2.4924999999999997</c:v>
                </c:pt>
                <c:pt idx="4171">
                  <c:v>2.4924999999999997</c:v>
                </c:pt>
                <c:pt idx="4172">
                  <c:v>2.4924999999999997</c:v>
                </c:pt>
                <c:pt idx="4173">
                  <c:v>2.4924999999999997</c:v>
                </c:pt>
                <c:pt idx="4174">
                  <c:v>2.4912500000000004</c:v>
                </c:pt>
                <c:pt idx="4175">
                  <c:v>2.4912500000000004</c:v>
                </c:pt>
                <c:pt idx="4176">
                  <c:v>2.4912500000000004</c:v>
                </c:pt>
                <c:pt idx="4177">
                  <c:v>2.4912500000000004</c:v>
                </c:pt>
                <c:pt idx="4178">
                  <c:v>2.4918750000000012</c:v>
                </c:pt>
                <c:pt idx="4179">
                  <c:v>2.4912500000000004</c:v>
                </c:pt>
                <c:pt idx="4180">
                  <c:v>2.4912500000000004</c:v>
                </c:pt>
                <c:pt idx="4181">
                  <c:v>2.4924999999999997</c:v>
                </c:pt>
                <c:pt idx="4182">
                  <c:v>2.4918750000000012</c:v>
                </c:pt>
                <c:pt idx="4183">
                  <c:v>2.4906249999999996</c:v>
                </c:pt>
                <c:pt idx="4184">
                  <c:v>2.4912500000000004</c:v>
                </c:pt>
                <c:pt idx="4185">
                  <c:v>2.4924999999999997</c:v>
                </c:pt>
                <c:pt idx="4186">
                  <c:v>2.4931249999999983</c:v>
                </c:pt>
                <c:pt idx="4187">
                  <c:v>2.4924999999999997</c:v>
                </c:pt>
                <c:pt idx="4188">
                  <c:v>2.4924999999999997</c:v>
                </c:pt>
                <c:pt idx="4189">
                  <c:v>2.4912500000000004</c:v>
                </c:pt>
                <c:pt idx="4190">
                  <c:v>2.4912500000000004</c:v>
                </c:pt>
                <c:pt idx="4191">
                  <c:v>2.4912500000000004</c:v>
                </c:pt>
                <c:pt idx="4192">
                  <c:v>2.4924999999999997</c:v>
                </c:pt>
                <c:pt idx="4193">
                  <c:v>2.4931249999999983</c:v>
                </c:pt>
                <c:pt idx="4194">
                  <c:v>2.4924999999999997</c:v>
                </c:pt>
                <c:pt idx="4195">
                  <c:v>2.4924999999999997</c:v>
                </c:pt>
                <c:pt idx="4196">
                  <c:v>2.4912500000000004</c:v>
                </c:pt>
                <c:pt idx="4197">
                  <c:v>2.4924999999999997</c:v>
                </c:pt>
                <c:pt idx="4198">
                  <c:v>2.4912500000000004</c:v>
                </c:pt>
                <c:pt idx="4199">
                  <c:v>2.4918750000000012</c:v>
                </c:pt>
                <c:pt idx="4200">
                  <c:v>2.4918750000000012</c:v>
                </c:pt>
                <c:pt idx="4201">
                  <c:v>2.4912500000000004</c:v>
                </c:pt>
                <c:pt idx="4202">
                  <c:v>2.4906249999999996</c:v>
                </c:pt>
                <c:pt idx="4203">
                  <c:v>2.4918750000000012</c:v>
                </c:pt>
                <c:pt idx="4204">
                  <c:v>2.4931249999999983</c:v>
                </c:pt>
                <c:pt idx="4205">
                  <c:v>2.4924999999999997</c:v>
                </c:pt>
                <c:pt idx="4206">
                  <c:v>2.4924999999999997</c:v>
                </c:pt>
                <c:pt idx="4207">
                  <c:v>2.4918750000000012</c:v>
                </c:pt>
                <c:pt idx="4208">
                  <c:v>2.4918750000000012</c:v>
                </c:pt>
                <c:pt idx="4209">
                  <c:v>2.4918750000000012</c:v>
                </c:pt>
                <c:pt idx="4210">
                  <c:v>2.4912500000000004</c:v>
                </c:pt>
                <c:pt idx="4211">
                  <c:v>2.4912500000000004</c:v>
                </c:pt>
                <c:pt idx="4212">
                  <c:v>2.4918750000000012</c:v>
                </c:pt>
                <c:pt idx="4213">
                  <c:v>2.4918750000000012</c:v>
                </c:pt>
                <c:pt idx="4214">
                  <c:v>2.4918750000000012</c:v>
                </c:pt>
                <c:pt idx="4215">
                  <c:v>2.4918750000000012</c:v>
                </c:pt>
                <c:pt idx="4216">
                  <c:v>2.4918750000000012</c:v>
                </c:pt>
                <c:pt idx="4217">
                  <c:v>2.4912500000000004</c:v>
                </c:pt>
                <c:pt idx="4218">
                  <c:v>2.4906249999999996</c:v>
                </c:pt>
                <c:pt idx="4219">
                  <c:v>2.4918750000000012</c:v>
                </c:pt>
                <c:pt idx="4220">
                  <c:v>2.4924999999999997</c:v>
                </c:pt>
                <c:pt idx="4221">
                  <c:v>2.4912500000000004</c:v>
                </c:pt>
                <c:pt idx="4222">
                  <c:v>2.4912500000000004</c:v>
                </c:pt>
                <c:pt idx="4223">
                  <c:v>2.4918750000000012</c:v>
                </c:pt>
                <c:pt idx="4224">
                  <c:v>2.4924999999999997</c:v>
                </c:pt>
                <c:pt idx="4225">
                  <c:v>2.4924999999999997</c:v>
                </c:pt>
                <c:pt idx="4226">
                  <c:v>2.4918750000000012</c:v>
                </c:pt>
                <c:pt idx="4227">
                  <c:v>2.4912500000000004</c:v>
                </c:pt>
                <c:pt idx="4228">
                  <c:v>2.4912500000000004</c:v>
                </c:pt>
                <c:pt idx="4229">
                  <c:v>2.4912500000000004</c:v>
                </c:pt>
                <c:pt idx="4230">
                  <c:v>2.4924999999999997</c:v>
                </c:pt>
                <c:pt idx="4231">
                  <c:v>2.4931249999999983</c:v>
                </c:pt>
                <c:pt idx="4232">
                  <c:v>2.4918750000000012</c:v>
                </c:pt>
                <c:pt idx="4233">
                  <c:v>2.4906249999999996</c:v>
                </c:pt>
                <c:pt idx="4234">
                  <c:v>2.4906249999999996</c:v>
                </c:pt>
                <c:pt idx="4235">
                  <c:v>2.4912500000000004</c:v>
                </c:pt>
                <c:pt idx="4236">
                  <c:v>2.4906249999999996</c:v>
                </c:pt>
                <c:pt idx="4237">
                  <c:v>2.4912500000000004</c:v>
                </c:pt>
                <c:pt idx="4238">
                  <c:v>2.4912500000000004</c:v>
                </c:pt>
                <c:pt idx="4239">
                  <c:v>2.4912500000000004</c:v>
                </c:pt>
                <c:pt idx="4240">
                  <c:v>2.4912500000000004</c:v>
                </c:pt>
                <c:pt idx="4241">
                  <c:v>2.4912500000000004</c:v>
                </c:pt>
                <c:pt idx="4242">
                  <c:v>2.4918750000000012</c:v>
                </c:pt>
                <c:pt idx="4243">
                  <c:v>2.4918750000000012</c:v>
                </c:pt>
                <c:pt idx="4244">
                  <c:v>2.4924999999999997</c:v>
                </c:pt>
                <c:pt idx="4245">
                  <c:v>2.4924999999999997</c:v>
                </c:pt>
                <c:pt idx="4246">
                  <c:v>2.4924999999999997</c:v>
                </c:pt>
                <c:pt idx="4247">
                  <c:v>2.4918750000000012</c:v>
                </c:pt>
                <c:pt idx="4248">
                  <c:v>2.4924999999999997</c:v>
                </c:pt>
                <c:pt idx="4249">
                  <c:v>2.4918750000000012</c:v>
                </c:pt>
                <c:pt idx="4250">
                  <c:v>2.4918750000000012</c:v>
                </c:pt>
                <c:pt idx="4251">
                  <c:v>2.4906249999999996</c:v>
                </c:pt>
                <c:pt idx="4252">
                  <c:v>2.4912500000000004</c:v>
                </c:pt>
                <c:pt idx="4253">
                  <c:v>2.4906249999999996</c:v>
                </c:pt>
                <c:pt idx="4254">
                  <c:v>2.4912500000000004</c:v>
                </c:pt>
                <c:pt idx="4255">
                  <c:v>2.4918750000000012</c:v>
                </c:pt>
                <c:pt idx="4256">
                  <c:v>2.4924999999999997</c:v>
                </c:pt>
                <c:pt idx="4257">
                  <c:v>2.4918750000000012</c:v>
                </c:pt>
                <c:pt idx="4258">
                  <c:v>2.4924999999999997</c:v>
                </c:pt>
                <c:pt idx="4259">
                  <c:v>2.4918750000000012</c:v>
                </c:pt>
                <c:pt idx="4260">
                  <c:v>2.4918750000000012</c:v>
                </c:pt>
                <c:pt idx="4261">
                  <c:v>2.4918750000000012</c:v>
                </c:pt>
                <c:pt idx="4262">
                  <c:v>2.4924999999999997</c:v>
                </c:pt>
                <c:pt idx="4263">
                  <c:v>2.4918750000000012</c:v>
                </c:pt>
                <c:pt idx="4264">
                  <c:v>2.4918750000000012</c:v>
                </c:pt>
                <c:pt idx="4265">
                  <c:v>2.4912500000000004</c:v>
                </c:pt>
                <c:pt idx="4266">
                  <c:v>2.4912500000000004</c:v>
                </c:pt>
                <c:pt idx="4267">
                  <c:v>2.4912500000000004</c:v>
                </c:pt>
                <c:pt idx="4268">
                  <c:v>2.4924999999999997</c:v>
                </c:pt>
                <c:pt idx="4269">
                  <c:v>2.4912500000000004</c:v>
                </c:pt>
                <c:pt idx="4270">
                  <c:v>2.4912500000000004</c:v>
                </c:pt>
                <c:pt idx="4271">
                  <c:v>2.4906249999999996</c:v>
                </c:pt>
                <c:pt idx="4272">
                  <c:v>2.4906249999999996</c:v>
                </c:pt>
                <c:pt idx="4273">
                  <c:v>2.4918750000000012</c:v>
                </c:pt>
                <c:pt idx="4274">
                  <c:v>2.4918750000000012</c:v>
                </c:pt>
                <c:pt idx="4275">
                  <c:v>2.4918750000000012</c:v>
                </c:pt>
                <c:pt idx="4276">
                  <c:v>2.4924999999999997</c:v>
                </c:pt>
                <c:pt idx="4277">
                  <c:v>2.4918750000000012</c:v>
                </c:pt>
                <c:pt idx="4278">
                  <c:v>2.4912500000000004</c:v>
                </c:pt>
                <c:pt idx="4279">
                  <c:v>2.4912500000000004</c:v>
                </c:pt>
                <c:pt idx="4280">
                  <c:v>2.4918750000000012</c:v>
                </c:pt>
                <c:pt idx="4281">
                  <c:v>2.4924999999999997</c:v>
                </c:pt>
                <c:pt idx="4282">
                  <c:v>2.4918750000000012</c:v>
                </c:pt>
                <c:pt idx="4283">
                  <c:v>2.4918750000000012</c:v>
                </c:pt>
                <c:pt idx="4284">
                  <c:v>2.4924999999999997</c:v>
                </c:pt>
                <c:pt idx="4285">
                  <c:v>2.4912500000000004</c:v>
                </c:pt>
                <c:pt idx="4286">
                  <c:v>2.4918750000000012</c:v>
                </c:pt>
                <c:pt idx="4287">
                  <c:v>2.4906249999999996</c:v>
                </c:pt>
                <c:pt idx="4288">
                  <c:v>2.4912500000000004</c:v>
                </c:pt>
                <c:pt idx="4289">
                  <c:v>2.4924999999999997</c:v>
                </c:pt>
                <c:pt idx="4290">
                  <c:v>2.4918750000000012</c:v>
                </c:pt>
                <c:pt idx="4291">
                  <c:v>2.4918750000000012</c:v>
                </c:pt>
                <c:pt idx="4292">
                  <c:v>2.4912500000000004</c:v>
                </c:pt>
                <c:pt idx="4293">
                  <c:v>2.4912500000000004</c:v>
                </c:pt>
                <c:pt idx="4294">
                  <c:v>2.4924999999999997</c:v>
                </c:pt>
                <c:pt idx="4295">
                  <c:v>2.4912500000000004</c:v>
                </c:pt>
                <c:pt idx="4296">
                  <c:v>2.4912500000000004</c:v>
                </c:pt>
                <c:pt idx="4297">
                  <c:v>2.4924999999999997</c:v>
                </c:pt>
                <c:pt idx="4298">
                  <c:v>2.4918750000000012</c:v>
                </c:pt>
                <c:pt idx="4299">
                  <c:v>2.4918750000000012</c:v>
                </c:pt>
                <c:pt idx="4300">
                  <c:v>2.4924999999999997</c:v>
                </c:pt>
                <c:pt idx="4301">
                  <c:v>2.4918750000000012</c:v>
                </c:pt>
                <c:pt idx="4302">
                  <c:v>2.4906249999999996</c:v>
                </c:pt>
                <c:pt idx="4303">
                  <c:v>2.4906249999999996</c:v>
                </c:pt>
                <c:pt idx="4304">
                  <c:v>2.4912500000000004</c:v>
                </c:pt>
                <c:pt idx="4305">
                  <c:v>2.4924999999999997</c:v>
                </c:pt>
                <c:pt idx="4306">
                  <c:v>2.4906249999999996</c:v>
                </c:pt>
                <c:pt idx="4307">
                  <c:v>2.4912500000000004</c:v>
                </c:pt>
                <c:pt idx="4308">
                  <c:v>2.4912500000000004</c:v>
                </c:pt>
                <c:pt idx="4309">
                  <c:v>2.4918750000000012</c:v>
                </c:pt>
                <c:pt idx="4310">
                  <c:v>2.4924999999999997</c:v>
                </c:pt>
                <c:pt idx="4311">
                  <c:v>2.4918750000000012</c:v>
                </c:pt>
                <c:pt idx="4312">
                  <c:v>2.4912500000000004</c:v>
                </c:pt>
                <c:pt idx="4313">
                  <c:v>2.4912500000000004</c:v>
                </c:pt>
                <c:pt idx="4314">
                  <c:v>2.4918750000000012</c:v>
                </c:pt>
                <c:pt idx="4315">
                  <c:v>2.4918750000000012</c:v>
                </c:pt>
                <c:pt idx="4316">
                  <c:v>2.4924999999999997</c:v>
                </c:pt>
                <c:pt idx="4317">
                  <c:v>2.4912500000000004</c:v>
                </c:pt>
                <c:pt idx="4318">
                  <c:v>2.4912500000000004</c:v>
                </c:pt>
                <c:pt idx="4319">
                  <c:v>2.4918750000000012</c:v>
                </c:pt>
                <c:pt idx="4320">
                  <c:v>2.4918750000000012</c:v>
                </c:pt>
                <c:pt idx="4321">
                  <c:v>2.4918750000000012</c:v>
                </c:pt>
                <c:pt idx="4322">
                  <c:v>2.4924999999999997</c:v>
                </c:pt>
                <c:pt idx="4323">
                  <c:v>2.4931249999999983</c:v>
                </c:pt>
                <c:pt idx="4324">
                  <c:v>2.4924999999999997</c:v>
                </c:pt>
                <c:pt idx="4325">
                  <c:v>2.4918750000000012</c:v>
                </c:pt>
                <c:pt idx="4326">
                  <c:v>2.4912500000000004</c:v>
                </c:pt>
                <c:pt idx="4327">
                  <c:v>2.4931249999999983</c:v>
                </c:pt>
                <c:pt idx="4328">
                  <c:v>2.4931249999999983</c:v>
                </c:pt>
                <c:pt idx="4329">
                  <c:v>2.4912500000000004</c:v>
                </c:pt>
                <c:pt idx="4330">
                  <c:v>2.4912500000000004</c:v>
                </c:pt>
                <c:pt idx="4331">
                  <c:v>2.4918750000000012</c:v>
                </c:pt>
                <c:pt idx="4332">
                  <c:v>2.4924999999999997</c:v>
                </c:pt>
                <c:pt idx="4333">
                  <c:v>2.4924999999999997</c:v>
                </c:pt>
                <c:pt idx="4334">
                  <c:v>2.4918750000000012</c:v>
                </c:pt>
                <c:pt idx="4335">
                  <c:v>2.4918750000000012</c:v>
                </c:pt>
                <c:pt idx="4336">
                  <c:v>2.4924999999999997</c:v>
                </c:pt>
                <c:pt idx="4337">
                  <c:v>2.4931249999999983</c:v>
                </c:pt>
                <c:pt idx="4338">
                  <c:v>2.4918750000000012</c:v>
                </c:pt>
                <c:pt idx="4339">
                  <c:v>2.4912500000000004</c:v>
                </c:pt>
                <c:pt idx="4340">
                  <c:v>2.4912500000000004</c:v>
                </c:pt>
                <c:pt idx="4341">
                  <c:v>2.4918750000000012</c:v>
                </c:pt>
                <c:pt idx="4342">
                  <c:v>2.4924999999999997</c:v>
                </c:pt>
                <c:pt idx="4343">
                  <c:v>2.4918750000000012</c:v>
                </c:pt>
                <c:pt idx="4344">
                  <c:v>2.4918750000000012</c:v>
                </c:pt>
                <c:pt idx="4345">
                  <c:v>2.4918750000000012</c:v>
                </c:pt>
                <c:pt idx="4346">
                  <c:v>2.4918750000000012</c:v>
                </c:pt>
                <c:pt idx="4347">
                  <c:v>2.4924999999999997</c:v>
                </c:pt>
                <c:pt idx="4348">
                  <c:v>2.4918750000000012</c:v>
                </c:pt>
                <c:pt idx="4349">
                  <c:v>2.4918750000000012</c:v>
                </c:pt>
                <c:pt idx="4350">
                  <c:v>2.4912500000000004</c:v>
                </c:pt>
                <c:pt idx="4351">
                  <c:v>2.4912500000000004</c:v>
                </c:pt>
                <c:pt idx="4352">
                  <c:v>2.4918750000000012</c:v>
                </c:pt>
                <c:pt idx="4353">
                  <c:v>2.4918750000000012</c:v>
                </c:pt>
                <c:pt idx="4354">
                  <c:v>2.4912500000000004</c:v>
                </c:pt>
                <c:pt idx="4355">
                  <c:v>2.4912500000000004</c:v>
                </c:pt>
                <c:pt idx="4356">
                  <c:v>2.4912500000000004</c:v>
                </c:pt>
                <c:pt idx="4357">
                  <c:v>2.4912500000000004</c:v>
                </c:pt>
                <c:pt idx="4358">
                  <c:v>2.4906249999999996</c:v>
                </c:pt>
                <c:pt idx="4359">
                  <c:v>2.4918750000000012</c:v>
                </c:pt>
                <c:pt idx="4360">
                  <c:v>2.4918750000000012</c:v>
                </c:pt>
                <c:pt idx="4361">
                  <c:v>2.4912500000000004</c:v>
                </c:pt>
                <c:pt idx="4362">
                  <c:v>2.4924999999999997</c:v>
                </c:pt>
                <c:pt idx="4363">
                  <c:v>2.4924999999999997</c:v>
                </c:pt>
                <c:pt idx="4364">
                  <c:v>2.4918750000000012</c:v>
                </c:pt>
                <c:pt idx="4365">
                  <c:v>2.4924999999999997</c:v>
                </c:pt>
                <c:pt idx="4366">
                  <c:v>2.4918750000000012</c:v>
                </c:pt>
                <c:pt idx="4367">
                  <c:v>2.4906249999999996</c:v>
                </c:pt>
                <c:pt idx="4368">
                  <c:v>2.4918750000000012</c:v>
                </c:pt>
                <c:pt idx="4369">
                  <c:v>2.4918750000000012</c:v>
                </c:pt>
                <c:pt idx="4370">
                  <c:v>2.4918750000000012</c:v>
                </c:pt>
                <c:pt idx="4371">
                  <c:v>2.4918750000000012</c:v>
                </c:pt>
                <c:pt idx="4372">
                  <c:v>2.4912500000000004</c:v>
                </c:pt>
                <c:pt idx="4373">
                  <c:v>2.4912500000000004</c:v>
                </c:pt>
                <c:pt idx="4374">
                  <c:v>2.4918750000000012</c:v>
                </c:pt>
                <c:pt idx="4375">
                  <c:v>2.4912500000000004</c:v>
                </c:pt>
                <c:pt idx="4376">
                  <c:v>2.4912500000000004</c:v>
                </c:pt>
                <c:pt idx="4377">
                  <c:v>2.4931249999999983</c:v>
                </c:pt>
                <c:pt idx="4378">
                  <c:v>2.4918750000000012</c:v>
                </c:pt>
                <c:pt idx="4379">
                  <c:v>2.4912500000000004</c:v>
                </c:pt>
                <c:pt idx="4380">
                  <c:v>2.4912500000000004</c:v>
                </c:pt>
                <c:pt idx="4381">
                  <c:v>2.4906249999999996</c:v>
                </c:pt>
                <c:pt idx="4382">
                  <c:v>2.4918750000000012</c:v>
                </c:pt>
                <c:pt idx="4383">
                  <c:v>2.4924999999999997</c:v>
                </c:pt>
                <c:pt idx="4384">
                  <c:v>2.4918750000000012</c:v>
                </c:pt>
                <c:pt idx="4385">
                  <c:v>2.4918750000000012</c:v>
                </c:pt>
                <c:pt idx="4386">
                  <c:v>2.4924999999999997</c:v>
                </c:pt>
                <c:pt idx="4387">
                  <c:v>2.4918750000000012</c:v>
                </c:pt>
                <c:pt idx="4388">
                  <c:v>2.4918750000000012</c:v>
                </c:pt>
                <c:pt idx="4389">
                  <c:v>2.4924999999999997</c:v>
                </c:pt>
                <c:pt idx="4390">
                  <c:v>2.4931249999999983</c:v>
                </c:pt>
                <c:pt idx="4391">
                  <c:v>2.4924999999999997</c:v>
                </c:pt>
                <c:pt idx="4392">
                  <c:v>2.4918750000000012</c:v>
                </c:pt>
                <c:pt idx="4393">
                  <c:v>2.4918750000000012</c:v>
                </c:pt>
                <c:pt idx="4394">
                  <c:v>2.4918750000000012</c:v>
                </c:pt>
                <c:pt idx="4395">
                  <c:v>2.4912500000000004</c:v>
                </c:pt>
                <c:pt idx="4396">
                  <c:v>2.4918750000000012</c:v>
                </c:pt>
                <c:pt idx="4397">
                  <c:v>2.4912500000000004</c:v>
                </c:pt>
                <c:pt idx="4398">
                  <c:v>2.4918750000000012</c:v>
                </c:pt>
                <c:pt idx="4399">
                  <c:v>2.4931249999999983</c:v>
                </c:pt>
                <c:pt idx="4400">
                  <c:v>2.4912500000000004</c:v>
                </c:pt>
                <c:pt idx="4401">
                  <c:v>2.4912500000000004</c:v>
                </c:pt>
                <c:pt idx="4402">
                  <c:v>2.4918750000000012</c:v>
                </c:pt>
                <c:pt idx="4403">
                  <c:v>2.4906249999999996</c:v>
                </c:pt>
                <c:pt idx="4404">
                  <c:v>2.4912500000000004</c:v>
                </c:pt>
                <c:pt idx="4405">
                  <c:v>2.4931249999999983</c:v>
                </c:pt>
                <c:pt idx="4406">
                  <c:v>2.4906249999999996</c:v>
                </c:pt>
                <c:pt idx="4407">
                  <c:v>2.4924999999999997</c:v>
                </c:pt>
                <c:pt idx="4408">
                  <c:v>2.4912500000000004</c:v>
                </c:pt>
                <c:pt idx="4409">
                  <c:v>2.4918750000000012</c:v>
                </c:pt>
                <c:pt idx="4410">
                  <c:v>2.4918750000000012</c:v>
                </c:pt>
                <c:pt idx="4411">
                  <c:v>2.4918750000000012</c:v>
                </c:pt>
                <c:pt idx="4412">
                  <c:v>2.4912500000000004</c:v>
                </c:pt>
                <c:pt idx="4413">
                  <c:v>2.4918750000000012</c:v>
                </c:pt>
                <c:pt idx="4414">
                  <c:v>2.4918750000000012</c:v>
                </c:pt>
                <c:pt idx="4415">
                  <c:v>2.4918750000000012</c:v>
                </c:pt>
                <c:pt idx="4416">
                  <c:v>2.4931249999999983</c:v>
                </c:pt>
                <c:pt idx="4417">
                  <c:v>2.4924999999999997</c:v>
                </c:pt>
                <c:pt idx="4418">
                  <c:v>2.4924999999999997</c:v>
                </c:pt>
                <c:pt idx="4419">
                  <c:v>2.4918750000000012</c:v>
                </c:pt>
                <c:pt idx="4420">
                  <c:v>2.4918750000000012</c:v>
                </c:pt>
                <c:pt idx="4421">
                  <c:v>2.4918750000000012</c:v>
                </c:pt>
                <c:pt idx="4422">
                  <c:v>2.4924999999999997</c:v>
                </c:pt>
                <c:pt idx="4423">
                  <c:v>2.4931249999999983</c:v>
                </c:pt>
                <c:pt idx="4424">
                  <c:v>2.4918750000000012</c:v>
                </c:pt>
                <c:pt idx="4425">
                  <c:v>2.4906249999999996</c:v>
                </c:pt>
                <c:pt idx="4426">
                  <c:v>2.4912500000000004</c:v>
                </c:pt>
                <c:pt idx="4427">
                  <c:v>2.4924999999999997</c:v>
                </c:pt>
                <c:pt idx="4428">
                  <c:v>2.4924999999999997</c:v>
                </c:pt>
                <c:pt idx="4429">
                  <c:v>2.4918750000000012</c:v>
                </c:pt>
                <c:pt idx="4430">
                  <c:v>2.4918750000000012</c:v>
                </c:pt>
                <c:pt idx="4431">
                  <c:v>2.4924999999999997</c:v>
                </c:pt>
                <c:pt idx="4432">
                  <c:v>2.4924999999999997</c:v>
                </c:pt>
                <c:pt idx="4433">
                  <c:v>2.4918750000000012</c:v>
                </c:pt>
                <c:pt idx="4434">
                  <c:v>2.4918750000000012</c:v>
                </c:pt>
                <c:pt idx="4435">
                  <c:v>2.4924999999999997</c:v>
                </c:pt>
                <c:pt idx="4436">
                  <c:v>2.4924999999999997</c:v>
                </c:pt>
                <c:pt idx="4437">
                  <c:v>2.4931249999999983</c:v>
                </c:pt>
                <c:pt idx="4438">
                  <c:v>2.4924999999999997</c:v>
                </c:pt>
                <c:pt idx="4439">
                  <c:v>2.4924999999999997</c:v>
                </c:pt>
                <c:pt idx="4440">
                  <c:v>2.4931249999999983</c:v>
                </c:pt>
                <c:pt idx="4441">
                  <c:v>2.4918750000000012</c:v>
                </c:pt>
                <c:pt idx="4442">
                  <c:v>2.4912500000000004</c:v>
                </c:pt>
                <c:pt idx="4443">
                  <c:v>2.4918750000000012</c:v>
                </c:pt>
                <c:pt idx="4444">
                  <c:v>2.4912500000000004</c:v>
                </c:pt>
                <c:pt idx="4445">
                  <c:v>2.4918750000000012</c:v>
                </c:pt>
                <c:pt idx="4446">
                  <c:v>2.4918750000000012</c:v>
                </c:pt>
                <c:pt idx="4447">
                  <c:v>2.4918750000000012</c:v>
                </c:pt>
                <c:pt idx="4448">
                  <c:v>2.4918750000000012</c:v>
                </c:pt>
                <c:pt idx="4449">
                  <c:v>2.4924999999999997</c:v>
                </c:pt>
                <c:pt idx="4450">
                  <c:v>2.4912500000000004</c:v>
                </c:pt>
                <c:pt idx="4451">
                  <c:v>2.4918750000000012</c:v>
                </c:pt>
                <c:pt idx="4452">
                  <c:v>2.4924999999999997</c:v>
                </c:pt>
                <c:pt idx="4453">
                  <c:v>2.4924999999999997</c:v>
                </c:pt>
                <c:pt idx="4454">
                  <c:v>2.4918750000000012</c:v>
                </c:pt>
                <c:pt idx="4455">
                  <c:v>2.4912500000000004</c:v>
                </c:pt>
                <c:pt idx="4456">
                  <c:v>2.4918750000000012</c:v>
                </c:pt>
                <c:pt idx="4457">
                  <c:v>2.4912500000000004</c:v>
                </c:pt>
                <c:pt idx="4458">
                  <c:v>2.4912500000000004</c:v>
                </c:pt>
                <c:pt idx="4459">
                  <c:v>2.4918750000000012</c:v>
                </c:pt>
                <c:pt idx="4460">
                  <c:v>2.4918750000000012</c:v>
                </c:pt>
                <c:pt idx="4461">
                  <c:v>2.4918750000000012</c:v>
                </c:pt>
                <c:pt idx="4462">
                  <c:v>2.4924999999999997</c:v>
                </c:pt>
                <c:pt idx="4463">
                  <c:v>2.4912500000000004</c:v>
                </c:pt>
                <c:pt idx="4464">
                  <c:v>2.4906249999999996</c:v>
                </c:pt>
                <c:pt idx="4465">
                  <c:v>2.4924999999999997</c:v>
                </c:pt>
                <c:pt idx="4466">
                  <c:v>2.4924999999999997</c:v>
                </c:pt>
                <c:pt idx="4467">
                  <c:v>2.4918750000000012</c:v>
                </c:pt>
                <c:pt idx="4468">
                  <c:v>2.4918750000000012</c:v>
                </c:pt>
                <c:pt idx="4469">
                  <c:v>2.4912500000000004</c:v>
                </c:pt>
                <c:pt idx="4470">
                  <c:v>2.4918750000000012</c:v>
                </c:pt>
                <c:pt idx="4471">
                  <c:v>2.4924999999999997</c:v>
                </c:pt>
                <c:pt idx="4472">
                  <c:v>2.4918750000000012</c:v>
                </c:pt>
                <c:pt idx="4473">
                  <c:v>2.4912500000000004</c:v>
                </c:pt>
                <c:pt idx="4474">
                  <c:v>2.4918750000000012</c:v>
                </c:pt>
                <c:pt idx="4475">
                  <c:v>2.4912500000000004</c:v>
                </c:pt>
                <c:pt idx="4476">
                  <c:v>2.4924999999999997</c:v>
                </c:pt>
                <c:pt idx="4477">
                  <c:v>2.4924999999999997</c:v>
                </c:pt>
                <c:pt idx="4478">
                  <c:v>2.4924999999999997</c:v>
                </c:pt>
                <c:pt idx="4479">
                  <c:v>2.4918750000000012</c:v>
                </c:pt>
                <c:pt idx="4480">
                  <c:v>2.4912500000000004</c:v>
                </c:pt>
                <c:pt idx="4481">
                  <c:v>2.4912500000000004</c:v>
                </c:pt>
                <c:pt idx="4482">
                  <c:v>2.4912500000000004</c:v>
                </c:pt>
                <c:pt idx="4483">
                  <c:v>2.4918750000000012</c:v>
                </c:pt>
                <c:pt idx="4484">
                  <c:v>2.4918750000000012</c:v>
                </c:pt>
                <c:pt idx="4485">
                  <c:v>2.4931249999999983</c:v>
                </c:pt>
                <c:pt idx="4486">
                  <c:v>2.4918750000000012</c:v>
                </c:pt>
                <c:pt idx="4487">
                  <c:v>2.4912500000000004</c:v>
                </c:pt>
                <c:pt idx="4488">
                  <c:v>2.4918750000000012</c:v>
                </c:pt>
                <c:pt idx="4489">
                  <c:v>2.4918750000000012</c:v>
                </c:pt>
                <c:pt idx="4490">
                  <c:v>2.4912500000000004</c:v>
                </c:pt>
                <c:pt idx="4491">
                  <c:v>2.4924999999999997</c:v>
                </c:pt>
                <c:pt idx="4492">
                  <c:v>2.4918750000000012</c:v>
                </c:pt>
                <c:pt idx="4493">
                  <c:v>2.4906249999999996</c:v>
                </c:pt>
                <c:pt idx="4494">
                  <c:v>2.4924999999999997</c:v>
                </c:pt>
                <c:pt idx="4495">
                  <c:v>2.4912500000000004</c:v>
                </c:pt>
                <c:pt idx="4496">
                  <c:v>2.4912500000000004</c:v>
                </c:pt>
                <c:pt idx="4497">
                  <c:v>2.4924999999999997</c:v>
                </c:pt>
                <c:pt idx="4498">
                  <c:v>2.4918750000000012</c:v>
                </c:pt>
                <c:pt idx="4499">
                  <c:v>2.4912500000000004</c:v>
                </c:pt>
                <c:pt idx="4500">
                  <c:v>2.4912500000000004</c:v>
                </c:pt>
                <c:pt idx="4501">
                  <c:v>2.4906249999999996</c:v>
                </c:pt>
                <c:pt idx="4502">
                  <c:v>2.4912500000000004</c:v>
                </c:pt>
                <c:pt idx="4503">
                  <c:v>2.4924999999999997</c:v>
                </c:pt>
                <c:pt idx="4504">
                  <c:v>2.4918750000000012</c:v>
                </c:pt>
                <c:pt idx="4505">
                  <c:v>2.4912500000000004</c:v>
                </c:pt>
                <c:pt idx="4506">
                  <c:v>2.4918750000000012</c:v>
                </c:pt>
                <c:pt idx="4507">
                  <c:v>2.4912500000000004</c:v>
                </c:pt>
                <c:pt idx="4508">
                  <c:v>2.4912500000000004</c:v>
                </c:pt>
                <c:pt idx="4509">
                  <c:v>2.4912500000000004</c:v>
                </c:pt>
                <c:pt idx="4510">
                  <c:v>2.4924999999999997</c:v>
                </c:pt>
                <c:pt idx="4511">
                  <c:v>2.4937500000000012</c:v>
                </c:pt>
                <c:pt idx="4512">
                  <c:v>2.4924999999999997</c:v>
                </c:pt>
                <c:pt idx="4513">
                  <c:v>2.4924999999999997</c:v>
                </c:pt>
                <c:pt idx="4514">
                  <c:v>2.4931249999999983</c:v>
                </c:pt>
                <c:pt idx="4515">
                  <c:v>2.4931249999999983</c:v>
                </c:pt>
                <c:pt idx="4516">
                  <c:v>2.4924999999999997</c:v>
                </c:pt>
                <c:pt idx="4517">
                  <c:v>2.4924999999999997</c:v>
                </c:pt>
                <c:pt idx="4518">
                  <c:v>2.4924999999999997</c:v>
                </c:pt>
                <c:pt idx="4519">
                  <c:v>2.4924999999999997</c:v>
                </c:pt>
                <c:pt idx="4520">
                  <c:v>2.4918750000000012</c:v>
                </c:pt>
                <c:pt idx="4521">
                  <c:v>2.4912500000000004</c:v>
                </c:pt>
                <c:pt idx="4522">
                  <c:v>2.4924999999999997</c:v>
                </c:pt>
                <c:pt idx="4523">
                  <c:v>2.4918750000000012</c:v>
                </c:pt>
                <c:pt idx="4524">
                  <c:v>2.4918750000000012</c:v>
                </c:pt>
                <c:pt idx="4525">
                  <c:v>2.4924999999999997</c:v>
                </c:pt>
                <c:pt idx="4526">
                  <c:v>2.4912500000000004</c:v>
                </c:pt>
                <c:pt idx="4527">
                  <c:v>2.4918750000000012</c:v>
                </c:pt>
                <c:pt idx="4528">
                  <c:v>2.4931249999999983</c:v>
                </c:pt>
                <c:pt idx="4529">
                  <c:v>2.4918750000000012</c:v>
                </c:pt>
                <c:pt idx="4530">
                  <c:v>2.4912500000000004</c:v>
                </c:pt>
                <c:pt idx="4531">
                  <c:v>2.4918750000000012</c:v>
                </c:pt>
                <c:pt idx="4532">
                  <c:v>2.4912500000000004</c:v>
                </c:pt>
                <c:pt idx="4533">
                  <c:v>2.4924999999999997</c:v>
                </c:pt>
                <c:pt idx="4534">
                  <c:v>2.4924999999999997</c:v>
                </c:pt>
                <c:pt idx="4535">
                  <c:v>2.4918750000000012</c:v>
                </c:pt>
                <c:pt idx="4536">
                  <c:v>2.4912500000000004</c:v>
                </c:pt>
                <c:pt idx="4537">
                  <c:v>2.4918750000000012</c:v>
                </c:pt>
                <c:pt idx="4538">
                  <c:v>2.4924999999999997</c:v>
                </c:pt>
                <c:pt idx="4539">
                  <c:v>2.4918750000000012</c:v>
                </c:pt>
                <c:pt idx="4540">
                  <c:v>2.4912500000000004</c:v>
                </c:pt>
                <c:pt idx="4541">
                  <c:v>2.4918750000000012</c:v>
                </c:pt>
                <c:pt idx="4542">
                  <c:v>2.4912500000000004</c:v>
                </c:pt>
                <c:pt idx="4543">
                  <c:v>2.4924999999999997</c:v>
                </c:pt>
                <c:pt idx="4544">
                  <c:v>2.4918750000000012</c:v>
                </c:pt>
                <c:pt idx="4545">
                  <c:v>2.4918750000000012</c:v>
                </c:pt>
                <c:pt idx="4546">
                  <c:v>2.4912500000000004</c:v>
                </c:pt>
                <c:pt idx="4547">
                  <c:v>2.4918750000000012</c:v>
                </c:pt>
                <c:pt idx="4548">
                  <c:v>2.4918750000000012</c:v>
                </c:pt>
                <c:pt idx="4549">
                  <c:v>2.4912500000000004</c:v>
                </c:pt>
                <c:pt idx="4550">
                  <c:v>2.4912500000000004</c:v>
                </c:pt>
                <c:pt idx="4551">
                  <c:v>2.4918750000000012</c:v>
                </c:pt>
                <c:pt idx="4552">
                  <c:v>2.4924999999999997</c:v>
                </c:pt>
                <c:pt idx="4553">
                  <c:v>2.4924999999999997</c:v>
                </c:pt>
                <c:pt idx="4554">
                  <c:v>2.4912500000000004</c:v>
                </c:pt>
                <c:pt idx="4555">
                  <c:v>2.4912500000000004</c:v>
                </c:pt>
                <c:pt idx="4556">
                  <c:v>2.4924999999999997</c:v>
                </c:pt>
                <c:pt idx="4557">
                  <c:v>2.4924999999999997</c:v>
                </c:pt>
                <c:pt idx="4558">
                  <c:v>2.4931249999999983</c:v>
                </c:pt>
                <c:pt idx="4559">
                  <c:v>2.4906249999999996</c:v>
                </c:pt>
                <c:pt idx="4560">
                  <c:v>2.4912500000000004</c:v>
                </c:pt>
                <c:pt idx="4561">
                  <c:v>2.4918750000000012</c:v>
                </c:pt>
                <c:pt idx="4562">
                  <c:v>2.4912500000000004</c:v>
                </c:pt>
                <c:pt idx="4563">
                  <c:v>2.4906249999999996</c:v>
                </c:pt>
                <c:pt idx="4564">
                  <c:v>2.4924999999999997</c:v>
                </c:pt>
                <c:pt idx="4565">
                  <c:v>2.4924999999999997</c:v>
                </c:pt>
                <c:pt idx="4566">
                  <c:v>2.4918750000000012</c:v>
                </c:pt>
                <c:pt idx="4567">
                  <c:v>2.4918750000000012</c:v>
                </c:pt>
                <c:pt idx="4568">
                  <c:v>2.4918750000000012</c:v>
                </c:pt>
                <c:pt idx="4569">
                  <c:v>2.4912500000000004</c:v>
                </c:pt>
                <c:pt idx="4570">
                  <c:v>2.4924999999999997</c:v>
                </c:pt>
                <c:pt idx="4571">
                  <c:v>2.4918750000000012</c:v>
                </c:pt>
                <c:pt idx="4572">
                  <c:v>2.4912500000000004</c:v>
                </c:pt>
                <c:pt idx="4573">
                  <c:v>2.4918750000000012</c:v>
                </c:pt>
                <c:pt idx="4574">
                  <c:v>2.4912500000000004</c:v>
                </c:pt>
                <c:pt idx="4575">
                  <c:v>2.4906249999999996</c:v>
                </c:pt>
                <c:pt idx="4576">
                  <c:v>2.4924999999999997</c:v>
                </c:pt>
                <c:pt idx="4577">
                  <c:v>2.4906249999999996</c:v>
                </c:pt>
                <c:pt idx="4578">
                  <c:v>2.4912500000000004</c:v>
                </c:pt>
                <c:pt idx="4579">
                  <c:v>2.4924999999999997</c:v>
                </c:pt>
                <c:pt idx="4580">
                  <c:v>2.4924999999999997</c:v>
                </c:pt>
                <c:pt idx="4581">
                  <c:v>2.4924999999999997</c:v>
                </c:pt>
                <c:pt idx="4582">
                  <c:v>2.4924999999999997</c:v>
                </c:pt>
                <c:pt idx="4583">
                  <c:v>2.4918750000000012</c:v>
                </c:pt>
                <c:pt idx="4584">
                  <c:v>2.4912500000000004</c:v>
                </c:pt>
                <c:pt idx="4585">
                  <c:v>2.4912500000000004</c:v>
                </c:pt>
                <c:pt idx="4586">
                  <c:v>2.4912500000000004</c:v>
                </c:pt>
                <c:pt idx="4587">
                  <c:v>2.4906249999999996</c:v>
                </c:pt>
                <c:pt idx="4588">
                  <c:v>2.4906249999999996</c:v>
                </c:pt>
                <c:pt idx="4589">
                  <c:v>2.4912500000000004</c:v>
                </c:pt>
                <c:pt idx="4590">
                  <c:v>2.4918750000000012</c:v>
                </c:pt>
                <c:pt idx="4591">
                  <c:v>2.4918750000000012</c:v>
                </c:pt>
                <c:pt idx="4592">
                  <c:v>2.4924999999999997</c:v>
                </c:pt>
                <c:pt idx="4593">
                  <c:v>2.4918750000000012</c:v>
                </c:pt>
                <c:pt idx="4594">
                  <c:v>2.4912500000000004</c:v>
                </c:pt>
                <c:pt idx="4595">
                  <c:v>2.4918750000000012</c:v>
                </c:pt>
                <c:pt idx="4596">
                  <c:v>2.4924999999999997</c:v>
                </c:pt>
                <c:pt idx="4597">
                  <c:v>2.4912500000000004</c:v>
                </c:pt>
                <c:pt idx="4598">
                  <c:v>2.4906249999999996</c:v>
                </c:pt>
                <c:pt idx="4599">
                  <c:v>2.4924999999999997</c:v>
                </c:pt>
                <c:pt idx="4600">
                  <c:v>2.4918750000000012</c:v>
                </c:pt>
                <c:pt idx="4601">
                  <c:v>2.4918750000000012</c:v>
                </c:pt>
                <c:pt idx="4602">
                  <c:v>2.4918750000000012</c:v>
                </c:pt>
                <c:pt idx="4603">
                  <c:v>2.4931249999999983</c:v>
                </c:pt>
                <c:pt idx="4604">
                  <c:v>2.4924999999999997</c:v>
                </c:pt>
                <c:pt idx="4605">
                  <c:v>2.4912500000000004</c:v>
                </c:pt>
                <c:pt idx="4606">
                  <c:v>2.4918750000000012</c:v>
                </c:pt>
                <c:pt idx="4607">
                  <c:v>2.4918750000000012</c:v>
                </c:pt>
                <c:pt idx="4608">
                  <c:v>2.4912500000000004</c:v>
                </c:pt>
                <c:pt idx="4609">
                  <c:v>2.4906249999999996</c:v>
                </c:pt>
                <c:pt idx="4610">
                  <c:v>2.4918750000000012</c:v>
                </c:pt>
                <c:pt idx="4611">
                  <c:v>2.4924999999999997</c:v>
                </c:pt>
                <c:pt idx="4612">
                  <c:v>2.4912500000000004</c:v>
                </c:pt>
                <c:pt idx="4613">
                  <c:v>2.4924999999999997</c:v>
                </c:pt>
                <c:pt idx="4614">
                  <c:v>2.4912500000000004</c:v>
                </c:pt>
                <c:pt idx="4615">
                  <c:v>2.4912500000000004</c:v>
                </c:pt>
                <c:pt idx="4616">
                  <c:v>2.4906249999999996</c:v>
                </c:pt>
                <c:pt idx="4617">
                  <c:v>2.4906249999999996</c:v>
                </c:pt>
                <c:pt idx="4618">
                  <c:v>2.4918750000000012</c:v>
                </c:pt>
                <c:pt idx="4619">
                  <c:v>2.4918750000000012</c:v>
                </c:pt>
                <c:pt idx="4620">
                  <c:v>2.4912500000000004</c:v>
                </c:pt>
                <c:pt idx="4621">
                  <c:v>2.4906249999999996</c:v>
                </c:pt>
                <c:pt idx="4622">
                  <c:v>2.4912500000000004</c:v>
                </c:pt>
                <c:pt idx="4623">
                  <c:v>2.4924999999999997</c:v>
                </c:pt>
                <c:pt idx="4624">
                  <c:v>2.4912500000000004</c:v>
                </c:pt>
                <c:pt idx="4625">
                  <c:v>2.4912500000000004</c:v>
                </c:pt>
                <c:pt idx="4626">
                  <c:v>2.4912500000000004</c:v>
                </c:pt>
                <c:pt idx="4627">
                  <c:v>2.4918750000000012</c:v>
                </c:pt>
                <c:pt idx="4628">
                  <c:v>2.4912500000000004</c:v>
                </c:pt>
                <c:pt idx="4629">
                  <c:v>2.4924999999999997</c:v>
                </c:pt>
                <c:pt idx="4630">
                  <c:v>2.4918750000000012</c:v>
                </c:pt>
                <c:pt idx="4631">
                  <c:v>2.4924999999999997</c:v>
                </c:pt>
                <c:pt idx="4632">
                  <c:v>2.4924999999999997</c:v>
                </c:pt>
                <c:pt idx="4633">
                  <c:v>2.4924999999999997</c:v>
                </c:pt>
                <c:pt idx="4634">
                  <c:v>2.4912500000000004</c:v>
                </c:pt>
                <c:pt idx="4635">
                  <c:v>2.4906249999999996</c:v>
                </c:pt>
                <c:pt idx="4636">
                  <c:v>2.4906249999999996</c:v>
                </c:pt>
                <c:pt idx="4637">
                  <c:v>2.4918750000000012</c:v>
                </c:pt>
                <c:pt idx="4638">
                  <c:v>2.4918750000000012</c:v>
                </c:pt>
                <c:pt idx="4639">
                  <c:v>2.4912500000000004</c:v>
                </c:pt>
                <c:pt idx="4640">
                  <c:v>2.4918750000000012</c:v>
                </c:pt>
                <c:pt idx="4641">
                  <c:v>2.4912500000000004</c:v>
                </c:pt>
                <c:pt idx="4642">
                  <c:v>2.4912500000000004</c:v>
                </c:pt>
                <c:pt idx="4643">
                  <c:v>2.4912500000000004</c:v>
                </c:pt>
                <c:pt idx="4644">
                  <c:v>2.4918750000000012</c:v>
                </c:pt>
                <c:pt idx="4645">
                  <c:v>2.4912500000000004</c:v>
                </c:pt>
                <c:pt idx="4646">
                  <c:v>2.4906249999999996</c:v>
                </c:pt>
                <c:pt idx="4647">
                  <c:v>2.4906249999999996</c:v>
                </c:pt>
                <c:pt idx="4648">
                  <c:v>2.4906249999999996</c:v>
                </c:pt>
                <c:pt idx="4649">
                  <c:v>2.4918750000000012</c:v>
                </c:pt>
                <c:pt idx="4650">
                  <c:v>2.4918750000000012</c:v>
                </c:pt>
                <c:pt idx="4651">
                  <c:v>2.4918750000000012</c:v>
                </c:pt>
                <c:pt idx="4652">
                  <c:v>2.4918750000000012</c:v>
                </c:pt>
                <c:pt idx="4653">
                  <c:v>2.4912500000000004</c:v>
                </c:pt>
                <c:pt idx="4654">
                  <c:v>2.4912500000000004</c:v>
                </c:pt>
                <c:pt idx="4655">
                  <c:v>2.4912500000000004</c:v>
                </c:pt>
                <c:pt idx="4656">
                  <c:v>2.4912500000000004</c:v>
                </c:pt>
                <c:pt idx="4657">
                  <c:v>2.4912500000000004</c:v>
                </c:pt>
                <c:pt idx="4658">
                  <c:v>2.4924999999999997</c:v>
                </c:pt>
                <c:pt idx="4659">
                  <c:v>2.4918750000000012</c:v>
                </c:pt>
                <c:pt idx="4660">
                  <c:v>2.4924999999999997</c:v>
                </c:pt>
                <c:pt idx="4661">
                  <c:v>2.4918750000000012</c:v>
                </c:pt>
                <c:pt idx="4662">
                  <c:v>2.4918750000000012</c:v>
                </c:pt>
                <c:pt idx="4663">
                  <c:v>2.4912500000000004</c:v>
                </c:pt>
                <c:pt idx="4664">
                  <c:v>2.4912500000000004</c:v>
                </c:pt>
                <c:pt idx="4665">
                  <c:v>2.4918750000000012</c:v>
                </c:pt>
                <c:pt idx="4666">
                  <c:v>2.4918750000000012</c:v>
                </c:pt>
                <c:pt idx="4667">
                  <c:v>2.4912500000000004</c:v>
                </c:pt>
                <c:pt idx="4668">
                  <c:v>2.4906249999999996</c:v>
                </c:pt>
                <c:pt idx="4669">
                  <c:v>2.4918750000000012</c:v>
                </c:pt>
                <c:pt idx="4670">
                  <c:v>2.4918750000000012</c:v>
                </c:pt>
                <c:pt idx="4671">
                  <c:v>2.4912500000000004</c:v>
                </c:pt>
                <c:pt idx="4672">
                  <c:v>2.4918750000000012</c:v>
                </c:pt>
                <c:pt idx="4673">
                  <c:v>2.4912500000000004</c:v>
                </c:pt>
                <c:pt idx="4674">
                  <c:v>2.4906249999999996</c:v>
                </c:pt>
                <c:pt idx="4675">
                  <c:v>2.4924999999999997</c:v>
                </c:pt>
                <c:pt idx="4676">
                  <c:v>2.4931249999999983</c:v>
                </c:pt>
                <c:pt idx="4677">
                  <c:v>2.4924999999999997</c:v>
                </c:pt>
                <c:pt idx="4678">
                  <c:v>2.4912500000000004</c:v>
                </c:pt>
                <c:pt idx="4679">
                  <c:v>2.4918750000000012</c:v>
                </c:pt>
                <c:pt idx="4680">
                  <c:v>2.4912500000000004</c:v>
                </c:pt>
                <c:pt idx="4681">
                  <c:v>2.4924999999999997</c:v>
                </c:pt>
                <c:pt idx="4682">
                  <c:v>2.4924999999999997</c:v>
                </c:pt>
                <c:pt idx="4683">
                  <c:v>2.4912500000000004</c:v>
                </c:pt>
                <c:pt idx="4684">
                  <c:v>2.4912500000000004</c:v>
                </c:pt>
                <c:pt idx="4685">
                  <c:v>2.4918750000000012</c:v>
                </c:pt>
                <c:pt idx="4686">
                  <c:v>2.4918750000000012</c:v>
                </c:pt>
                <c:pt idx="4687">
                  <c:v>2.4924999999999997</c:v>
                </c:pt>
                <c:pt idx="4688">
                  <c:v>2.4924999999999997</c:v>
                </c:pt>
                <c:pt idx="4689">
                  <c:v>2.4924999999999997</c:v>
                </c:pt>
                <c:pt idx="4690">
                  <c:v>2.4918750000000012</c:v>
                </c:pt>
                <c:pt idx="4691">
                  <c:v>2.4924999999999997</c:v>
                </c:pt>
                <c:pt idx="4692">
                  <c:v>2.4924999999999997</c:v>
                </c:pt>
                <c:pt idx="4693">
                  <c:v>2.4912500000000004</c:v>
                </c:pt>
                <c:pt idx="4694">
                  <c:v>2.4912500000000004</c:v>
                </c:pt>
                <c:pt idx="4695">
                  <c:v>2.4918750000000012</c:v>
                </c:pt>
                <c:pt idx="4696">
                  <c:v>2.4918750000000012</c:v>
                </c:pt>
                <c:pt idx="4697">
                  <c:v>2.4918750000000012</c:v>
                </c:pt>
                <c:pt idx="4698">
                  <c:v>2.4918750000000012</c:v>
                </c:pt>
                <c:pt idx="4699">
                  <c:v>2.4918750000000012</c:v>
                </c:pt>
                <c:pt idx="4700">
                  <c:v>2.4918750000000012</c:v>
                </c:pt>
                <c:pt idx="4701">
                  <c:v>2.4918750000000012</c:v>
                </c:pt>
                <c:pt idx="4702">
                  <c:v>2.4912500000000004</c:v>
                </c:pt>
                <c:pt idx="4703">
                  <c:v>2.4912500000000004</c:v>
                </c:pt>
                <c:pt idx="4704">
                  <c:v>2.4912500000000004</c:v>
                </c:pt>
                <c:pt idx="4705">
                  <c:v>2.4924999999999997</c:v>
                </c:pt>
                <c:pt idx="4706">
                  <c:v>2.4918750000000012</c:v>
                </c:pt>
                <c:pt idx="4707">
                  <c:v>2.4912500000000004</c:v>
                </c:pt>
                <c:pt idx="4708">
                  <c:v>2.4918750000000012</c:v>
                </c:pt>
                <c:pt idx="4709">
                  <c:v>2.4924999999999997</c:v>
                </c:pt>
                <c:pt idx="4710">
                  <c:v>2.4924999999999997</c:v>
                </c:pt>
                <c:pt idx="4711">
                  <c:v>2.4918750000000012</c:v>
                </c:pt>
                <c:pt idx="4712">
                  <c:v>2.4906249999999996</c:v>
                </c:pt>
                <c:pt idx="4713">
                  <c:v>2.4918750000000012</c:v>
                </c:pt>
                <c:pt idx="4714">
                  <c:v>2.4912500000000004</c:v>
                </c:pt>
                <c:pt idx="4715">
                  <c:v>2.4918750000000012</c:v>
                </c:pt>
                <c:pt idx="4716">
                  <c:v>2.4924999999999997</c:v>
                </c:pt>
                <c:pt idx="4717">
                  <c:v>2.4918750000000012</c:v>
                </c:pt>
                <c:pt idx="4718">
                  <c:v>2.4918750000000012</c:v>
                </c:pt>
                <c:pt idx="4719">
                  <c:v>2.4931249999999983</c:v>
                </c:pt>
                <c:pt idx="4720">
                  <c:v>2.4924999999999997</c:v>
                </c:pt>
                <c:pt idx="4721">
                  <c:v>2.4912500000000004</c:v>
                </c:pt>
                <c:pt idx="4722">
                  <c:v>2.4912500000000004</c:v>
                </c:pt>
                <c:pt idx="4723">
                  <c:v>2.4918750000000012</c:v>
                </c:pt>
                <c:pt idx="4724">
                  <c:v>2.4912500000000004</c:v>
                </c:pt>
                <c:pt idx="4725">
                  <c:v>2.4912500000000004</c:v>
                </c:pt>
                <c:pt idx="4726">
                  <c:v>2.4918750000000012</c:v>
                </c:pt>
                <c:pt idx="4727">
                  <c:v>2.4918750000000012</c:v>
                </c:pt>
                <c:pt idx="4728">
                  <c:v>2.4918750000000012</c:v>
                </c:pt>
                <c:pt idx="4729">
                  <c:v>2.4912500000000004</c:v>
                </c:pt>
                <c:pt idx="4730">
                  <c:v>2.4912500000000004</c:v>
                </c:pt>
                <c:pt idx="4731">
                  <c:v>2.4924999999999997</c:v>
                </c:pt>
                <c:pt idx="4732">
                  <c:v>2.4924999999999997</c:v>
                </c:pt>
                <c:pt idx="4733">
                  <c:v>2.4918750000000012</c:v>
                </c:pt>
                <c:pt idx="4734">
                  <c:v>2.4918750000000012</c:v>
                </c:pt>
                <c:pt idx="4735">
                  <c:v>2.4918750000000012</c:v>
                </c:pt>
                <c:pt idx="4736">
                  <c:v>2.4924999999999997</c:v>
                </c:pt>
                <c:pt idx="4737">
                  <c:v>2.4924999999999997</c:v>
                </c:pt>
                <c:pt idx="4738">
                  <c:v>2.4924999999999997</c:v>
                </c:pt>
                <c:pt idx="4739">
                  <c:v>2.4924999999999997</c:v>
                </c:pt>
                <c:pt idx="4740">
                  <c:v>2.4924999999999997</c:v>
                </c:pt>
                <c:pt idx="4741">
                  <c:v>2.4931249999999983</c:v>
                </c:pt>
                <c:pt idx="4742">
                  <c:v>2.4931249999999983</c:v>
                </c:pt>
                <c:pt idx="4743">
                  <c:v>2.4912500000000004</c:v>
                </c:pt>
                <c:pt idx="4744">
                  <c:v>2.4912500000000004</c:v>
                </c:pt>
                <c:pt idx="4745">
                  <c:v>2.4918750000000012</c:v>
                </c:pt>
                <c:pt idx="4746">
                  <c:v>2.4918750000000012</c:v>
                </c:pt>
                <c:pt idx="4747">
                  <c:v>2.4918750000000012</c:v>
                </c:pt>
                <c:pt idx="4748">
                  <c:v>2.4918750000000012</c:v>
                </c:pt>
                <c:pt idx="4749">
                  <c:v>2.4924999999999997</c:v>
                </c:pt>
                <c:pt idx="4750">
                  <c:v>2.4918750000000012</c:v>
                </c:pt>
                <c:pt idx="4751">
                  <c:v>2.4906249999999996</c:v>
                </c:pt>
                <c:pt idx="4752">
                  <c:v>2.4912500000000004</c:v>
                </c:pt>
                <c:pt idx="4753">
                  <c:v>2.4918750000000012</c:v>
                </c:pt>
                <c:pt idx="4754">
                  <c:v>2.4918750000000012</c:v>
                </c:pt>
                <c:pt idx="4755">
                  <c:v>2.4900000000000011</c:v>
                </c:pt>
                <c:pt idx="4756">
                  <c:v>2.4906249999999996</c:v>
                </c:pt>
                <c:pt idx="4757">
                  <c:v>2.4918750000000012</c:v>
                </c:pt>
                <c:pt idx="4758">
                  <c:v>2.4900000000000011</c:v>
                </c:pt>
                <c:pt idx="4759">
                  <c:v>2.4912500000000004</c:v>
                </c:pt>
                <c:pt idx="4760">
                  <c:v>2.4918750000000012</c:v>
                </c:pt>
                <c:pt idx="4761">
                  <c:v>2.4918750000000012</c:v>
                </c:pt>
                <c:pt idx="4762">
                  <c:v>2.4924999999999997</c:v>
                </c:pt>
                <c:pt idx="4763">
                  <c:v>2.4918750000000012</c:v>
                </c:pt>
                <c:pt idx="4764">
                  <c:v>2.4918750000000012</c:v>
                </c:pt>
                <c:pt idx="4765">
                  <c:v>2.4918750000000012</c:v>
                </c:pt>
                <c:pt idx="4766">
                  <c:v>2.4918750000000012</c:v>
                </c:pt>
                <c:pt idx="4767">
                  <c:v>2.4918750000000012</c:v>
                </c:pt>
                <c:pt idx="4768">
                  <c:v>2.4918750000000012</c:v>
                </c:pt>
                <c:pt idx="4769">
                  <c:v>2.4912500000000004</c:v>
                </c:pt>
                <c:pt idx="4770">
                  <c:v>2.4912500000000004</c:v>
                </c:pt>
                <c:pt idx="4771">
                  <c:v>2.4918750000000012</c:v>
                </c:pt>
                <c:pt idx="4772">
                  <c:v>2.4912500000000004</c:v>
                </c:pt>
                <c:pt idx="4773">
                  <c:v>2.4918750000000012</c:v>
                </c:pt>
                <c:pt idx="4774">
                  <c:v>2.4918750000000012</c:v>
                </c:pt>
                <c:pt idx="4775">
                  <c:v>2.4912500000000004</c:v>
                </c:pt>
                <c:pt idx="4776">
                  <c:v>2.4906249999999996</c:v>
                </c:pt>
                <c:pt idx="4777">
                  <c:v>2.4924999999999997</c:v>
                </c:pt>
                <c:pt idx="4778">
                  <c:v>2.4924999999999997</c:v>
                </c:pt>
                <c:pt idx="4779">
                  <c:v>2.4918750000000012</c:v>
                </c:pt>
                <c:pt idx="4780">
                  <c:v>2.4924999999999997</c:v>
                </c:pt>
                <c:pt idx="4781">
                  <c:v>2.4918750000000012</c:v>
                </c:pt>
                <c:pt idx="4782">
                  <c:v>2.4918750000000012</c:v>
                </c:pt>
                <c:pt idx="4783">
                  <c:v>2.4924999999999997</c:v>
                </c:pt>
                <c:pt idx="4784">
                  <c:v>2.4924999999999997</c:v>
                </c:pt>
                <c:pt idx="4785">
                  <c:v>2.4912500000000004</c:v>
                </c:pt>
                <c:pt idx="4786">
                  <c:v>2.4918750000000012</c:v>
                </c:pt>
                <c:pt idx="4787">
                  <c:v>2.4918750000000012</c:v>
                </c:pt>
                <c:pt idx="4788">
                  <c:v>2.4900000000000011</c:v>
                </c:pt>
                <c:pt idx="4789">
                  <c:v>2.4906249999999996</c:v>
                </c:pt>
                <c:pt idx="4790">
                  <c:v>2.4918750000000012</c:v>
                </c:pt>
                <c:pt idx="4791">
                  <c:v>2.4912500000000004</c:v>
                </c:pt>
                <c:pt idx="4792">
                  <c:v>2.4918750000000012</c:v>
                </c:pt>
                <c:pt idx="4793">
                  <c:v>2.4924999999999997</c:v>
                </c:pt>
                <c:pt idx="4794">
                  <c:v>2.4924999999999997</c:v>
                </c:pt>
                <c:pt idx="4795">
                  <c:v>2.4918750000000012</c:v>
                </c:pt>
                <c:pt idx="4796">
                  <c:v>2.4906249999999996</c:v>
                </c:pt>
                <c:pt idx="4797">
                  <c:v>2.4912500000000004</c:v>
                </c:pt>
                <c:pt idx="4798">
                  <c:v>2.4912500000000004</c:v>
                </c:pt>
                <c:pt idx="4799">
                  <c:v>2.4912500000000004</c:v>
                </c:pt>
                <c:pt idx="4800">
                  <c:v>2.4912500000000004</c:v>
                </c:pt>
                <c:pt idx="4801">
                  <c:v>2.4912500000000004</c:v>
                </c:pt>
                <c:pt idx="4802">
                  <c:v>2.4912500000000004</c:v>
                </c:pt>
                <c:pt idx="4803">
                  <c:v>2.4918750000000012</c:v>
                </c:pt>
                <c:pt idx="4804">
                  <c:v>2.4918750000000012</c:v>
                </c:pt>
                <c:pt idx="4805">
                  <c:v>2.4918750000000012</c:v>
                </c:pt>
                <c:pt idx="4806">
                  <c:v>2.4912500000000004</c:v>
                </c:pt>
                <c:pt idx="4807">
                  <c:v>2.4924999999999997</c:v>
                </c:pt>
                <c:pt idx="4808">
                  <c:v>2.4918750000000012</c:v>
                </c:pt>
                <c:pt idx="4809">
                  <c:v>2.4912500000000004</c:v>
                </c:pt>
                <c:pt idx="4810">
                  <c:v>2.4912500000000004</c:v>
                </c:pt>
                <c:pt idx="4811">
                  <c:v>2.4924999999999997</c:v>
                </c:pt>
                <c:pt idx="4812">
                  <c:v>2.4918750000000012</c:v>
                </c:pt>
                <c:pt idx="4813">
                  <c:v>2.4924999999999997</c:v>
                </c:pt>
                <c:pt idx="4814">
                  <c:v>2.4906249999999996</c:v>
                </c:pt>
                <c:pt idx="4815">
                  <c:v>2.4906249999999996</c:v>
                </c:pt>
                <c:pt idx="4816">
                  <c:v>2.4912500000000004</c:v>
                </c:pt>
                <c:pt idx="4817">
                  <c:v>2.4912500000000004</c:v>
                </c:pt>
                <c:pt idx="4818">
                  <c:v>2.4912500000000004</c:v>
                </c:pt>
                <c:pt idx="4819">
                  <c:v>2.4918750000000012</c:v>
                </c:pt>
                <c:pt idx="4820">
                  <c:v>2.4918750000000012</c:v>
                </c:pt>
                <c:pt idx="4821">
                  <c:v>2.4918750000000012</c:v>
                </c:pt>
                <c:pt idx="4822">
                  <c:v>2.4912500000000004</c:v>
                </c:pt>
                <c:pt idx="4823">
                  <c:v>2.4912500000000004</c:v>
                </c:pt>
                <c:pt idx="4824">
                  <c:v>2.4918750000000012</c:v>
                </c:pt>
                <c:pt idx="4825">
                  <c:v>2.4912500000000004</c:v>
                </c:pt>
                <c:pt idx="4826">
                  <c:v>2.4912500000000004</c:v>
                </c:pt>
                <c:pt idx="4827">
                  <c:v>2.4918750000000012</c:v>
                </c:pt>
                <c:pt idx="4828">
                  <c:v>2.4931249999999983</c:v>
                </c:pt>
                <c:pt idx="4829">
                  <c:v>2.4924999999999997</c:v>
                </c:pt>
                <c:pt idx="4830">
                  <c:v>2.4918750000000012</c:v>
                </c:pt>
                <c:pt idx="4831">
                  <c:v>2.4918750000000012</c:v>
                </c:pt>
                <c:pt idx="4832">
                  <c:v>2.4918750000000012</c:v>
                </c:pt>
                <c:pt idx="4833">
                  <c:v>2.4924999999999997</c:v>
                </c:pt>
                <c:pt idx="4834">
                  <c:v>2.4912500000000004</c:v>
                </c:pt>
                <c:pt idx="4835">
                  <c:v>2.4912500000000004</c:v>
                </c:pt>
                <c:pt idx="4836">
                  <c:v>2.4918750000000012</c:v>
                </c:pt>
                <c:pt idx="4837">
                  <c:v>2.4918750000000012</c:v>
                </c:pt>
                <c:pt idx="4838">
                  <c:v>2.4924999999999997</c:v>
                </c:pt>
                <c:pt idx="4839">
                  <c:v>2.4924999999999997</c:v>
                </c:pt>
                <c:pt idx="4840">
                  <c:v>2.4912500000000004</c:v>
                </c:pt>
                <c:pt idx="4841">
                  <c:v>2.4918750000000012</c:v>
                </c:pt>
                <c:pt idx="4842">
                  <c:v>2.4912500000000004</c:v>
                </c:pt>
                <c:pt idx="4843">
                  <c:v>2.4918750000000012</c:v>
                </c:pt>
                <c:pt idx="4844">
                  <c:v>2.4924999999999997</c:v>
                </c:pt>
                <c:pt idx="4845">
                  <c:v>2.4918750000000012</c:v>
                </c:pt>
                <c:pt idx="4846">
                  <c:v>2.4918750000000012</c:v>
                </c:pt>
                <c:pt idx="4847">
                  <c:v>2.4924999999999997</c:v>
                </c:pt>
                <c:pt idx="4848">
                  <c:v>2.4918750000000012</c:v>
                </c:pt>
                <c:pt idx="4849">
                  <c:v>2.4918750000000012</c:v>
                </c:pt>
                <c:pt idx="4850">
                  <c:v>2.4918750000000012</c:v>
                </c:pt>
                <c:pt idx="4851">
                  <c:v>2.4924999999999997</c:v>
                </c:pt>
                <c:pt idx="4852">
                  <c:v>2.4912500000000004</c:v>
                </c:pt>
                <c:pt idx="4853">
                  <c:v>2.4912500000000004</c:v>
                </c:pt>
                <c:pt idx="4854">
                  <c:v>2.4918750000000012</c:v>
                </c:pt>
                <c:pt idx="4855">
                  <c:v>2.4918750000000012</c:v>
                </c:pt>
                <c:pt idx="4856">
                  <c:v>2.4918750000000012</c:v>
                </c:pt>
                <c:pt idx="4857">
                  <c:v>2.4912500000000004</c:v>
                </c:pt>
                <c:pt idx="4858">
                  <c:v>2.4912500000000004</c:v>
                </c:pt>
                <c:pt idx="4859">
                  <c:v>2.4918750000000012</c:v>
                </c:pt>
                <c:pt idx="4860">
                  <c:v>2.4918750000000012</c:v>
                </c:pt>
                <c:pt idx="4861">
                  <c:v>2.4918750000000012</c:v>
                </c:pt>
                <c:pt idx="4862">
                  <c:v>2.4924999999999997</c:v>
                </c:pt>
                <c:pt idx="4863">
                  <c:v>2.4924999999999997</c:v>
                </c:pt>
                <c:pt idx="4864">
                  <c:v>2.4918750000000012</c:v>
                </c:pt>
                <c:pt idx="4865">
                  <c:v>2.4900000000000011</c:v>
                </c:pt>
                <c:pt idx="4866">
                  <c:v>2.4906249999999996</c:v>
                </c:pt>
                <c:pt idx="4867">
                  <c:v>2.4912500000000004</c:v>
                </c:pt>
                <c:pt idx="4868">
                  <c:v>2.4912500000000004</c:v>
                </c:pt>
                <c:pt idx="4869">
                  <c:v>2.4912500000000004</c:v>
                </c:pt>
                <c:pt idx="4870">
                  <c:v>2.4918750000000012</c:v>
                </c:pt>
                <c:pt idx="4871">
                  <c:v>2.4918750000000012</c:v>
                </c:pt>
                <c:pt idx="4872">
                  <c:v>2.4918750000000012</c:v>
                </c:pt>
                <c:pt idx="4873">
                  <c:v>2.4912500000000004</c:v>
                </c:pt>
                <c:pt idx="4874">
                  <c:v>2.4918750000000012</c:v>
                </c:pt>
                <c:pt idx="4875">
                  <c:v>2.4918750000000012</c:v>
                </c:pt>
                <c:pt idx="4876">
                  <c:v>2.4918750000000012</c:v>
                </c:pt>
                <c:pt idx="4877">
                  <c:v>2.4924999999999997</c:v>
                </c:pt>
                <c:pt idx="4878">
                  <c:v>2.4912500000000004</c:v>
                </c:pt>
                <c:pt idx="4879">
                  <c:v>2.4912500000000004</c:v>
                </c:pt>
                <c:pt idx="4880">
                  <c:v>2.4924999999999997</c:v>
                </c:pt>
                <c:pt idx="4881">
                  <c:v>2.4912500000000004</c:v>
                </c:pt>
                <c:pt idx="4882">
                  <c:v>2.4912500000000004</c:v>
                </c:pt>
                <c:pt idx="4883">
                  <c:v>2.4912500000000004</c:v>
                </c:pt>
                <c:pt idx="4884">
                  <c:v>2.4918750000000012</c:v>
                </c:pt>
                <c:pt idx="4885">
                  <c:v>2.4918750000000012</c:v>
                </c:pt>
                <c:pt idx="4886">
                  <c:v>2.4912500000000004</c:v>
                </c:pt>
                <c:pt idx="4887">
                  <c:v>2.4912500000000004</c:v>
                </c:pt>
                <c:pt idx="4888">
                  <c:v>2.4912500000000004</c:v>
                </c:pt>
                <c:pt idx="4889">
                  <c:v>2.4912500000000004</c:v>
                </c:pt>
                <c:pt idx="4890">
                  <c:v>2.4912500000000004</c:v>
                </c:pt>
                <c:pt idx="4891">
                  <c:v>2.4912500000000004</c:v>
                </c:pt>
                <c:pt idx="4892">
                  <c:v>2.4912500000000004</c:v>
                </c:pt>
                <c:pt idx="4893">
                  <c:v>2.4924999999999997</c:v>
                </c:pt>
                <c:pt idx="4894">
                  <c:v>2.4918750000000012</c:v>
                </c:pt>
                <c:pt idx="4895">
                  <c:v>2.4924999999999997</c:v>
                </c:pt>
                <c:pt idx="4896">
                  <c:v>2.4912500000000004</c:v>
                </c:pt>
                <c:pt idx="4897">
                  <c:v>2.4918750000000012</c:v>
                </c:pt>
                <c:pt idx="4898">
                  <c:v>2.4912500000000004</c:v>
                </c:pt>
                <c:pt idx="4899">
                  <c:v>2.4918750000000012</c:v>
                </c:pt>
                <c:pt idx="4900">
                  <c:v>2.4918750000000012</c:v>
                </c:pt>
                <c:pt idx="4901">
                  <c:v>2.4924999999999997</c:v>
                </c:pt>
                <c:pt idx="4902">
                  <c:v>2.4918750000000012</c:v>
                </c:pt>
                <c:pt idx="4903">
                  <c:v>2.4912500000000004</c:v>
                </c:pt>
                <c:pt idx="4904">
                  <c:v>2.4918750000000012</c:v>
                </c:pt>
                <c:pt idx="4905">
                  <c:v>2.4918750000000012</c:v>
                </c:pt>
                <c:pt idx="4906">
                  <c:v>2.4918750000000012</c:v>
                </c:pt>
                <c:pt idx="4907">
                  <c:v>2.4918750000000012</c:v>
                </c:pt>
                <c:pt idx="4908">
                  <c:v>2.4906249999999996</c:v>
                </c:pt>
                <c:pt idx="4909">
                  <c:v>2.4924999999999997</c:v>
                </c:pt>
                <c:pt idx="4910">
                  <c:v>2.4924999999999997</c:v>
                </c:pt>
                <c:pt idx="4911">
                  <c:v>2.4912500000000004</c:v>
                </c:pt>
                <c:pt idx="4912">
                  <c:v>2.4924999999999997</c:v>
                </c:pt>
                <c:pt idx="4913">
                  <c:v>2.4918750000000012</c:v>
                </c:pt>
                <c:pt idx="4914">
                  <c:v>2.4912500000000004</c:v>
                </c:pt>
                <c:pt idx="4915">
                  <c:v>2.4912500000000004</c:v>
                </c:pt>
                <c:pt idx="4916">
                  <c:v>2.4918750000000012</c:v>
                </c:pt>
                <c:pt idx="4917">
                  <c:v>2.4924999999999997</c:v>
                </c:pt>
                <c:pt idx="4918">
                  <c:v>2.4931249999999983</c:v>
                </c:pt>
                <c:pt idx="4919">
                  <c:v>2.4918750000000012</c:v>
                </c:pt>
                <c:pt idx="4920">
                  <c:v>2.4918750000000012</c:v>
                </c:pt>
                <c:pt idx="4921">
                  <c:v>2.4918750000000012</c:v>
                </c:pt>
                <c:pt idx="4922">
                  <c:v>2.4912500000000004</c:v>
                </c:pt>
                <c:pt idx="4923">
                  <c:v>2.4912500000000004</c:v>
                </c:pt>
                <c:pt idx="4924">
                  <c:v>2.4912500000000004</c:v>
                </c:pt>
                <c:pt idx="4925">
                  <c:v>2.4900000000000011</c:v>
                </c:pt>
                <c:pt idx="4926">
                  <c:v>2.4906249999999996</c:v>
                </c:pt>
                <c:pt idx="4927">
                  <c:v>2.4912500000000004</c:v>
                </c:pt>
                <c:pt idx="4928">
                  <c:v>2.4912500000000004</c:v>
                </c:pt>
                <c:pt idx="4929">
                  <c:v>2.4918750000000012</c:v>
                </c:pt>
                <c:pt idx="4930">
                  <c:v>2.4918750000000012</c:v>
                </c:pt>
                <c:pt idx="4931">
                  <c:v>2.4918750000000012</c:v>
                </c:pt>
                <c:pt idx="4932">
                  <c:v>2.4912500000000004</c:v>
                </c:pt>
                <c:pt idx="4933">
                  <c:v>2.4900000000000011</c:v>
                </c:pt>
                <c:pt idx="4934">
                  <c:v>2.4918750000000012</c:v>
                </c:pt>
                <c:pt idx="4935">
                  <c:v>2.4918750000000012</c:v>
                </c:pt>
                <c:pt idx="4936">
                  <c:v>2.4912500000000004</c:v>
                </c:pt>
                <c:pt idx="4937">
                  <c:v>2.4906249999999996</c:v>
                </c:pt>
                <c:pt idx="4938">
                  <c:v>2.4906249999999996</c:v>
                </c:pt>
                <c:pt idx="4939">
                  <c:v>2.4912500000000004</c:v>
                </c:pt>
                <c:pt idx="4940">
                  <c:v>2.4924999999999997</c:v>
                </c:pt>
                <c:pt idx="4941">
                  <c:v>2.4906249999999996</c:v>
                </c:pt>
                <c:pt idx="4942">
                  <c:v>2.4906249999999996</c:v>
                </c:pt>
                <c:pt idx="4943">
                  <c:v>2.4918750000000012</c:v>
                </c:pt>
                <c:pt idx="4944">
                  <c:v>2.4912500000000004</c:v>
                </c:pt>
                <c:pt idx="4945">
                  <c:v>2.4912500000000004</c:v>
                </c:pt>
                <c:pt idx="4946">
                  <c:v>2.4924999999999997</c:v>
                </c:pt>
                <c:pt idx="4947">
                  <c:v>2.4912500000000004</c:v>
                </c:pt>
                <c:pt idx="4948">
                  <c:v>2.4918750000000012</c:v>
                </c:pt>
                <c:pt idx="4949">
                  <c:v>2.4912500000000004</c:v>
                </c:pt>
                <c:pt idx="4950">
                  <c:v>2.4906249999999996</c:v>
                </c:pt>
                <c:pt idx="4951">
                  <c:v>2.4918750000000012</c:v>
                </c:pt>
                <c:pt idx="4952">
                  <c:v>2.4912500000000004</c:v>
                </c:pt>
                <c:pt idx="4953">
                  <c:v>2.4918750000000012</c:v>
                </c:pt>
                <c:pt idx="4954">
                  <c:v>2.4918750000000012</c:v>
                </c:pt>
                <c:pt idx="4955">
                  <c:v>2.4918750000000012</c:v>
                </c:pt>
                <c:pt idx="4956">
                  <c:v>2.4918750000000012</c:v>
                </c:pt>
                <c:pt idx="4957">
                  <c:v>2.4918750000000012</c:v>
                </c:pt>
                <c:pt idx="4958">
                  <c:v>2.4912500000000004</c:v>
                </c:pt>
                <c:pt idx="4959">
                  <c:v>2.4924999999999997</c:v>
                </c:pt>
                <c:pt idx="4960">
                  <c:v>2.4918750000000012</c:v>
                </c:pt>
                <c:pt idx="4961">
                  <c:v>2.4912500000000004</c:v>
                </c:pt>
                <c:pt idx="4962">
                  <c:v>2.4918750000000012</c:v>
                </c:pt>
                <c:pt idx="4963">
                  <c:v>2.4918750000000012</c:v>
                </c:pt>
                <c:pt idx="4964">
                  <c:v>2.4912500000000004</c:v>
                </c:pt>
                <c:pt idx="4965">
                  <c:v>2.4912500000000004</c:v>
                </c:pt>
                <c:pt idx="4966">
                  <c:v>2.4918750000000012</c:v>
                </c:pt>
                <c:pt idx="4967">
                  <c:v>2.4918750000000012</c:v>
                </c:pt>
                <c:pt idx="4968">
                  <c:v>2.4918750000000012</c:v>
                </c:pt>
                <c:pt idx="4969">
                  <c:v>2.4918750000000012</c:v>
                </c:pt>
                <c:pt idx="4970">
                  <c:v>2.4912500000000004</c:v>
                </c:pt>
                <c:pt idx="4971">
                  <c:v>2.4912500000000004</c:v>
                </c:pt>
                <c:pt idx="4972">
                  <c:v>2.4918750000000012</c:v>
                </c:pt>
                <c:pt idx="4973">
                  <c:v>2.4918750000000012</c:v>
                </c:pt>
                <c:pt idx="4974">
                  <c:v>2.4912500000000004</c:v>
                </c:pt>
                <c:pt idx="4975">
                  <c:v>2.4931249999999983</c:v>
                </c:pt>
                <c:pt idx="4976">
                  <c:v>2.4918750000000012</c:v>
                </c:pt>
                <c:pt idx="4977">
                  <c:v>2.4918750000000012</c:v>
                </c:pt>
                <c:pt idx="4978">
                  <c:v>2.4918750000000012</c:v>
                </c:pt>
                <c:pt idx="4979">
                  <c:v>2.4918750000000012</c:v>
                </c:pt>
                <c:pt idx="4980">
                  <c:v>2.4918750000000012</c:v>
                </c:pt>
                <c:pt idx="4981">
                  <c:v>2.4918750000000012</c:v>
                </c:pt>
                <c:pt idx="4982">
                  <c:v>2.4918750000000012</c:v>
                </c:pt>
                <c:pt idx="4983">
                  <c:v>2.4924999999999997</c:v>
                </c:pt>
                <c:pt idx="4984">
                  <c:v>2.4924999999999997</c:v>
                </c:pt>
                <c:pt idx="4985">
                  <c:v>2.4906249999999996</c:v>
                </c:pt>
                <c:pt idx="4986">
                  <c:v>2.4918750000000012</c:v>
                </c:pt>
                <c:pt idx="4987">
                  <c:v>2.4931249999999983</c:v>
                </c:pt>
                <c:pt idx="4988">
                  <c:v>2.4924999999999997</c:v>
                </c:pt>
                <c:pt idx="4989">
                  <c:v>2.4912500000000004</c:v>
                </c:pt>
                <c:pt idx="4990">
                  <c:v>2.4918750000000012</c:v>
                </c:pt>
                <c:pt idx="4991">
                  <c:v>2.4918750000000012</c:v>
                </c:pt>
                <c:pt idx="4992">
                  <c:v>2.4918750000000012</c:v>
                </c:pt>
                <c:pt idx="4993">
                  <c:v>2.4918750000000012</c:v>
                </c:pt>
                <c:pt idx="4994">
                  <c:v>2.4931249999999983</c:v>
                </c:pt>
                <c:pt idx="4995">
                  <c:v>2.4924999999999997</c:v>
                </c:pt>
                <c:pt idx="4996">
                  <c:v>2.4912500000000004</c:v>
                </c:pt>
                <c:pt idx="4997">
                  <c:v>2.4906249999999996</c:v>
                </c:pt>
                <c:pt idx="4998">
                  <c:v>2.4912500000000004</c:v>
                </c:pt>
                <c:pt idx="4999">
                  <c:v>2.4918750000000012</c:v>
                </c:pt>
                <c:pt idx="5000">
                  <c:v>2.4924999999999997</c:v>
                </c:pt>
                <c:pt idx="5001">
                  <c:v>2.4918750000000012</c:v>
                </c:pt>
                <c:pt idx="5002">
                  <c:v>2.4931249999999983</c:v>
                </c:pt>
                <c:pt idx="5003">
                  <c:v>2.4918750000000012</c:v>
                </c:pt>
                <c:pt idx="5004">
                  <c:v>2.4924999999999997</c:v>
                </c:pt>
                <c:pt idx="5005">
                  <c:v>2.4931249999999983</c:v>
                </c:pt>
                <c:pt idx="5006">
                  <c:v>2.4918750000000012</c:v>
                </c:pt>
                <c:pt idx="5007">
                  <c:v>2.4900000000000011</c:v>
                </c:pt>
                <c:pt idx="5008">
                  <c:v>2.4912500000000004</c:v>
                </c:pt>
                <c:pt idx="5009">
                  <c:v>2.4918750000000012</c:v>
                </c:pt>
                <c:pt idx="5010">
                  <c:v>2.4924999999999997</c:v>
                </c:pt>
                <c:pt idx="5011">
                  <c:v>2.4918750000000012</c:v>
                </c:pt>
                <c:pt idx="5012">
                  <c:v>2.4906249999999996</c:v>
                </c:pt>
                <c:pt idx="5013">
                  <c:v>2.4906249999999996</c:v>
                </c:pt>
                <c:pt idx="5014">
                  <c:v>2.4912500000000004</c:v>
                </c:pt>
                <c:pt idx="5015">
                  <c:v>2.4912500000000004</c:v>
                </c:pt>
                <c:pt idx="5016">
                  <c:v>2.4918750000000012</c:v>
                </c:pt>
                <c:pt idx="5017">
                  <c:v>2.4912500000000004</c:v>
                </c:pt>
                <c:pt idx="5018">
                  <c:v>2.4900000000000011</c:v>
                </c:pt>
                <c:pt idx="5019">
                  <c:v>2.4906249999999996</c:v>
                </c:pt>
                <c:pt idx="5020">
                  <c:v>2.4912500000000004</c:v>
                </c:pt>
                <c:pt idx="5021">
                  <c:v>2.4924999999999997</c:v>
                </c:pt>
                <c:pt idx="5022">
                  <c:v>2.4918750000000012</c:v>
                </c:pt>
                <c:pt idx="5023">
                  <c:v>2.4912500000000004</c:v>
                </c:pt>
                <c:pt idx="5024">
                  <c:v>2.4918750000000012</c:v>
                </c:pt>
                <c:pt idx="5025">
                  <c:v>2.4912500000000004</c:v>
                </c:pt>
                <c:pt idx="5026">
                  <c:v>2.4912500000000004</c:v>
                </c:pt>
                <c:pt idx="5027">
                  <c:v>2.4918750000000012</c:v>
                </c:pt>
                <c:pt idx="5028">
                  <c:v>2.4912500000000004</c:v>
                </c:pt>
                <c:pt idx="5029">
                  <c:v>2.4918750000000012</c:v>
                </c:pt>
                <c:pt idx="5030">
                  <c:v>2.4906249999999996</c:v>
                </c:pt>
                <c:pt idx="5031">
                  <c:v>2.4912500000000004</c:v>
                </c:pt>
                <c:pt idx="5032">
                  <c:v>2.4912500000000004</c:v>
                </c:pt>
                <c:pt idx="5033">
                  <c:v>2.4912500000000004</c:v>
                </c:pt>
                <c:pt idx="5034">
                  <c:v>2.4912500000000004</c:v>
                </c:pt>
                <c:pt idx="5035">
                  <c:v>2.4924999999999997</c:v>
                </c:pt>
                <c:pt idx="5036">
                  <c:v>2.4918750000000012</c:v>
                </c:pt>
                <c:pt idx="5037">
                  <c:v>2.4918750000000012</c:v>
                </c:pt>
                <c:pt idx="5038">
                  <c:v>2.4912500000000004</c:v>
                </c:pt>
                <c:pt idx="5039">
                  <c:v>2.4918750000000012</c:v>
                </c:pt>
                <c:pt idx="5040">
                  <c:v>2.4918750000000012</c:v>
                </c:pt>
                <c:pt idx="5041">
                  <c:v>2.4924999999999997</c:v>
                </c:pt>
                <c:pt idx="5042">
                  <c:v>2.4924999999999997</c:v>
                </c:pt>
                <c:pt idx="5043">
                  <c:v>2.4906249999999996</c:v>
                </c:pt>
                <c:pt idx="5044">
                  <c:v>2.4912500000000004</c:v>
                </c:pt>
                <c:pt idx="5045">
                  <c:v>2.4912500000000004</c:v>
                </c:pt>
                <c:pt idx="5046">
                  <c:v>2.4918750000000012</c:v>
                </c:pt>
                <c:pt idx="5047">
                  <c:v>2.4918750000000012</c:v>
                </c:pt>
                <c:pt idx="5048">
                  <c:v>2.4924999999999997</c:v>
                </c:pt>
                <c:pt idx="5049">
                  <c:v>2.4931249999999983</c:v>
                </c:pt>
                <c:pt idx="5050">
                  <c:v>2.4918750000000012</c:v>
                </c:pt>
                <c:pt idx="5051">
                  <c:v>2.4912500000000004</c:v>
                </c:pt>
                <c:pt idx="5052">
                  <c:v>2.4918750000000012</c:v>
                </c:pt>
                <c:pt idx="5053">
                  <c:v>2.4924999999999997</c:v>
                </c:pt>
                <c:pt idx="5054">
                  <c:v>2.4918750000000012</c:v>
                </c:pt>
                <c:pt idx="5055">
                  <c:v>2.4918750000000012</c:v>
                </c:pt>
                <c:pt idx="5056">
                  <c:v>2.4912500000000004</c:v>
                </c:pt>
                <c:pt idx="5057">
                  <c:v>2.4918750000000012</c:v>
                </c:pt>
                <c:pt idx="5058">
                  <c:v>2.4918750000000012</c:v>
                </c:pt>
                <c:pt idx="5059">
                  <c:v>2.4912500000000004</c:v>
                </c:pt>
                <c:pt idx="5060">
                  <c:v>2.4906249999999996</c:v>
                </c:pt>
                <c:pt idx="5061">
                  <c:v>2.4918750000000012</c:v>
                </c:pt>
                <c:pt idx="5062">
                  <c:v>2.4918750000000012</c:v>
                </c:pt>
                <c:pt idx="5063">
                  <c:v>2.4906249999999996</c:v>
                </c:pt>
                <c:pt idx="5064">
                  <c:v>2.4906249999999996</c:v>
                </c:pt>
                <c:pt idx="5065">
                  <c:v>2.4912500000000004</c:v>
                </c:pt>
                <c:pt idx="5066">
                  <c:v>2.4924999999999997</c:v>
                </c:pt>
                <c:pt idx="5067">
                  <c:v>2.4918750000000012</c:v>
                </c:pt>
                <c:pt idx="5068">
                  <c:v>2.4912500000000004</c:v>
                </c:pt>
                <c:pt idx="5069">
                  <c:v>2.4918750000000012</c:v>
                </c:pt>
                <c:pt idx="5070">
                  <c:v>2.4931249999999983</c:v>
                </c:pt>
                <c:pt idx="5071">
                  <c:v>2.4924999999999997</c:v>
                </c:pt>
                <c:pt idx="5072">
                  <c:v>2.4912500000000004</c:v>
                </c:pt>
                <c:pt idx="5073">
                  <c:v>2.4912500000000004</c:v>
                </c:pt>
                <c:pt idx="5074">
                  <c:v>2.4906249999999996</c:v>
                </c:pt>
                <c:pt idx="5075">
                  <c:v>2.4918750000000012</c:v>
                </c:pt>
                <c:pt idx="5076">
                  <c:v>2.4912500000000004</c:v>
                </c:pt>
                <c:pt idx="5077">
                  <c:v>2.4918750000000012</c:v>
                </c:pt>
                <c:pt idx="5078">
                  <c:v>2.4924999999999997</c:v>
                </c:pt>
                <c:pt idx="5079">
                  <c:v>2.4918750000000012</c:v>
                </c:pt>
                <c:pt idx="5080">
                  <c:v>2.4918750000000012</c:v>
                </c:pt>
                <c:pt idx="5081">
                  <c:v>2.4918750000000012</c:v>
                </c:pt>
                <c:pt idx="5082">
                  <c:v>2.4918750000000012</c:v>
                </c:pt>
                <c:pt idx="5083">
                  <c:v>2.4918750000000012</c:v>
                </c:pt>
                <c:pt idx="5084">
                  <c:v>2.4906249999999996</c:v>
                </c:pt>
                <c:pt idx="5085">
                  <c:v>2.4912500000000004</c:v>
                </c:pt>
                <c:pt idx="5086">
                  <c:v>2.4906249999999996</c:v>
                </c:pt>
                <c:pt idx="5087">
                  <c:v>2.4912500000000004</c:v>
                </c:pt>
                <c:pt idx="5088">
                  <c:v>2.4924999999999997</c:v>
                </c:pt>
                <c:pt idx="5089">
                  <c:v>2.4931249999999983</c:v>
                </c:pt>
                <c:pt idx="5090">
                  <c:v>2.4918750000000012</c:v>
                </c:pt>
                <c:pt idx="5091">
                  <c:v>2.4912500000000004</c:v>
                </c:pt>
                <c:pt idx="5092">
                  <c:v>2.4906249999999996</c:v>
                </c:pt>
                <c:pt idx="5093">
                  <c:v>2.4918750000000012</c:v>
                </c:pt>
                <c:pt idx="5094">
                  <c:v>2.4912500000000004</c:v>
                </c:pt>
                <c:pt idx="5095">
                  <c:v>2.4900000000000011</c:v>
                </c:pt>
                <c:pt idx="5096">
                  <c:v>2.4912500000000004</c:v>
                </c:pt>
                <c:pt idx="5097">
                  <c:v>2.4918750000000012</c:v>
                </c:pt>
                <c:pt idx="5098">
                  <c:v>2.4924999999999997</c:v>
                </c:pt>
                <c:pt idx="5099">
                  <c:v>2.4931249999999983</c:v>
                </c:pt>
                <c:pt idx="5100">
                  <c:v>2.4912500000000004</c:v>
                </c:pt>
                <c:pt idx="5101">
                  <c:v>2.4912500000000004</c:v>
                </c:pt>
                <c:pt idx="5102">
                  <c:v>2.4918750000000012</c:v>
                </c:pt>
                <c:pt idx="5103">
                  <c:v>2.4918750000000012</c:v>
                </c:pt>
                <c:pt idx="5104">
                  <c:v>2.4918750000000012</c:v>
                </c:pt>
                <c:pt idx="5105">
                  <c:v>2.4918750000000012</c:v>
                </c:pt>
                <c:pt idx="5106">
                  <c:v>2.4918750000000012</c:v>
                </c:pt>
                <c:pt idx="5107">
                  <c:v>2.4912500000000004</c:v>
                </c:pt>
                <c:pt idx="5108">
                  <c:v>2.4918750000000012</c:v>
                </c:pt>
                <c:pt idx="5109">
                  <c:v>2.4918750000000012</c:v>
                </c:pt>
                <c:pt idx="5110">
                  <c:v>2.4912500000000004</c:v>
                </c:pt>
                <c:pt idx="5111">
                  <c:v>2.4912500000000004</c:v>
                </c:pt>
                <c:pt idx="5112">
                  <c:v>2.4918750000000012</c:v>
                </c:pt>
                <c:pt idx="5113">
                  <c:v>2.4918750000000012</c:v>
                </c:pt>
                <c:pt idx="5114">
                  <c:v>2.4918750000000012</c:v>
                </c:pt>
                <c:pt idx="5115">
                  <c:v>2.4918750000000012</c:v>
                </c:pt>
                <c:pt idx="5116">
                  <c:v>2.4924999999999997</c:v>
                </c:pt>
                <c:pt idx="5117">
                  <c:v>2.4931249999999983</c:v>
                </c:pt>
                <c:pt idx="5118">
                  <c:v>2.4931249999999983</c:v>
                </c:pt>
                <c:pt idx="5119">
                  <c:v>2.4924999999999997</c:v>
                </c:pt>
                <c:pt idx="5120">
                  <c:v>2.4918750000000012</c:v>
                </c:pt>
                <c:pt idx="5121">
                  <c:v>2.4918750000000012</c:v>
                </c:pt>
                <c:pt idx="5122">
                  <c:v>2.4918750000000012</c:v>
                </c:pt>
                <c:pt idx="5123">
                  <c:v>2.4912500000000004</c:v>
                </c:pt>
                <c:pt idx="5124">
                  <c:v>2.4918750000000012</c:v>
                </c:pt>
                <c:pt idx="5125">
                  <c:v>2.4906249999999996</c:v>
                </c:pt>
                <c:pt idx="5126">
                  <c:v>2.4912500000000004</c:v>
                </c:pt>
                <c:pt idx="5127">
                  <c:v>2.4918750000000012</c:v>
                </c:pt>
                <c:pt idx="5128">
                  <c:v>2.4918750000000012</c:v>
                </c:pt>
                <c:pt idx="5129">
                  <c:v>2.4924999999999997</c:v>
                </c:pt>
                <c:pt idx="5130">
                  <c:v>2.4918750000000012</c:v>
                </c:pt>
                <c:pt idx="5131">
                  <c:v>2.4931249999999983</c:v>
                </c:pt>
                <c:pt idx="5132">
                  <c:v>2.4924999999999997</c:v>
                </c:pt>
                <c:pt idx="5133">
                  <c:v>2.4918750000000012</c:v>
                </c:pt>
                <c:pt idx="5134">
                  <c:v>2.4912500000000004</c:v>
                </c:pt>
                <c:pt idx="5135">
                  <c:v>2.4918750000000012</c:v>
                </c:pt>
                <c:pt idx="5136">
                  <c:v>2.4918750000000012</c:v>
                </c:pt>
                <c:pt idx="5137">
                  <c:v>2.4906249999999996</c:v>
                </c:pt>
                <c:pt idx="5138">
                  <c:v>2.4906249999999996</c:v>
                </c:pt>
                <c:pt idx="5139">
                  <c:v>2.4906249999999996</c:v>
                </c:pt>
                <c:pt idx="5140">
                  <c:v>2.4918750000000012</c:v>
                </c:pt>
                <c:pt idx="5141">
                  <c:v>2.4924999999999997</c:v>
                </c:pt>
                <c:pt idx="5142">
                  <c:v>2.4912500000000004</c:v>
                </c:pt>
                <c:pt idx="5143">
                  <c:v>2.4918750000000012</c:v>
                </c:pt>
                <c:pt idx="5144">
                  <c:v>2.4912500000000004</c:v>
                </c:pt>
                <c:pt idx="5145">
                  <c:v>2.4906249999999996</c:v>
                </c:pt>
                <c:pt idx="5146">
                  <c:v>2.4912500000000004</c:v>
                </c:pt>
                <c:pt idx="5147">
                  <c:v>2.4906249999999996</c:v>
                </c:pt>
                <c:pt idx="5148">
                  <c:v>2.4912500000000004</c:v>
                </c:pt>
                <c:pt idx="5149">
                  <c:v>2.4912500000000004</c:v>
                </c:pt>
                <c:pt idx="5150">
                  <c:v>2.4918750000000012</c:v>
                </c:pt>
                <c:pt idx="5151">
                  <c:v>2.4918750000000012</c:v>
                </c:pt>
                <c:pt idx="5152">
                  <c:v>2.4906249999999996</c:v>
                </c:pt>
                <c:pt idx="5153">
                  <c:v>2.4912500000000004</c:v>
                </c:pt>
                <c:pt idx="5154">
                  <c:v>2.4912500000000004</c:v>
                </c:pt>
                <c:pt idx="5155">
                  <c:v>2.4912500000000004</c:v>
                </c:pt>
                <c:pt idx="5156">
                  <c:v>2.4912500000000004</c:v>
                </c:pt>
                <c:pt idx="5157">
                  <c:v>2.4918750000000012</c:v>
                </c:pt>
                <c:pt idx="5158">
                  <c:v>2.4924999999999997</c:v>
                </c:pt>
                <c:pt idx="5159">
                  <c:v>2.4931249999999983</c:v>
                </c:pt>
                <c:pt idx="5160">
                  <c:v>2.4918750000000012</c:v>
                </c:pt>
                <c:pt idx="5161">
                  <c:v>2.4912500000000004</c:v>
                </c:pt>
                <c:pt idx="5162">
                  <c:v>2.4906249999999996</c:v>
                </c:pt>
                <c:pt idx="5163">
                  <c:v>2.4912500000000004</c:v>
                </c:pt>
                <c:pt idx="5164">
                  <c:v>2.4918750000000012</c:v>
                </c:pt>
                <c:pt idx="5165">
                  <c:v>2.4918750000000012</c:v>
                </c:pt>
                <c:pt idx="5166">
                  <c:v>2.4924999999999997</c:v>
                </c:pt>
                <c:pt idx="5167">
                  <c:v>2.4912500000000004</c:v>
                </c:pt>
                <c:pt idx="5168">
                  <c:v>2.4906249999999996</c:v>
                </c:pt>
                <c:pt idx="5169">
                  <c:v>2.4918750000000012</c:v>
                </c:pt>
                <c:pt idx="5170">
                  <c:v>2.4924999999999997</c:v>
                </c:pt>
                <c:pt idx="5171">
                  <c:v>2.4906249999999996</c:v>
                </c:pt>
                <c:pt idx="5172">
                  <c:v>2.4906249999999996</c:v>
                </c:pt>
                <c:pt idx="5173">
                  <c:v>2.4918750000000012</c:v>
                </c:pt>
                <c:pt idx="5174">
                  <c:v>2.4918750000000012</c:v>
                </c:pt>
                <c:pt idx="5175">
                  <c:v>2.4918750000000012</c:v>
                </c:pt>
                <c:pt idx="5176">
                  <c:v>2.4906249999999996</c:v>
                </c:pt>
                <c:pt idx="5177">
                  <c:v>2.4900000000000011</c:v>
                </c:pt>
                <c:pt idx="5178">
                  <c:v>2.4912500000000004</c:v>
                </c:pt>
                <c:pt idx="5179">
                  <c:v>2.4924999999999997</c:v>
                </c:pt>
                <c:pt idx="5180">
                  <c:v>2.4924999999999997</c:v>
                </c:pt>
                <c:pt idx="5181">
                  <c:v>2.4924999999999997</c:v>
                </c:pt>
                <c:pt idx="5182">
                  <c:v>2.4924999999999997</c:v>
                </c:pt>
                <c:pt idx="5183">
                  <c:v>2.4924999999999997</c:v>
                </c:pt>
                <c:pt idx="5184">
                  <c:v>2.4924999999999997</c:v>
                </c:pt>
                <c:pt idx="5185">
                  <c:v>2.4918750000000012</c:v>
                </c:pt>
                <c:pt idx="5186">
                  <c:v>2.4912500000000004</c:v>
                </c:pt>
                <c:pt idx="5187">
                  <c:v>2.4906249999999996</c:v>
                </c:pt>
                <c:pt idx="5188">
                  <c:v>2.4912500000000004</c:v>
                </c:pt>
                <c:pt idx="5189">
                  <c:v>2.4918750000000012</c:v>
                </c:pt>
                <c:pt idx="5190">
                  <c:v>2.4918750000000012</c:v>
                </c:pt>
                <c:pt idx="5191">
                  <c:v>2.4918750000000012</c:v>
                </c:pt>
                <c:pt idx="5192">
                  <c:v>2.4924999999999997</c:v>
                </c:pt>
                <c:pt idx="5193">
                  <c:v>2.4918750000000012</c:v>
                </c:pt>
                <c:pt idx="5194">
                  <c:v>2.4912500000000004</c:v>
                </c:pt>
                <c:pt idx="5195">
                  <c:v>2.4906249999999996</c:v>
                </c:pt>
                <c:pt idx="5196">
                  <c:v>2.4912500000000004</c:v>
                </c:pt>
                <c:pt idx="5197">
                  <c:v>2.4918750000000012</c:v>
                </c:pt>
                <c:pt idx="5198">
                  <c:v>2.4918750000000012</c:v>
                </c:pt>
                <c:pt idx="5199">
                  <c:v>2.4912500000000004</c:v>
                </c:pt>
                <c:pt idx="5200">
                  <c:v>2.4918750000000012</c:v>
                </c:pt>
                <c:pt idx="5201">
                  <c:v>2.4912500000000004</c:v>
                </c:pt>
                <c:pt idx="5202">
                  <c:v>2.4924999999999997</c:v>
                </c:pt>
                <c:pt idx="5203">
                  <c:v>2.4937500000000012</c:v>
                </c:pt>
                <c:pt idx="5204">
                  <c:v>2.4924999999999997</c:v>
                </c:pt>
                <c:pt idx="5205">
                  <c:v>2.4918750000000012</c:v>
                </c:pt>
                <c:pt idx="5206">
                  <c:v>2.4906249999999996</c:v>
                </c:pt>
                <c:pt idx="5207">
                  <c:v>2.4912500000000004</c:v>
                </c:pt>
                <c:pt idx="5208">
                  <c:v>2.4912500000000004</c:v>
                </c:pt>
                <c:pt idx="5209">
                  <c:v>2.4906249999999996</c:v>
                </c:pt>
                <c:pt idx="5210">
                  <c:v>2.4906249999999996</c:v>
                </c:pt>
                <c:pt idx="5211">
                  <c:v>2.4912500000000004</c:v>
                </c:pt>
                <c:pt idx="5212">
                  <c:v>2.4918750000000012</c:v>
                </c:pt>
                <c:pt idx="5213">
                  <c:v>2.4918750000000012</c:v>
                </c:pt>
                <c:pt idx="5214">
                  <c:v>2.4918750000000012</c:v>
                </c:pt>
                <c:pt idx="5215">
                  <c:v>2.4918750000000012</c:v>
                </c:pt>
                <c:pt idx="5216">
                  <c:v>2.4931249999999983</c:v>
                </c:pt>
                <c:pt idx="5217">
                  <c:v>2.4918750000000012</c:v>
                </c:pt>
                <c:pt idx="5218">
                  <c:v>2.4912500000000004</c:v>
                </c:pt>
                <c:pt idx="5219">
                  <c:v>2.4918750000000012</c:v>
                </c:pt>
                <c:pt idx="5220">
                  <c:v>2.4912500000000004</c:v>
                </c:pt>
                <c:pt idx="5221">
                  <c:v>2.4906249999999996</c:v>
                </c:pt>
                <c:pt idx="5222">
                  <c:v>2.4912500000000004</c:v>
                </c:pt>
                <c:pt idx="5223">
                  <c:v>2.4918750000000012</c:v>
                </c:pt>
                <c:pt idx="5224">
                  <c:v>2.4918750000000012</c:v>
                </c:pt>
                <c:pt idx="5225">
                  <c:v>2.4918750000000012</c:v>
                </c:pt>
                <c:pt idx="5226">
                  <c:v>2.4918750000000012</c:v>
                </c:pt>
                <c:pt idx="5227">
                  <c:v>2.4918750000000012</c:v>
                </c:pt>
                <c:pt idx="5228">
                  <c:v>2.4918750000000012</c:v>
                </c:pt>
                <c:pt idx="5229">
                  <c:v>2.4924999999999997</c:v>
                </c:pt>
                <c:pt idx="5230">
                  <c:v>2.4931249999999983</c:v>
                </c:pt>
                <c:pt idx="5231">
                  <c:v>2.4918750000000012</c:v>
                </c:pt>
                <c:pt idx="5232">
                  <c:v>2.4912500000000004</c:v>
                </c:pt>
                <c:pt idx="5233">
                  <c:v>2.4912500000000004</c:v>
                </c:pt>
                <c:pt idx="5234">
                  <c:v>2.4924999999999997</c:v>
                </c:pt>
                <c:pt idx="5235">
                  <c:v>2.4912500000000004</c:v>
                </c:pt>
                <c:pt idx="5236">
                  <c:v>2.4912500000000004</c:v>
                </c:pt>
                <c:pt idx="5237">
                  <c:v>2.4912500000000004</c:v>
                </c:pt>
                <c:pt idx="5238">
                  <c:v>2.4912500000000004</c:v>
                </c:pt>
                <c:pt idx="5239">
                  <c:v>2.4912500000000004</c:v>
                </c:pt>
                <c:pt idx="5240">
                  <c:v>2.4912500000000004</c:v>
                </c:pt>
                <c:pt idx="5241">
                  <c:v>2.4918750000000012</c:v>
                </c:pt>
                <c:pt idx="5242">
                  <c:v>2.4918750000000012</c:v>
                </c:pt>
                <c:pt idx="5243">
                  <c:v>2.4918750000000012</c:v>
                </c:pt>
                <c:pt idx="5244">
                  <c:v>2.4918750000000012</c:v>
                </c:pt>
                <c:pt idx="5245">
                  <c:v>2.4918750000000012</c:v>
                </c:pt>
                <c:pt idx="5246">
                  <c:v>2.4912500000000004</c:v>
                </c:pt>
                <c:pt idx="5247">
                  <c:v>2.4912500000000004</c:v>
                </c:pt>
                <c:pt idx="5248">
                  <c:v>2.4900000000000011</c:v>
                </c:pt>
                <c:pt idx="5249">
                  <c:v>2.4918750000000012</c:v>
                </c:pt>
                <c:pt idx="5250">
                  <c:v>2.4918750000000012</c:v>
                </c:pt>
                <c:pt idx="5251">
                  <c:v>2.4912500000000004</c:v>
                </c:pt>
                <c:pt idx="5252">
                  <c:v>2.4912500000000004</c:v>
                </c:pt>
                <c:pt idx="5253">
                  <c:v>2.4918750000000012</c:v>
                </c:pt>
                <c:pt idx="5254">
                  <c:v>2.4912500000000004</c:v>
                </c:pt>
                <c:pt idx="5255">
                  <c:v>2.4924999999999997</c:v>
                </c:pt>
                <c:pt idx="5256">
                  <c:v>2.4918750000000012</c:v>
                </c:pt>
                <c:pt idx="5257">
                  <c:v>2.4918750000000012</c:v>
                </c:pt>
                <c:pt idx="5258">
                  <c:v>2.4912500000000004</c:v>
                </c:pt>
                <c:pt idx="5259">
                  <c:v>2.4918750000000012</c:v>
                </c:pt>
                <c:pt idx="5260">
                  <c:v>2.4924999999999997</c:v>
                </c:pt>
                <c:pt idx="5261">
                  <c:v>2.4918750000000012</c:v>
                </c:pt>
                <c:pt idx="5262">
                  <c:v>2.4924999999999997</c:v>
                </c:pt>
                <c:pt idx="5263">
                  <c:v>2.4912500000000004</c:v>
                </c:pt>
                <c:pt idx="5264">
                  <c:v>2.4906249999999996</c:v>
                </c:pt>
                <c:pt idx="5265">
                  <c:v>2.4906249999999996</c:v>
                </c:pt>
                <c:pt idx="5266">
                  <c:v>2.4918750000000012</c:v>
                </c:pt>
                <c:pt idx="5267">
                  <c:v>2.4924999999999997</c:v>
                </c:pt>
                <c:pt idx="5268">
                  <c:v>2.4912500000000004</c:v>
                </c:pt>
                <c:pt idx="5269">
                  <c:v>2.4912500000000004</c:v>
                </c:pt>
                <c:pt idx="5270">
                  <c:v>2.4918750000000012</c:v>
                </c:pt>
                <c:pt idx="5271">
                  <c:v>2.4912500000000004</c:v>
                </c:pt>
                <c:pt idx="5272">
                  <c:v>2.4924999999999997</c:v>
                </c:pt>
                <c:pt idx="5273">
                  <c:v>2.4924999999999997</c:v>
                </c:pt>
                <c:pt idx="5274">
                  <c:v>2.4918750000000012</c:v>
                </c:pt>
                <c:pt idx="5275">
                  <c:v>2.4912500000000004</c:v>
                </c:pt>
                <c:pt idx="5276">
                  <c:v>2.4912500000000004</c:v>
                </c:pt>
                <c:pt idx="5277">
                  <c:v>2.4918750000000012</c:v>
                </c:pt>
                <c:pt idx="5278">
                  <c:v>2.4912500000000004</c:v>
                </c:pt>
                <c:pt idx="5279">
                  <c:v>2.4918750000000012</c:v>
                </c:pt>
                <c:pt idx="5280">
                  <c:v>2.4931249999999983</c:v>
                </c:pt>
                <c:pt idx="5281">
                  <c:v>2.4918750000000012</c:v>
                </c:pt>
                <c:pt idx="5282">
                  <c:v>2.4918750000000012</c:v>
                </c:pt>
                <c:pt idx="5283">
                  <c:v>2.4912500000000004</c:v>
                </c:pt>
                <c:pt idx="5284">
                  <c:v>2.4918750000000012</c:v>
                </c:pt>
                <c:pt idx="5285">
                  <c:v>2.4912500000000004</c:v>
                </c:pt>
                <c:pt idx="5286">
                  <c:v>2.4918750000000012</c:v>
                </c:pt>
                <c:pt idx="5287">
                  <c:v>2.4918750000000012</c:v>
                </c:pt>
                <c:pt idx="5288">
                  <c:v>2.4918750000000012</c:v>
                </c:pt>
                <c:pt idx="5289">
                  <c:v>2.4918750000000012</c:v>
                </c:pt>
                <c:pt idx="5290">
                  <c:v>2.4912500000000004</c:v>
                </c:pt>
                <c:pt idx="5291">
                  <c:v>2.4918750000000012</c:v>
                </c:pt>
                <c:pt idx="5292">
                  <c:v>2.4912500000000004</c:v>
                </c:pt>
                <c:pt idx="5293">
                  <c:v>2.4918750000000012</c:v>
                </c:pt>
                <c:pt idx="5294">
                  <c:v>2.4912500000000004</c:v>
                </c:pt>
                <c:pt idx="5295">
                  <c:v>2.4912500000000004</c:v>
                </c:pt>
                <c:pt idx="5296">
                  <c:v>2.4912500000000004</c:v>
                </c:pt>
                <c:pt idx="5297">
                  <c:v>2.4918750000000012</c:v>
                </c:pt>
                <c:pt idx="5298">
                  <c:v>2.4918750000000012</c:v>
                </c:pt>
                <c:pt idx="5299">
                  <c:v>2.4912500000000004</c:v>
                </c:pt>
                <c:pt idx="5300">
                  <c:v>2.4912500000000004</c:v>
                </c:pt>
                <c:pt idx="5301">
                  <c:v>2.4918750000000012</c:v>
                </c:pt>
                <c:pt idx="5302">
                  <c:v>2.4918750000000012</c:v>
                </c:pt>
                <c:pt idx="5303">
                  <c:v>2.4918750000000012</c:v>
                </c:pt>
                <c:pt idx="5304">
                  <c:v>2.4924999999999997</c:v>
                </c:pt>
                <c:pt idx="5305">
                  <c:v>2.4918750000000012</c:v>
                </c:pt>
                <c:pt idx="5306">
                  <c:v>2.4918750000000012</c:v>
                </c:pt>
                <c:pt idx="5307">
                  <c:v>2.4918750000000012</c:v>
                </c:pt>
                <c:pt idx="5308">
                  <c:v>2.4912500000000004</c:v>
                </c:pt>
                <c:pt idx="5309">
                  <c:v>2.4918750000000012</c:v>
                </c:pt>
                <c:pt idx="5310">
                  <c:v>2.4924999999999997</c:v>
                </c:pt>
                <c:pt idx="5311">
                  <c:v>2.4931249999999983</c:v>
                </c:pt>
                <c:pt idx="5312">
                  <c:v>2.4918750000000012</c:v>
                </c:pt>
                <c:pt idx="5313">
                  <c:v>2.4912500000000004</c:v>
                </c:pt>
                <c:pt idx="5314">
                  <c:v>2.4906249999999996</c:v>
                </c:pt>
                <c:pt idx="5315">
                  <c:v>2.4912500000000004</c:v>
                </c:pt>
                <c:pt idx="5316">
                  <c:v>2.4912500000000004</c:v>
                </c:pt>
                <c:pt idx="5317">
                  <c:v>2.4912500000000004</c:v>
                </c:pt>
                <c:pt idx="5318">
                  <c:v>2.4912500000000004</c:v>
                </c:pt>
                <c:pt idx="5319">
                  <c:v>2.4918750000000012</c:v>
                </c:pt>
                <c:pt idx="5320">
                  <c:v>2.4924999999999997</c:v>
                </c:pt>
                <c:pt idx="5321">
                  <c:v>2.4924999999999997</c:v>
                </c:pt>
                <c:pt idx="5322">
                  <c:v>2.4918750000000012</c:v>
                </c:pt>
                <c:pt idx="5323">
                  <c:v>2.4912500000000004</c:v>
                </c:pt>
                <c:pt idx="5324">
                  <c:v>2.4918750000000012</c:v>
                </c:pt>
                <c:pt idx="5325">
                  <c:v>2.4924999999999997</c:v>
                </c:pt>
                <c:pt idx="5326">
                  <c:v>2.4924999999999997</c:v>
                </c:pt>
                <c:pt idx="5327">
                  <c:v>2.4912500000000004</c:v>
                </c:pt>
                <c:pt idx="5328">
                  <c:v>2.4918750000000012</c:v>
                </c:pt>
                <c:pt idx="5329">
                  <c:v>2.4918750000000012</c:v>
                </c:pt>
                <c:pt idx="5330">
                  <c:v>2.4912500000000004</c:v>
                </c:pt>
                <c:pt idx="5331">
                  <c:v>2.4906249999999996</c:v>
                </c:pt>
                <c:pt idx="5332">
                  <c:v>2.4912500000000004</c:v>
                </c:pt>
                <c:pt idx="5333">
                  <c:v>2.4912500000000004</c:v>
                </c:pt>
                <c:pt idx="5334">
                  <c:v>2.4912500000000004</c:v>
                </c:pt>
                <c:pt idx="5335">
                  <c:v>2.4918750000000012</c:v>
                </c:pt>
                <c:pt idx="5336">
                  <c:v>2.4918750000000012</c:v>
                </c:pt>
                <c:pt idx="5337">
                  <c:v>2.4912500000000004</c:v>
                </c:pt>
                <c:pt idx="5338">
                  <c:v>2.4918750000000012</c:v>
                </c:pt>
                <c:pt idx="5339">
                  <c:v>2.4906249999999996</c:v>
                </c:pt>
                <c:pt idx="5340">
                  <c:v>2.4900000000000011</c:v>
                </c:pt>
                <c:pt idx="5341">
                  <c:v>2.4912500000000004</c:v>
                </c:pt>
                <c:pt idx="5342">
                  <c:v>2.4912500000000004</c:v>
                </c:pt>
                <c:pt idx="5343">
                  <c:v>2.4912500000000004</c:v>
                </c:pt>
                <c:pt idx="5344">
                  <c:v>2.4912500000000004</c:v>
                </c:pt>
                <c:pt idx="5345">
                  <c:v>2.4924999999999997</c:v>
                </c:pt>
                <c:pt idx="5346">
                  <c:v>2.4918750000000012</c:v>
                </c:pt>
                <c:pt idx="5347">
                  <c:v>2.4918750000000012</c:v>
                </c:pt>
                <c:pt idx="5348">
                  <c:v>2.4912500000000004</c:v>
                </c:pt>
                <c:pt idx="5349">
                  <c:v>2.4906249999999996</c:v>
                </c:pt>
                <c:pt idx="5350">
                  <c:v>2.4924999999999997</c:v>
                </c:pt>
                <c:pt idx="5351">
                  <c:v>2.4931249999999983</c:v>
                </c:pt>
                <c:pt idx="5352">
                  <c:v>2.4918750000000012</c:v>
                </c:pt>
                <c:pt idx="5353">
                  <c:v>2.4918750000000012</c:v>
                </c:pt>
                <c:pt idx="5354">
                  <c:v>2.4924999999999997</c:v>
                </c:pt>
                <c:pt idx="5355">
                  <c:v>2.4912500000000004</c:v>
                </c:pt>
                <c:pt idx="5356">
                  <c:v>2.4912500000000004</c:v>
                </c:pt>
                <c:pt idx="5357">
                  <c:v>2.4918750000000012</c:v>
                </c:pt>
                <c:pt idx="5358">
                  <c:v>2.4924999999999997</c:v>
                </c:pt>
                <c:pt idx="5359">
                  <c:v>2.4924999999999997</c:v>
                </c:pt>
                <c:pt idx="5360">
                  <c:v>2.4924999999999997</c:v>
                </c:pt>
                <c:pt idx="5361">
                  <c:v>2.4924999999999997</c:v>
                </c:pt>
                <c:pt idx="5362">
                  <c:v>2.4918750000000012</c:v>
                </c:pt>
                <c:pt idx="5363">
                  <c:v>2.4924999999999997</c:v>
                </c:pt>
                <c:pt idx="5364">
                  <c:v>2.4918750000000012</c:v>
                </c:pt>
                <c:pt idx="5365">
                  <c:v>2.4924999999999997</c:v>
                </c:pt>
                <c:pt idx="5366">
                  <c:v>2.4924999999999997</c:v>
                </c:pt>
                <c:pt idx="5367">
                  <c:v>2.4918750000000012</c:v>
                </c:pt>
                <c:pt idx="5368">
                  <c:v>2.4906249999999996</c:v>
                </c:pt>
                <c:pt idx="5369">
                  <c:v>2.4912500000000004</c:v>
                </c:pt>
                <c:pt idx="5370">
                  <c:v>2.4912500000000004</c:v>
                </c:pt>
                <c:pt idx="5371">
                  <c:v>2.4912500000000004</c:v>
                </c:pt>
                <c:pt idx="5372">
                  <c:v>2.4924999999999997</c:v>
                </c:pt>
                <c:pt idx="5373">
                  <c:v>2.4924999999999997</c:v>
                </c:pt>
                <c:pt idx="5374">
                  <c:v>2.4918750000000012</c:v>
                </c:pt>
                <c:pt idx="5375">
                  <c:v>2.4918750000000012</c:v>
                </c:pt>
                <c:pt idx="5376">
                  <c:v>2.4912500000000004</c:v>
                </c:pt>
                <c:pt idx="5377">
                  <c:v>2.4912500000000004</c:v>
                </c:pt>
                <c:pt idx="5378">
                  <c:v>2.4918750000000012</c:v>
                </c:pt>
                <c:pt idx="5379">
                  <c:v>2.4918750000000012</c:v>
                </c:pt>
                <c:pt idx="5380">
                  <c:v>2.4906249999999996</c:v>
                </c:pt>
                <c:pt idx="5381">
                  <c:v>2.4900000000000011</c:v>
                </c:pt>
                <c:pt idx="5382">
                  <c:v>2.4906249999999996</c:v>
                </c:pt>
                <c:pt idx="5383">
                  <c:v>2.4924999999999997</c:v>
                </c:pt>
                <c:pt idx="5384">
                  <c:v>2.4912500000000004</c:v>
                </c:pt>
                <c:pt idx="5385">
                  <c:v>2.4912500000000004</c:v>
                </c:pt>
                <c:pt idx="5386">
                  <c:v>2.4906249999999996</c:v>
                </c:pt>
                <c:pt idx="5387">
                  <c:v>2.4918750000000012</c:v>
                </c:pt>
                <c:pt idx="5388">
                  <c:v>2.4918750000000012</c:v>
                </c:pt>
                <c:pt idx="5389">
                  <c:v>2.4931249999999983</c:v>
                </c:pt>
                <c:pt idx="5390">
                  <c:v>2.4918750000000012</c:v>
                </c:pt>
                <c:pt idx="5391">
                  <c:v>2.4912500000000004</c:v>
                </c:pt>
                <c:pt idx="5392">
                  <c:v>2.4924999999999997</c:v>
                </c:pt>
                <c:pt idx="5393">
                  <c:v>2.4918750000000012</c:v>
                </c:pt>
                <c:pt idx="5394">
                  <c:v>2.4912500000000004</c:v>
                </c:pt>
                <c:pt idx="5395">
                  <c:v>2.4918750000000012</c:v>
                </c:pt>
                <c:pt idx="5396">
                  <c:v>2.4918750000000012</c:v>
                </c:pt>
                <c:pt idx="5397">
                  <c:v>2.4918750000000012</c:v>
                </c:pt>
                <c:pt idx="5398">
                  <c:v>2.4912500000000004</c:v>
                </c:pt>
                <c:pt idx="5399">
                  <c:v>2.4924999999999997</c:v>
                </c:pt>
                <c:pt idx="5400">
                  <c:v>2.4918750000000012</c:v>
                </c:pt>
                <c:pt idx="5401">
                  <c:v>2.4912500000000004</c:v>
                </c:pt>
                <c:pt idx="5402">
                  <c:v>2.4918750000000012</c:v>
                </c:pt>
                <c:pt idx="5403">
                  <c:v>2.4924999999999997</c:v>
                </c:pt>
                <c:pt idx="5404">
                  <c:v>2.4918750000000012</c:v>
                </c:pt>
                <c:pt idx="5405">
                  <c:v>2.4906249999999996</c:v>
                </c:pt>
                <c:pt idx="5406">
                  <c:v>2.4912500000000004</c:v>
                </c:pt>
                <c:pt idx="5407">
                  <c:v>2.4918750000000012</c:v>
                </c:pt>
                <c:pt idx="5408">
                  <c:v>2.4918750000000012</c:v>
                </c:pt>
                <c:pt idx="5409">
                  <c:v>2.4912500000000004</c:v>
                </c:pt>
                <c:pt idx="5410">
                  <c:v>2.4918750000000012</c:v>
                </c:pt>
                <c:pt idx="5411">
                  <c:v>2.4918750000000012</c:v>
                </c:pt>
                <c:pt idx="5412">
                  <c:v>2.4912500000000004</c:v>
                </c:pt>
                <c:pt idx="5413">
                  <c:v>2.4918750000000012</c:v>
                </c:pt>
                <c:pt idx="5414">
                  <c:v>2.4918750000000012</c:v>
                </c:pt>
                <c:pt idx="5415">
                  <c:v>2.4906249999999996</c:v>
                </c:pt>
                <c:pt idx="5416">
                  <c:v>2.4918750000000012</c:v>
                </c:pt>
                <c:pt idx="5417">
                  <c:v>2.4918750000000012</c:v>
                </c:pt>
                <c:pt idx="5418">
                  <c:v>2.4906249999999996</c:v>
                </c:pt>
                <c:pt idx="5419">
                  <c:v>2.4918750000000012</c:v>
                </c:pt>
                <c:pt idx="5420">
                  <c:v>2.4918750000000012</c:v>
                </c:pt>
                <c:pt idx="5421">
                  <c:v>2.4918750000000012</c:v>
                </c:pt>
                <c:pt idx="5422">
                  <c:v>2.4906249999999996</c:v>
                </c:pt>
                <c:pt idx="5423">
                  <c:v>2.4918750000000012</c:v>
                </c:pt>
                <c:pt idx="5424">
                  <c:v>2.4918750000000012</c:v>
                </c:pt>
                <c:pt idx="5425">
                  <c:v>2.4918750000000012</c:v>
                </c:pt>
                <c:pt idx="5426">
                  <c:v>2.4918750000000012</c:v>
                </c:pt>
                <c:pt idx="5427">
                  <c:v>2.4918750000000012</c:v>
                </c:pt>
                <c:pt idx="5428">
                  <c:v>2.4924999999999997</c:v>
                </c:pt>
                <c:pt idx="5429">
                  <c:v>2.4918750000000012</c:v>
                </c:pt>
                <c:pt idx="5430">
                  <c:v>2.4918750000000012</c:v>
                </c:pt>
                <c:pt idx="5431">
                  <c:v>2.4912500000000004</c:v>
                </c:pt>
                <c:pt idx="5432">
                  <c:v>2.4918750000000012</c:v>
                </c:pt>
                <c:pt idx="5433">
                  <c:v>2.4924999999999997</c:v>
                </c:pt>
                <c:pt idx="5434">
                  <c:v>2.4924999999999997</c:v>
                </c:pt>
                <c:pt idx="5435">
                  <c:v>2.4912500000000004</c:v>
                </c:pt>
                <c:pt idx="5436">
                  <c:v>2.4918750000000012</c:v>
                </c:pt>
                <c:pt idx="5437">
                  <c:v>2.4918750000000012</c:v>
                </c:pt>
                <c:pt idx="5438">
                  <c:v>2.4924999999999997</c:v>
                </c:pt>
                <c:pt idx="5439">
                  <c:v>2.4918750000000012</c:v>
                </c:pt>
                <c:pt idx="5440">
                  <c:v>2.4924999999999997</c:v>
                </c:pt>
                <c:pt idx="5441">
                  <c:v>2.4918750000000012</c:v>
                </c:pt>
                <c:pt idx="5442">
                  <c:v>2.4918750000000012</c:v>
                </c:pt>
                <c:pt idx="5443">
                  <c:v>2.4924999999999997</c:v>
                </c:pt>
                <c:pt idx="5444">
                  <c:v>2.4924999999999997</c:v>
                </c:pt>
                <c:pt idx="5445">
                  <c:v>2.4918750000000012</c:v>
                </c:pt>
                <c:pt idx="5446">
                  <c:v>2.4918750000000012</c:v>
                </c:pt>
                <c:pt idx="5447">
                  <c:v>2.4906249999999996</c:v>
                </c:pt>
                <c:pt idx="5448">
                  <c:v>2.4906249999999996</c:v>
                </c:pt>
                <c:pt idx="5449">
                  <c:v>2.4918750000000012</c:v>
                </c:pt>
                <c:pt idx="5450">
                  <c:v>2.4924999999999997</c:v>
                </c:pt>
                <c:pt idx="5451">
                  <c:v>2.4918750000000012</c:v>
                </c:pt>
                <c:pt idx="5452">
                  <c:v>2.4924999999999997</c:v>
                </c:pt>
                <c:pt idx="5453">
                  <c:v>2.4918750000000012</c:v>
                </c:pt>
                <c:pt idx="5454">
                  <c:v>2.4918750000000012</c:v>
                </c:pt>
                <c:pt idx="5455">
                  <c:v>2.4924999999999997</c:v>
                </c:pt>
                <c:pt idx="5456">
                  <c:v>2.4924999999999997</c:v>
                </c:pt>
                <c:pt idx="5457">
                  <c:v>2.4918750000000012</c:v>
                </c:pt>
                <c:pt idx="5458">
                  <c:v>2.4912500000000004</c:v>
                </c:pt>
                <c:pt idx="5459">
                  <c:v>2.4918750000000012</c:v>
                </c:pt>
                <c:pt idx="5460">
                  <c:v>2.4912500000000004</c:v>
                </c:pt>
                <c:pt idx="5461">
                  <c:v>2.4912500000000004</c:v>
                </c:pt>
                <c:pt idx="5462">
                  <c:v>2.4918750000000012</c:v>
                </c:pt>
                <c:pt idx="5463">
                  <c:v>2.4918750000000012</c:v>
                </c:pt>
                <c:pt idx="5464">
                  <c:v>2.4918750000000012</c:v>
                </c:pt>
                <c:pt idx="5465">
                  <c:v>2.4924999999999997</c:v>
                </c:pt>
                <c:pt idx="5466">
                  <c:v>2.4924999999999997</c:v>
                </c:pt>
                <c:pt idx="5467">
                  <c:v>2.4924999999999997</c:v>
                </c:pt>
                <c:pt idx="5468">
                  <c:v>2.4912500000000004</c:v>
                </c:pt>
                <c:pt idx="5469">
                  <c:v>2.4912500000000004</c:v>
                </c:pt>
                <c:pt idx="5470">
                  <c:v>2.4918750000000012</c:v>
                </c:pt>
                <c:pt idx="5471">
                  <c:v>2.4918750000000012</c:v>
                </c:pt>
                <c:pt idx="5472">
                  <c:v>2.4912500000000004</c:v>
                </c:pt>
                <c:pt idx="5473">
                  <c:v>2.4912500000000004</c:v>
                </c:pt>
                <c:pt idx="5474">
                  <c:v>2.4924999999999997</c:v>
                </c:pt>
                <c:pt idx="5475">
                  <c:v>2.4918750000000012</c:v>
                </c:pt>
                <c:pt idx="5476">
                  <c:v>2.4906249999999996</c:v>
                </c:pt>
                <c:pt idx="5477">
                  <c:v>2.4900000000000011</c:v>
                </c:pt>
                <c:pt idx="5478">
                  <c:v>2.4906249999999996</c:v>
                </c:pt>
                <c:pt idx="5479">
                  <c:v>2.4924999999999997</c:v>
                </c:pt>
                <c:pt idx="5480">
                  <c:v>2.4924999999999997</c:v>
                </c:pt>
                <c:pt idx="5481">
                  <c:v>2.4918750000000012</c:v>
                </c:pt>
                <c:pt idx="5482">
                  <c:v>2.4918750000000012</c:v>
                </c:pt>
                <c:pt idx="5483">
                  <c:v>2.4918750000000012</c:v>
                </c:pt>
                <c:pt idx="5484">
                  <c:v>2.4918750000000012</c:v>
                </c:pt>
                <c:pt idx="5485">
                  <c:v>2.4912500000000004</c:v>
                </c:pt>
                <c:pt idx="5486">
                  <c:v>2.4912500000000004</c:v>
                </c:pt>
                <c:pt idx="5487">
                  <c:v>2.4918750000000012</c:v>
                </c:pt>
                <c:pt idx="5488">
                  <c:v>2.4924999999999997</c:v>
                </c:pt>
                <c:pt idx="5489">
                  <c:v>2.4912500000000004</c:v>
                </c:pt>
                <c:pt idx="5490">
                  <c:v>2.4924999999999997</c:v>
                </c:pt>
                <c:pt idx="5491">
                  <c:v>2.4924999999999997</c:v>
                </c:pt>
                <c:pt idx="5492">
                  <c:v>2.4912500000000004</c:v>
                </c:pt>
                <c:pt idx="5493">
                  <c:v>2.4918750000000012</c:v>
                </c:pt>
                <c:pt idx="5494">
                  <c:v>2.4924999999999997</c:v>
                </c:pt>
                <c:pt idx="5495">
                  <c:v>2.4918750000000012</c:v>
                </c:pt>
                <c:pt idx="5496">
                  <c:v>2.4918750000000012</c:v>
                </c:pt>
                <c:pt idx="5497">
                  <c:v>2.4918750000000012</c:v>
                </c:pt>
                <c:pt idx="5498">
                  <c:v>2.4931249999999983</c:v>
                </c:pt>
                <c:pt idx="5499">
                  <c:v>2.4918750000000012</c:v>
                </c:pt>
                <c:pt idx="5500">
                  <c:v>2.4912500000000004</c:v>
                </c:pt>
                <c:pt idx="5501">
                  <c:v>2.4918750000000012</c:v>
                </c:pt>
                <c:pt idx="5502">
                  <c:v>2.4918750000000012</c:v>
                </c:pt>
                <c:pt idx="5503">
                  <c:v>2.4918750000000012</c:v>
                </c:pt>
                <c:pt idx="5504">
                  <c:v>2.4912500000000004</c:v>
                </c:pt>
                <c:pt idx="5505">
                  <c:v>2.4912500000000004</c:v>
                </c:pt>
                <c:pt idx="5506">
                  <c:v>2.4906249999999996</c:v>
                </c:pt>
                <c:pt idx="5507">
                  <c:v>2.4912500000000004</c:v>
                </c:pt>
                <c:pt idx="5508">
                  <c:v>2.4924999999999997</c:v>
                </c:pt>
                <c:pt idx="5509">
                  <c:v>2.4918750000000012</c:v>
                </c:pt>
                <c:pt idx="5510">
                  <c:v>2.4912500000000004</c:v>
                </c:pt>
                <c:pt idx="5511">
                  <c:v>2.4906249999999996</c:v>
                </c:pt>
                <c:pt idx="5512">
                  <c:v>2.4924999999999997</c:v>
                </c:pt>
                <c:pt idx="5513">
                  <c:v>2.4924999999999997</c:v>
                </c:pt>
                <c:pt idx="5514">
                  <c:v>2.4924999999999997</c:v>
                </c:pt>
                <c:pt idx="5515">
                  <c:v>2.4924999999999997</c:v>
                </c:pt>
                <c:pt idx="5516">
                  <c:v>2.4918750000000012</c:v>
                </c:pt>
                <c:pt idx="5517">
                  <c:v>2.4918750000000012</c:v>
                </c:pt>
                <c:pt idx="5518">
                  <c:v>2.4918750000000012</c:v>
                </c:pt>
                <c:pt idx="5519">
                  <c:v>2.4912500000000004</c:v>
                </c:pt>
                <c:pt idx="5520">
                  <c:v>2.4912500000000004</c:v>
                </c:pt>
                <c:pt idx="5521">
                  <c:v>2.4918750000000012</c:v>
                </c:pt>
                <c:pt idx="5522">
                  <c:v>2.4912500000000004</c:v>
                </c:pt>
                <c:pt idx="5523">
                  <c:v>2.4918750000000012</c:v>
                </c:pt>
                <c:pt idx="5524">
                  <c:v>2.4906249999999996</c:v>
                </c:pt>
                <c:pt idx="5525">
                  <c:v>2.4912500000000004</c:v>
                </c:pt>
                <c:pt idx="5526">
                  <c:v>2.4918750000000012</c:v>
                </c:pt>
                <c:pt idx="5527">
                  <c:v>2.4912500000000004</c:v>
                </c:pt>
                <c:pt idx="5528">
                  <c:v>2.4912500000000004</c:v>
                </c:pt>
                <c:pt idx="5529">
                  <c:v>2.4918750000000012</c:v>
                </c:pt>
                <c:pt idx="5530">
                  <c:v>2.4924999999999997</c:v>
                </c:pt>
                <c:pt idx="5531">
                  <c:v>2.4918750000000012</c:v>
                </c:pt>
                <c:pt idx="5532">
                  <c:v>2.4912500000000004</c:v>
                </c:pt>
                <c:pt idx="5533">
                  <c:v>2.4918750000000012</c:v>
                </c:pt>
                <c:pt idx="5534">
                  <c:v>2.4912500000000004</c:v>
                </c:pt>
                <c:pt idx="5535">
                  <c:v>2.4912500000000004</c:v>
                </c:pt>
                <c:pt idx="5536">
                  <c:v>2.4918750000000012</c:v>
                </c:pt>
                <c:pt idx="5537">
                  <c:v>2.4924999999999997</c:v>
                </c:pt>
                <c:pt idx="5538">
                  <c:v>2.4924999999999997</c:v>
                </c:pt>
                <c:pt idx="5539">
                  <c:v>2.4924999999999997</c:v>
                </c:pt>
                <c:pt idx="5540">
                  <c:v>2.4912500000000004</c:v>
                </c:pt>
                <c:pt idx="5541">
                  <c:v>2.4924999999999997</c:v>
                </c:pt>
                <c:pt idx="5542">
                  <c:v>2.4931249999999983</c:v>
                </c:pt>
                <c:pt idx="5543">
                  <c:v>2.4918750000000012</c:v>
                </c:pt>
                <c:pt idx="5544">
                  <c:v>2.4912500000000004</c:v>
                </c:pt>
                <c:pt idx="5545">
                  <c:v>2.4906249999999996</c:v>
                </c:pt>
                <c:pt idx="5546">
                  <c:v>2.4924999999999997</c:v>
                </c:pt>
                <c:pt idx="5547">
                  <c:v>2.4931249999999983</c:v>
                </c:pt>
                <c:pt idx="5548">
                  <c:v>2.4918750000000012</c:v>
                </c:pt>
                <c:pt idx="5549">
                  <c:v>2.4906249999999996</c:v>
                </c:pt>
                <c:pt idx="5550">
                  <c:v>2.4912500000000004</c:v>
                </c:pt>
                <c:pt idx="5551">
                  <c:v>2.4924999999999997</c:v>
                </c:pt>
                <c:pt idx="5552">
                  <c:v>2.4918750000000012</c:v>
                </c:pt>
                <c:pt idx="5553">
                  <c:v>2.4912500000000004</c:v>
                </c:pt>
                <c:pt idx="5554">
                  <c:v>2.4906249999999996</c:v>
                </c:pt>
                <c:pt idx="5555">
                  <c:v>2.4912500000000004</c:v>
                </c:pt>
                <c:pt idx="5556">
                  <c:v>2.4918750000000012</c:v>
                </c:pt>
                <c:pt idx="5557">
                  <c:v>2.4912500000000004</c:v>
                </c:pt>
                <c:pt idx="5558">
                  <c:v>2.4912500000000004</c:v>
                </c:pt>
                <c:pt idx="5559">
                  <c:v>2.4924999999999997</c:v>
                </c:pt>
                <c:pt idx="5560">
                  <c:v>2.4924999999999997</c:v>
                </c:pt>
                <c:pt idx="5561">
                  <c:v>2.4924999999999997</c:v>
                </c:pt>
                <c:pt idx="5562">
                  <c:v>2.4918750000000012</c:v>
                </c:pt>
                <c:pt idx="5563">
                  <c:v>2.4906249999999996</c:v>
                </c:pt>
                <c:pt idx="5564">
                  <c:v>2.4912500000000004</c:v>
                </c:pt>
                <c:pt idx="5565">
                  <c:v>2.4912500000000004</c:v>
                </c:pt>
                <c:pt idx="5566">
                  <c:v>2.4924999999999997</c:v>
                </c:pt>
                <c:pt idx="5567">
                  <c:v>2.4924999999999997</c:v>
                </c:pt>
                <c:pt idx="5568">
                  <c:v>2.4912500000000004</c:v>
                </c:pt>
                <c:pt idx="5569">
                  <c:v>2.4918750000000012</c:v>
                </c:pt>
                <c:pt idx="5570">
                  <c:v>2.4912500000000004</c:v>
                </c:pt>
                <c:pt idx="5571">
                  <c:v>2.4924999999999997</c:v>
                </c:pt>
                <c:pt idx="5572">
                  <c:v>2.4931249999999983</c:v>
                </c:pt>
                <c:pt idx="5573">
                  <c:v>2.4918750000000012</c:v>
                </c:pt>
                <c:pt idx="5574">
                  <c:v>2.4912500000000004</c:v>
                </c:pt>
                <c:pt idx="5575">
                  <c:v>2.4924999999999997</c:v>
                </c:pt>
                <c:pt idx="5576">
                  <c:v>2.4918750000000012</c:v>
                </c:pt>
                <c:pt idx="5577">
                  <c:v>2.4918750000000012</c:v>
                </c:pt>
                <c:pt idx="5578">
                  <c:v>2.4918750000000012</c:v>
                </c:pt>
                <c:pt idx="5579">
                  <c:v>2.4931249999999983</c:v>
                </c:pt>
                <c:pt idx="5580">
                  <c:v>2.4924999999999997</c:v>
                </c:pt>
                <c:pt idx="5581">
                  <c:v>2.4912500000000004</c:v>
                </c:pt>
                <c:pt idx="5582">
                  <c:v>2.4924999999999997</c:v>
                </c:pt>
                <c:pt idx="5583">
                  <c:v>2.4912500000000004</c:v>
                </c:pt>
                <c:pt idx="5584">
                  <c:v>2.4912500000000004</c:v>
                </c:pt>
                <c:pt idx="5585">
                  <c:v>2.4912500000000004</c:v>
                </c:pt>
                <c:pt idx="5586">
                  <c:v>2.4912500000000004</c:v>
                </c:pt>
                <c:pt idx="5587">
                  <c:v>2.4912500000000004</c:v>
                </c:pt>
                <c:pt idx="5588">
                  <c:v>2.4912500000000004</c:v>
                </c:pt>
                <c:pt idx="5589">
                  <c:v>2.4918750000000012</c:v>
                </c:pt>
                <c:pt idx="5590">
                  <c:v>2.4912500000000004</c:v>
                </c:pt>
                <c:pt idx="5591">
                  <c:v>2.4918750000000012</c:v>
                </c:pt>
                <c:pt idx="5592">
                  <c:v>2.4924999999999997</c:v>
                </c:pt>
                <c:pt idx="5593">
                  <c:v>2.4912500000000004</c:v>
                </c:pt>
                <c:pt idx="5594">
                  <c:v>2.4918750000000012</c:v>
                </c:pt>
                <c:pt idx="5595">
                  <c:v>2.4912500000000004</c:v>
                </c:pt>
                <c:pt idx="5596">
                  <c:v>2.4918750000000012</c:v>
                </c:pt>
                <c:pt idx="5597">
                  <c:v>2.4918750000000012</c:v>
                </c:pt>
                <c:pt idx="5598">
                  <c:v>2.4918750000000012</c:v>
                </c:pt>
                <c:pt idx="5599">
                  <c:v>2.4912500000000004</c:v>
                </c:pt>
                <c:pt idx="5600">
                  <c:v>2.4918750000000012</c:v>
                </c:pt>
                <c:pt idx="5601">
                  <c:v>2.4918750000000012</c:v>
                </c:pt>
                <c:pt idx="5602">
                  <c:v>2.4912500000000004</c:v>
                </c:pt>
                <c:pt idx="5603">
                  <c:v>2.4924999999999997</c:v>
                </c:pt>
                <c:pt idx="5604">
                  <c:v>2.4912500000000004</c:v>
                </c:pt>
                <c:pt idx="5605">
                  <c:v>2.4912500000000004</c:v>
                </c:pt>
                <c:pt idx="5606">
                  <c:v>2.4918750000000012</c:v>
                </c:pt>
                <c:pt idx="5607">
                  <c:v>2.4924999999999997</c:v>
                </c:pt>
                <c:pt idx="5608">
                  <c:v>2.4924999999999997</c:v>
                </c:pt>
                <c:pt idx="5609">
                  <c:v>2.4918750000000012</c:v>
                </c:pt>
                <c:pt idx="5610">
                  <c:v>2.4912500000000004</c:v>
                </c:pt>
                <c:pt idx="5611">
                  <c:v>2.4918750000000012</c:v>
                </c:pt>
                <c:pt idx="5612">
                  <c:v>2.4918750000000012</c:v>
                </c:pt>
                <c:pt idx="5613">
                  <c:v>2.4924999999999997</c:v>
                </c:pt>
                <c:pt idx="5614">
                  <c:v>2.4918750000000012</c:v>
                </c:pt>
                <c:pt idx="5615">
                  <c:v>2.4924999999999997</c:v>
                </c:pt>
                <c:pt idx="5616">
                  <c:v>2.4918750000000012</c:v>
                </c:pt>
                <c:pt idx="5617">
                  <c:v>2.4924999999999997</c:v>
                </c:pt>
                <c:pt idx="5618">
                  <c:v>2.4918750000000012</c:v>
                </c:pt>
                <c:pt idx="5619">
                  <c:v>2.4924999999999997</c:v>
                </c:pt>
                <c:pt idx="5620">
                  <c:v>2.4912500000000004</c:v>
                </c:pt>
                <c:pt idx="5621">
                  <c:v>2.4918750000000012</c:v>
                </c:pt>
                <c:pt idx="5622">
                  <c:v>2.4912500000000004</c:v>
                </c:pt>
                <c:pt idx="5623">
                  <c:v>2.4912500000000004</c:v>
                </c:pt>
                <c:pt idx="5624">
                  <c:v>2.4924999999999997</c:v>
                </c:pt>
                <c:pt idx="5625">
                  <c:v>2.4912500000000004</c:v>
                </c:pt>
                <c:pt idx="5626">
                  <c:v>2.4918750000000012</c:v>
                </c:pt>
                <c:pt idx="5627">
                  <c:v>2.4918750000000012</c:v>
                </c:pt>
                <c:pt idx="5628">
                  <c:v>2.4912500000000004</c:v>
                </c:pt>
                <c:pt idx="5629">
                  <c:v>2.4924999999999997</c:v>
                </c:pt>
                <c:pt idx="5630">
                  <c:v>2.4912500000000004</c:v>
                </c:pt>
                <c:pt idx="5631">
                  <c:v>2.4906249999999996</c:v>
                </c:pt>
                <c:pt idx="5632">
                  <c:v>2.4918750000000012</c:v>
                </c:pt>
                <c:pt idx="5633">
                  <c:v>2.4924999999999997</c:v>
                </c:pt>
                <c:pt idx="5634">
                  <c:v>2.4918750000000012</c:v>
                </c:pt>
                <c:pt idx="5635">
                  <c:v>2.4912500000000004</c:v>
                </c:pt>
                <c:pt idx="5636">
                  <c:v>2.4912500000000004</c:v>
                </c:pt>
                <c:pt idx="5637">
                  <c:v>2.4918750000000012</c:v>
                </c:pt>
                <c:pt idx="5638">
                  <c:v>2.4918750000000012</c:v>
                </c:pt>
                <c:pt idx="5639">
                  <c:v>2.4918750000000012</c:v>
                </c:pt>
                <c:pt idx="5640">
                  <c:v>2.4918750000000012</c:v>
                </c:pt>
                <c:pt idx="5641">
                  <c:v>2.4924999999999997</c:v>
                </c:pt>
                <c:pt idx="5642">
                  <c:v>2.4918750000000012</c:v>
                </c:pt>
                <c:pt idx="5643">
                  <c:v>2.4918750000000012</c:v>
                </c:pt>
                <c:pt idx="5644">
                  <c:v>2.4900000000000011</c:v>
                </c:pt>
                <c:pt idx="5645">
                  <c:v>2.4918750000000012</c:v>
                </c:pt>
                <c:pt idx="5646">
                  <c:v>2.4918750000000012</c:v>
                </c:pt>
                <c:pt idx="5647">
                  <c:v>2.4918750000000012</c:v>
                </c:pt>
                <c:pt idx="5648">
                  <c:v>2.4912500000000004</c:v>
                </c:pt>
                <c:pt idx="5649">
                  <c:v>2.4918750000000012</c:v>
                </c:pt>
                <c:pt idx="5650">
                  <c:v>2.4912500000000004</c:v>
                </c:pt>
                <c:pt idx="5651">
                  <c:v>2.4912500000000004</c:v>
                </c:pt>
                <c:pt idx="5652">
                  <c:v>2.4912500000000004</c:v>
                </c:pt>
                <c:pt idx="5653">
                  <c:v>2.4918750000000012</c:v>
                </c:pt>
                <c:pt idx="5654">
                  <c:v>2.4924999999999997</c:v>
                </c:pt>
                <c:pt idx="5655">
                  <c:v>2.4924999999999997</c:v>
                </c:pt>
                <c:pt idx="5656">
                  <c:v>2.4924999999999997</c:v>
                </c:pt>
                <c:pt idx="5657">
                  <c:v>2.4924999999999997</c:v>
                </c:pt>
                <c:pt idx="5658">
                  <c:v>2.4918750000000012</c:v>
                </c:pt>
                <c:pt idx="5659">
                  <c:v>2.4912500000000004</c:v>
                </c:pt>
                <c:pt idx="5660">
                  <c:v>2.4912500000000004</c:v>
                </c:pt>
                <c:pt idx="5661">
                  <c:v>2.4931249999999983</c:v>
                </c:pt>
                <c:pt idx="5662">
                  <c:v>2.4924999999999997</c:v>
                </c:pt>
                <c:pt idx="5663">
                  <c:v>2.4918750000000012</c:v>
                </c:pt>
                <c:pt idx="5664">
                  <c:v>2.4918750000000012</c:v>
                </c:pt>
                <c:pt idx="5665">
                  <c:v>2.4918750000000012</c:v>
                </c:pt>
                <c:pt idx="5666">
                  <c:v>2.4912500000000004</c:v>
                </c:pt>
                <c:pt idx="5667">
                  <c:v>2.4924999999999997</c:v>
                </c:pt>
                <c:pt idx="5668">
                  <c:v>2.4918750000000012</c:v>
                </c:pt>
                <c:pt idx="5669">
                  <c:v>2.4918750000000012</c:v>
                </c:pt>
                <c:pt idx="5670">
                  <c:v>2.4924999999999997</c:v>
                </c:pt>
                <c:pt idx="5671">
                  <c:v>2.4918750000000012</c:v>
                </c:pt>
                <c:pt idx="5672">
                  <c:v>2.4912500000000004</c:v>
                </c:pt>
                <c:pt idx="5673">
                  <c:v>2.4924999999999997</c:v>
                </c:pt>
                <c:pt idx="5674">
                  <c:v>2.4918750000000012</c:v>
                </c:pt>
                <c:pt idx="5675">
                  <c:v>2.4912500000000004</c:v>
                </c:pt>
                <c:pt idx="5676">
                  <c:v>2.4918750000000012</c:v>
                </c:pt>
                <c:pt idx="5677">
                  <c:v>2.4912500000000004</c:v>
                </c:pt>
                <c:pt idx="5678">
                  <c:v>2.4912500000000004</c:v>
                </c:pt>
                <c:pt idx="5679">
                  <c:v>2.4918750000000012</c:v>
                </c:pt>
                <c:pt idx="5680">
                  <c:v>2.4931249999999983</c:v>
                </c:pt>
                <c:pt idx="5681">
                  <c:v>2.4937500000000012</c:v>
                </c:pt>
                <c:pt idx="5682">
                  <c:v>2.4931249999999983</c:v>
                </c:pt>
                <c:pt idx="5683">
                  <c:v>2.4924999999999997</c:v>
                </c:pt>
                <c:pt idx="5684">
                  <c:v>2.4918750000000012</c:v>
                </c:pt>
                <c:pt idx="5685">
                  <c:v>2.4912500000000004</c:v>
                </c:pt>
                <c:pt idx="5686">
                  <c:v>2.4912500000000004</c:v>
                </c:pt>
                <c:pt idx="5687">
                  <c:v>2.4918750000000012</c:v>
                </c:pt>
                <c:pt idx="5688">
                  <c:v>2.4924999999999997</c:v>
                </c:pt>
                <c:pt idx="5689">
                  <c:v>2.4912500000000004</c:v>
                </c:pt>
                <c:pt idx="5690">
                  <c:v>2.4906249999999996</c:v>
                </c:pt>
                <c:pt idx="5691">
                  <c:v>2.4912500000000004</c:v>
                </c:pt>
                <c:pt idx="5692">
                  <c:v>2.4912500000000004</c:v>
                </c:pt>
                <c:pt idx="5693">
                  <c:v>2.4918750000000012</c:v>
                </c:pt>
                <c:pt idx="5694">
                  <c:v>2.4924999999999997</c:v>
                </c:pt>
                <c:pt idx="5695">
                  <c:v>2.4912500000000004</c:v>
                </c:pt>
                <c:pt idx="5696">
                  <c:v>2.4918750000000012</c:v>
                </c:pt>
                <c:pt idx="5697">
                  <c:v>2.4918750000000012</c:v>
                </c:pt>
                <c:pt idx="5698">
                  <c:v>2.4931249999999983</c:v>
                </c:pt>
                <c:pt idx="5699">
                  <c:v>2.4931249999999983</c:v>
                </c:pt>
                <c:pt idx="5700">
                  <c:v>2.4924999999999997</c:v>
                </c:pt>
                <c:pt idx="5701">
                  <c:v>2.4918750000000012</c:v>
                </c:pt>
                <c:pt idx="5702">
                  <c:v>2.4918750000000012</c:v>
                </c:pt>
                <c:pt idx="5703">
                  <c:v>2.4912500000000004</c:v>
                </c:pt>
                <c:pt idx="5704">
                  <c:v>2.4918750000000012</c:v>
                </c:pt>
                <c:pt idx="5705">
                  <c:v>2.4924999999999997</c:v>
                </c:pt>
                <c:pt idx="5706">
                  <c:v>2.4924999999999997</c:v>
                </c:pt>
                <c:pt idx="5707">
                  <c:v>2.4906249999999996</c:v>
                </c:pt>
                <c:pt idx="5708">
                  <c:v>2.4918750000000012</c:v>
                </c:pt>
                <c:pt idx="5709">
                  <c:v>2.4924999999999997</c:v>
                </c:pt>
                <c:pt idx="5710">
                  <c:v>2.4912500000000004</c:v>
                </c:pt>
                <c:pt idx="5711">
                  <c:v>2.4912500000000004</c:v>
                </c:pt>
                <c:pt idx="5712">
                  <c:v>2.4912500000000004</c:v>
                </c:pt>
                <c:pt idx="5713">
                  <c:v>2.4912500000000004</c:v>
                </c:pt>
                <c:pt idx="5714">
                  <c:v>2.4918750000000012</c:v>
                </c:pt>
                <c:pt idx="5715">
                  <c:v>2.4924999999999997</c:v>
                </c:pt>
                <c:pt idx="5716">
                  <c:v>2.4924999999999997</c:v>
                </c:pt>
                <c:pt idx="5717">
                  <c:v>2.4918750000000012</c:v>
                </c:pt>
                <c:pt idx="5718">
                  <c:v>2.4918750000000012</c:v>
                </c:pt>
                <c:pt idx="5719">
                  <c:v>2.4924999999999997</c:v>
                </c:pt>
                <c:pt idx="5720">
                  <c:v>2.4912500000000004</c:v>
                </c:pt>
                <c:pt idx="5721">
                  <c:v>2.4912500000000004</c:v>
                </c:pt>
                <c:pt idx="5722">
                  <c:v>2.4918750000000012</c:v>
                </c:pt>
                <c:pt idx="5723">
                  <c:v>2.4918750000000012</c:v>
                </c:pt>
                <c:pt idx="5724">
                  <c:v>2.4912500000000004</c:v>
                </c:pt>
                <c:pt idx="5725">
                  <c:v>2.4912500000000004</c:v>
                </c:pt>
                <c:pt idx="5726">
                  <c:v>2.4918750000000012</c:v>
                </c:pt>
                <c:pt idx="5727">
                  <c:v>2.4931249999999983</c:v>
                </c:pt>
                <c:pt idx="5728">
                  <c:v>2.4924999999999997</c:v>
                </c:pt>
                <c:pt idx="5729">
                  <c:v>2.4924999999999997</c:v>
                </c:pt>
                <c:pt idx="5730">
                  <c:v>2.4924999999999997</c:v>
                </c:pt>
                <c:pt idx="5731">
                  <c:v>2.4924999999999997</c:v>
                </c:pt>
                <c:pt idx="5732">
                  <c:v>2.4918750000000012</c:v>
                </c:pt>
                <c:pt idx="5733">
                  <c:v>2.4931249999999983</c:v>
                </c:pt>
                <c:pt idx="5734">
                  <c:v>2.4931249999999983</c:v>
                </c:pt>
                <c:pt idx="5735">
                  <c:v>2.4918750000000012</c:v>
                </c:pt>
                <c:pt idx="5736">
                  <c:v>2.4912500000000004</c:v>
                </c:pt>
                <c:pt idx="5737">
                  <c:v>2.4912500000000004</c:v>
                </c:pt>
                <c:pt idx="5738">
                  <c:v>2.4918750000000012</c:v>
                </c:pt>
                <c:pt idx="5739">
                  <c:v>2.4918750000000012</c:v>
                </c:pt>
                <c:pt idx="5740">
                  <c:v>2.4906249999999996</c:v>
                </c:pt>
                <c:pt idx="5741">
                  <c:v>2.4912500000000004</c:v>
                </c:pt>
                <c:pt idx="5742">
                  <c:v>2.4918750000000012</c:v>
                </c:pt>
                <c:pt idx="5743">
                  <c:v>2.4912500000000004</c:v>
                </c:pt>
                <c:pt idx="5744">
                  <c:v>2.4912500000000004</c:v>
                </c:pt>
                <c:pt idx="5745">
                  <c:v>2.4912500000000004</c:v>
                </c:pt>
                <c:pt idx="5746">
                  <c:v>2.4924999999999997</c:v>
                </c:pt>
                <c:pt idx="5747">
                  <c:v>2.4918750000000012</c:v>
                </c:pt>
                <c:pt idx="5748">
                  <c:v>2.4918750000000012</c:v>
                </c:pt>
                <c:pt idx="5749">
                  <c:v>2.4912500000000004</c:v>
                </c:pt>
                <c:pt idx="5750">
                  <c:v>2.4918750000000012</c:v>
                </c:pt>
                <c:pt idx="5751">
                  <c:v>2.4918750000000012</c:v>
                </c:pt>
                <c:pt idx="5752">
                  <c:v>2.4906249999999996</c:v>
                </c:pt>
                <c:pt idx="5753">
                  <c:v>2.4912500000000004</c:v>
                </c:pt>
                <c:pt idx="5754">
                  <c:v>2.4924999999999997</c:v>
                </c:pt>
                <c:pt idx="5755">
                  <c:v>2.4924999999999997</c:v>
                </c:pt>
                <c:pt idx="5756">
                  <c:v>2.4924999999999997</c:v>
                </c:pt>
                <c:pt idx="5757">
                  <c:v>2.4918750000000012</c:v>
                </c:pt>
                <c:pt idx="5758">
                  <c:v>2.4918750000000012</c:v>
                </c:pt>
                <c:pt idx="5759">
                  <c:v>2.4924999999999997</c:v>
                </c:pt>
                <c:pt idx="5760">
                  <c:v>2.4924999999999997</c:v>
                </c:pt>
                <c:pt idx="5761">
                  <c:v>2.4924999999999997</c:v>
                </c:pt>
                <c:pt idx="5762">
                  <c:v>2.4918750000000012</c:v>
                </c:pt>
                <c:pt idx="5763">
                  <c:v>2.4918750000000012</c:v>
                </c:pt>
                <c:pt idx="5764">
                  <c:v>2.4918750000000012</c:v>
                </c:pt>
                <c:pt idx="5765">
                  <c:v>2.4931249999999983</c:v>
                </c:pt>
                <c:pt idx="5766">
                  <c:v>2.4924999999999997</c:v>
                </c:pt>
                <c:pt idx="5767">
                  <c:v>2.4924999999999997</c:v>
                </c:pt>
                <c:pt idx="5768">
                  <c:v>2.4924999999999997</c:v>
                </c:pt>
                <c:pt idx="5769">
                  <c:v>2.4918750000000012</c:v>
                </c:pt>
                <c:pt idx="5770">
                  <c:v>2.4918750000000012</c:v>
                </c:pt>
                <c:pt idx="5771">
                  <c:v>2.4918750000000012</c:v>
                </c:pt>
                <c:pt idx="5772">
                  <c:v>2.4912500000000004</c:v>
                </c:pt>
                <c:pt idx="5773">
                  <c:v>2.4912500000000004</c:v>
                </c:pt>
                <c:pt idx="5774">
                  <c:v>2.4912500000000004</c:v>
                </c:pt>
                <c:pt idx="5775">
                  <c:v>2.4912500000000004</c:v>
                </c:pt>
                <c:pt idx="5776">
                  <c:v>2.4912500000000004</c:v>
                </c:pt>
                <c:pt idx="5777">
                  <c:v>2.4906249999999996</c:v>
                </c:pt>
                <c:pt idx="5778">
                  <c:v>2.4918750000000012</c:v>
                </c:pt>
                <c:pt idx="5779">
                  <c:v>2.4924999999999997</c:v>
                </c:pt>
                <c:pt idx="5780">
                  <c:v>2.4918750000000012</c:v>
                </c:pt>
                <c:pt idx="5781">
                  <c:v>2.4918750000000012</c:v>
                </c:pt>
                <c:pt idx="5782">
                  <c:v>2.4924999999999997</c:v>
                </c:pt>
                <c:pt idx="5783">
                  <c:v>2.4918750000000012</c:v>
                </c:pt>
                <c:pt idx="5784">
                  <c:v>2.4906249999999996</c:v>
                </c:pt>
                <c:pt idx="5785">
                  <c:v>2.4906249999999996</c:v>
                </c:pt>
                <c:pt idx="5786">
                  <c:v>2.4918750000000012</c:v>
                </c:pt>
                <c:pt idx="5787">
                  <c:v>2.4918750000000012</c:v>
                </c:pt>
                <c:pt idx="5788">
                  <c:v>2.4918750000000012</c:v>
                </c:pt>
                <c:pt idx="5789">
                  <c:v>2.4912500000000004</c:v>
                </c:pt>
                <c:pt idx="5790">
                  <c:v>2.4912500000000004</c:v>
                </c:pt>
                <c:pt idx="5791">
                  <c:v>2.4918750000000012</c:v>
                </c:pt>
                <c:pt idx="5792">
                  <c:v>2.4924999999999997</c:v>
                </c:pt>
                <c:pt idx="5793">
                  <c:v>2.4924999999999997</c:v>
                </c:pt>
                <c:pt idx="5794">
                  <c:v>2.4931249999999983</c:v>
                </c:pt>
                <c:pt idx="5795">
                  <c:v>2.4918750000000012</c:v>
                </c:pt>
                <c:pt idx="5796">
                  <c:v>2.4912500000000004</c:v>
                </c:pt>
                <c:pt idx="5797">
                  <c:v>2.4912500000000004</c:v>
                </c:pt>
                <c:pt idx="5798">
                  <c:v>2.4918750000000012</c:v>
                </c:pt>
                <c:pt idx="5799">
                  <c:v>2.4918750000000012</c:v>
                </c:pt>
                <c:pt idx="5800">
                  <c:v>2.4918750000000012</c:v>
                </c:pt>
                <c:pt idx="5801">
                  <c:v>2.4918750000000012</c:v>
                </c:pt>
                <c:pt idx="5802">
                  <c:v>2.4918750000000012</c:v>
                </c:pt>
                <c:pt idx="5803">
                  <c:v>2.4918750000000012</c:v>
                </c:pt>
                <c:pt idx="5804">
                  <c:v>2.4937500000000012</c:v>
                </c:pt>
                <c:pt idx="5805">
                  <c:v>2.4924999999999997</c:v>
                </c:pt>
                <c:pt idx="5806">
                  <c:v>2.4918750000000012</c:v>
                </c:pt>
                <c:pt idx="5807">
                  <c:v>2.4918750000000012</c:v>
                </c:pt>
                <c:pt idx="5808">
                  <c:v>2.4918750000000012</c:v>
                </c:pt>
                <c:pt idx="5809">
                  <c:v>2.4924999999999997</c:v>
                </c:pt>
                <c:pt idx="5810">
                  <c:v>2.4924999999999997</c:v>
                </c:pt>
                <c:pt idx="5811">
                  <c:v>2.4912500000000004</c:v>
                </c:pt>
                <c:pt idx="5812">
                  <c:v>2.4912500000000004</c:v>
                </c:pt>
                <c:pt idx="5813">
                  <c:v>2.4924999999999997</c:v>
                </c:pt>
                <c:pt idx="5814">
                  <c:v>2.4912500000000004</c:v>
                </c:pt>
                <c:pt idx="5815">
                  <c:v>2.4912500000000004</c:v>
                </c:pt>
                <c:pt idx="5816">
                  <c:v>2.4912500000000004</c:v>
                </c:pt>
                <c:pt idx="5817">
                  <c:v>2.4918750000000012</c:v>
                </c:pt>
                <c:pt idx="5818">
                  <c:v>2.4912500000000004</c:v>
                </c:pt>
                <c:pt idx="5819">
                  <c:v>2.4912500000000004</c:v>
                </c:pt>
                <c:pt idx="5820">
                  <c:v>2.4918750000000012</c:v>
                </c:pt>
                <c:pt idx="5821">
                  <c:v>2.4924999999999997</c:v>
                </c:pt>
                <c:pt idx="5822">
                  <c:v>2.4918750000000012</c:v>
                </c:pt>
                <c:pt idx="5823">
                  <c:v>2.4906249999999996</c:v>
                </c:pt>
                <c:pt idx="5824">
                  <c:v>2.4918750000000012</c:v>
                </c:pt>
                <c:pt idx="5825">
                  <c:v>2.4931249999999983</c:v>
                </c:pt>
                <c:pt idx="5826">
                  <c:v>2.4924999999999997</c:v>
                </c:pt>
                <c:pt idx="5827">
                  <c:v>2.4918750000000012</c:v>
                </c:pt>
                <c:pt idx="5828">
                  <c:v>2.4918750000000012</c:v>
                </c:pt>
                <c:pt idx="5829">
                  <c:v>2.4918750000000012</c:v>
                </c:pt>
                <c:pt idx="5830">
                  <c:v>2.4918750000000012</c:v>
                </c:pt>
                <c:pt idx="5831">
                  <c:v>2.4912500000000004</c:v>
                </c:pt>
                <c:pt idx="5832">
                  <c:v>2.4918750000000012</c:v>
                </c:pt>
                <c:pt idx="5833">
                  <c:v>2.4912500000000004</c:v>
                </c:pt>
                <c:pt idx="5834">
                  <c:v>2.4912500000000004</c:v>
                </c:pt>
                <c:pt idx="5835">
                  <c:v>2.4912500000000004</c:v>
                </c:pt>
                <c:pt idx="5836">
                  <c:v>2.4918750000000012</c:v>
                </c:pt>
                <c:pt idx="5837">
                  <c:v>2.4912500000000004</c:v>
                </c:pt>
                <c:pt idx="5838">
                  <c:v>2.4912500000000004</c:v>
                </c:pt>
                <c:pt idx="5839">
                  <c:v>2.4912500000000004</c:v>
                </c:pt>
                <c:pt idx="5840">
                  <c:v>2.4918750000000012</c:v>
                </c:pt>
                <c:pt idx="5841">
                  <c:v>2.4918750000000012</c:v>
                </c:pt>
                <c:pt idx="5842">
                  <c:v>2.4924999999999997</c:v>
                </c:pt>
                <c:pt idx="5843">
                  <c:v>2.4931249999999983</c:v>
                </c:pt>
                <c:pt idx="5844">
                  <c:v>2.4937500000000012</c:v>
                </c:pt>
                <c:pt idx="5845">
                  <c:v>2.4924999999999997</c:v>
                </c:pt>
                <c:pt idx="5846">
                  <c:v>2.4918750000000012</c:v>
                </c:pt>
                <c:pt idx="5847">
                  <c:v>2.4912500000000004</c:v>
                </c:pt>
                <c:pt idx="5848">
                  <c:v>2.4924999999999997</c:v>
                </c:pt>
                <c:pt idx="5849">
                  <c:v>2.4918750000000012</c:v>
                </c:pt>
                <c:pt idx="5850">
                  <c:v>2.4924999999999997</c:v>
                </c:pt>
                <c:pt idx="5851">
                  <c:v>2.4918750000000012</c:v>
                </c:pt>
                <c:pt idx="5852">
                  <c:v>2.4918750000000012</c:v>
                </c:pt>
                <c:pt idx="5853">
                  <c:v>2.4918750000000012</c:v>
                </c:pt>
                <c:pt idx="5854">
                  <c:v>2.4912500000000004</c:v>
                </c:pt>
                <c:pt idx="5855">
                  <c:v>2.4924999999999997</c:v>
                </c:pt>
                <c:pt idx="5856">
                  <c:v>2.4924999999999997</c:v>
                </c:pt>
                <c:pt idx="5857">
                  <c:v>2.4918750000000012</c:v>
                </c:pt>
                <c:pt idx="5858">
                  <c:v>2.4912500000000004</c:v>
                </c:pt>
                <c:pt idx="5859">
                  <c:v>2.4912500000000004</c:v>
                </c:pt>
                <c:pt idx="5860">
                  <c:v>2.4906249999999996</c:v>
                </c:pt>
                <c:pt idx="5861">
                  <c:v>2.4918750000000012</c:v>
                </c:pt>
                <c:pt idx="5862">
                  <c:v>2.4912500000000004</c:v>
                </c:pt>
                <c:pt idx="5863">
                  <c:v>2.4924999999999997</c:v>
                </c:pt>
                <c:pt idx="5864">
                  <c:v>2.4924999999999997</c:v>
                </c:pt>
                <c:pt idx="5865">
                  <c:v>2.4918750000000012</c:v>
                </c:pt>
                <c:pt idx="5866">
                  <c:v>2.4918750000000012</c:v>
                </c:pt>
                <c:pt idx="5867">
                  <c:v>2.4918750000000012</c:v>
                </c:pt>
                <c:pt idx="5868">
                  <c:v>2.4918750000000012</c:v>
                </c:pt>
                <c:pt idx="5869">
                  <c:v>2.4924999999999997</c:v>
                </c:pt>
                <c:pt idx="5870">
                  <c:v>2.4918750000000012</c:v>
                </c:pt>
                <c:pt idx="5871">
                  <c:v>2.4924999999999997</c:v>
                </c:pt>
                <c:pt idx="5872">
                  <c:v>2.4918750000000012</c:v>
                </c:pt>
                <c:pt idx="5873">
                  <c:v>2.4906249999999996</c:v>
                </c:pt>
                <c:pt idx="5874">
                  <c:v>2.4906249999999996</c:v>
                </c:pt>
                <c:pt idx="5875">
                  <c:v>2.4918750000000012</c:v>
                </c:pt>
                <c:pt idx="5876">
                  <c:v>2.4918750000000012</c:v>
                </c:pt>
                <c:pt idx="5877">
                  <c:v>2.4924999999999997</c:v>
                </c:pt>
                <c:pt idx="5878">
                  <c:v>2.4924999999999997</c:v>
                </c:pt>
                <c:pt idx="5879">
                  <c:v>2.4918750000000012</c:v>
                </c:pt>
                <c:pt idx="5880">
                  <c:v>2.4924999999999997</c:v>
                </c:pt>
                <c:pt idx="5881">
                  <c:v>2.4924999999999997</c:v>
                </c:pt>
                <c:pt idx="5882">
                  <c:v>2.4918750000000012</c:v>
                </c:pt>
                <c:pt idx="5883">
                  <c:v>2.4918750000000012</c:v>
                </c:pt>
                <c:pt idx="5884">
                  <c:v>2.4912500000000004</c:v>
                </c:pt>
                <c:pt idx="5885">
                  <c:v>2.4918750000000012</c:v>
                </c:pt>
                <c:pt idx="5886">
                  <c:v>2.4924999999999997</c:v>
                </c:pt>
                <c:pt idx="5887">
                  <c:v>2.4918750000000012</c:v>
                </c:pt>
                <c:pt idx="5888">
                  <c:v>2.4918750000000012</c:v>
                </c:pt>
                <c:pt idx="5889">
                  <c:v>2.4912500000000004</c:v>
                </c:pt>
                <c:pt idx="5890">
                  <c:v>2.4918750000000012</c:v>
                </c:pt>
                <c:pt idx="5891">
                  <c:v>2.4912500000000004</c:v>
                </c:pt>
                <c:pt idx="5892">
                  <c:v>2.4912500000000004</c:v>
                </c:pt>
                <c:pt idx="5893">
                  <c:v>2.4906249999999996</c:v>
                </c:pt>
                <c:pt idx="5894">
                  <c:v>2.4912500000000004</c:v>
                </c:pt>
                <c:pt idx="5895">
                  <c:v>2.4912500000000004</c:v>
                </c:pt>
                <c:pt idx="5896">
                  <c:v>2.4912500000000004</c:v>
                </c:pt>
                <c:pt idx="5897">
                  <c:v>2.4906249999999996</c:v>
                </c:pt>
                <c:pt idx="5898">
                  <c:v>2.4912500000000004</c:v>
                </c:pt>
                <c:pt idx="5899">
                  <c:v>2.4918750000000012</c:v>
                </c:pt>
                <c:pt idx="5900">
                  <c:v>2.4918750000000012</c:v>
                </c:pt>
                <c:pt idx="5901">
                  <c:v>2.4918750000000012</c:v>
                </c:pt>
                <c:pt idx="5902">
                  <c:v>2.4912500000000004</c:v>
                </c:pt>
                <c:pt idx="5903">
                  <c:v>2.4918750000000012</c:v>
                </c:pt>
                <c:pt idx="5904">
                  <c:v>2.4918750000000012</c:v>
                </c:pt>
                <c:pt idx="5905">
                  <c:v>2.4931249999999983</c:v>
                </c:pt>
                <c:pt idx="5906">
                  <c:v>2.4924999999999997</c:v>
                </c:pt>
                <c:pt idx="5907">
                  <c:v>2.4912500000000004</c:v>
                </c:pt>
                <c:pt idx="5908">
                  <c:v>2.4912500000000004</c:v>
                </c:pt>
                <c:pt idx="5909">
                  <c:v>2.4918750000000012</c:v>
                </c:pt>
                <c:pt idx="5910">
                  <c:v>2.4912500000000004</c:v>
                </c:pt>
                <c:pt idx="5911">
                  <c:v>2.4912500000000004</c:v>
                </c:pt>
                <c:pt idx="5912">
                  <c:v>2.4918750000000012</c:v>
                </c:pt>
                <c:pt idx="5913">
                  <c:v>2.4918750000000012</c:v>
                </c:pt>
                <c:pt idx="5914">
                  <c:v>2.4918750000000012</c:v>
                </c:pt>
                <c:pt idx="5915">
                  <c:v>2.4912500000000004</c:v>
                </c:pt>
                <c:pt idx="5916">
                  <c:v>2.4912500000000004</c:v>
                </c:pt>
                <c:pt idx="5917">
                  <c:v>2.4918750000000012</c:v>
                </c:pt>
                <c:pt idx="5918">
                  <c:v>2.4912500000000004</c:v>
                </c:pt>
                <c:pt idx="5919">
                  <c:v>2.4912500000000004</c:v>
                </c:pt>
                <c:pt idx="5920">
                  <c:v>2.4912500000000004</c:v>
                </c:pt>
                <c:pt idx="5921">
                  <c:v>2.4924999999999997</c:v>
                </c:pt>
                <c:pt idx="5922">
                  <c:v>2.4918750000000012</c:v>
                </c:pt>
                <c:pt idx="5923">
                  <c:v>2.4918750000000012</c:v>
                </c:pt>
                <c:pt idx="5924">
                  <c:v>2.4918750000000012</c:v>
                </c:pt>
                <c:pt idx="5925">
                  <c:v>2.4931249999999983</c:v>
                </c:pt>
                <c:pt idx="5926">
                  <c:v>2.4918750000000012</c:v>
                </c:pt>
                <c:pt idx="5927">
                  <c:v>2.4924999999999997</c:v>
                </c:pt>
                <c:pt idx="5928">
                  <c:v>2.4918750000000012</c:v>
                </c:pt>
                <c:pt idx="5929">
                  <c:v>2.4918750000000012</c:v>
                </c:pt>
                <c:pt idx="5930">
                  <c:v>2.4931249999999983</c:v>
                </c:pt>
                <c:pt idx="5931">
                  <c:v>2.4918750000000012</c:v>
                </c:pt>
                <c:pt idx="5932">
                  <c:v>2.4918750000000012</c:v>
                </c:pt>
                <c:pt idx="5933">
                  <c:v>2.4918750000000012</c:v>
                </c:pt>
                <c:pt idx="5934">
                  <c:v>2.4918750000000012</c:v>
                </c:pt>
                <c:pt idx="5935">
                  <c:v>2.4918750000000012</c:v>
                </c:pt>
                <c:pt idx="5936">
                  <c:v>2.4900000000000011</c:v>
                </c:pt>
                <c:pt idx="5937">
                  <c:v>2.4906249999999996</c:v>
                </c:pt>
                <c:pt idx="5938">
                  <c:v>2.4918750000000012</c:v>
                </c:pt>
                <c:pt idx="5939">
                  <c:v>2.4918750000000012</c:v>
                </c:pt>
                <c:pt idx="5940">
                  <c:v>2.4918750000000012</c:v>
                </c:pt>
                <c:pt idx="5941">
                  <c:v>2.4918750000000012</c:v>
                </c:pt>
                <c:pt idx="5942">
                  <c:v>2.4918750000000012</c:v>
                </c:pt>
                <c:pt idx="5943">
                  <c:v>2.4912500000000004</c:v>
                </c:pt>
                <c:pt idx="5944">
                  <c:v>2.4912500000000004</c:v>
                </c:pt>
                <c:pt idx="5945">
                  <c:v>2.4912500000000004</c:v>
                </c:pt>
                <c:pt idx="5946">
                  <c:v>2.4918750000000012</c:v>
                </c:pt>
                <c:pt idx="5947">
                  <c:v>2.4918750000000012</c:v>
                </c:pt>
                <c:pt idx="5948">
                  <c:v>2.4918750000000012</c:v>
                </c:pt>
                <c:pt idx="5949">
                  <c:v>2.4906249999999996</c:v>
                </c:pt>
                <c:pt idx="5950">
                  <c:v>2.4918750000000012</c:v>
                </c:pt>
                <c:pt idx="5951">
                  <c:v>2.4912500000000004</c:v>
                </c:pt>
                <c:pt idx="5952">
                  <c:v>2.4918750000000012</c:v>
                </c:pt>
                <c:pt idx="5953">
                  <c:v>2.4912500000000004</c:v>
                </c:pt>
                <c:pt idx="5954">
                  <c:v>2.4918750000000012</c:v>
                </c:pt>
                <c:pt idx="5955">
                  <c:v>2.4924999999999997</c:v>
                </c:pt>
                <c:pt idx="5956">
                  <c:v>2.4924999999999997</c:v>
                </c:pt>
                <c:pt idx="5957">
                  <c:v>2.4918750000000012</c:v>
                </c:pt>
                <c:pt idx="5958">
                  <c:v>2.4912500000000004</c:v>
                </c:pt>
                <c:pt idx="5959">
                  <c:v>2.4912500000000004</c:v>
                </c:pt>
                <c:pt idx="5960">
                  <c:v>2.4924999999999997</c:v>
                </c:pt>
                <c:pt idx="5961">
                  <c:v>2.4918750000000012</c:v>
                </c:pt>
                <c:pt idx="5962">
                  <c:v>2.4918750000000012</c:v>
                </c:pt>
                <c:pt idx="5963">
                  <c:v>2.4912500000000004</c:v>
                </c:pt>
                <c:pt idx="5964">
                  <c:v>2.4906249999999996</c:v>
                </c:pt>
                <c:pt idx="5965">
                  <c:v>2.4918750000000012</c:v>
                </c:pt>
                <c:pt idx="5966">
                  <c:v>2.4931249999999983</c:v>
                </c:pt>
                <c:pt idx="5967">
                  <c:v>2.4924999999999997</c:v>
                </c:pt>
                <c:pt idx="5968">
                  <c:v>2.4924999999999997</c:v>
                </c:pt>
                <c:pt idx="5969">
                  <c:v>2.4918750000000012</c:v>
                </c:pt>
                <c:pt idx="5970">
                  <c:v>2.4906249999999996</c:v>
                </c:pt>
                <c:pt idx="5971">
                  <c:v>2.4912500000000004</c:v>
                </c:pt>
                <c:pt idx="5972">
                  <c:v>2.4918750000000012</c:v>
                </c:pt>
                <c:pt idx="5973">
                  <c:v>2.4906249999999996</c:v>
                </c:pt>
                <c:pt idx="5974">
                  <c:v>2.4918750000000012</c:v>
                </c:pt>
                <c:pt idx="5975">
                  <c:v>2.4912500000000004</c:v>
                </c:pt>
                <c:pt idx="5976">
                  <c:v>2.4924999999999997</c:v>
                </c:pt>
                <c:pt idx="5977">
                  <c:v>2.4918750000000012</c:v>
                </c:pt>
                <c:pt idx="5978">
                  <c:v>2.4912500000000004</c:v>
                </c:pt>
                <c:pt idx="5979">
                  <c:v>2.4924999999999997</c:v>
                </c:pt>
                <c:pt idx="5980">
                  <c:v>2.4924999999999997</c:v>
                </c:pt>
                <c:pt idx="5981">
                  <c:v>2.4918750000000012</c:v>
                </c:pt>
                <c:pt idx="5982">
                  <c:v>2.4918750000000012</c:v>
                </c:pt>
                <c:pt idx="5983">
                  <c:v>2.4924999999999997</c:v>
                </c:pt>
                <c:pt idx="5984">
                  <c:v>2.4918750000000012</c:v>
                </c:pt>
                <c:pt idx="5985">
                  <c:v>2.4906249999999996</c:v>
                </c:pt>
                <c:pt idx="5986">
                  <c:v>2.4912500000000004</c:v>
                </c:pt>
                <c:pt idx="5987">
                  <c:v>2.4918750000000012</c:v>
                </c:pt>
                <c:pt idx="5988">
                  <c:v>2.4924999999999997</c:v>
                </c:pt>
                <c:pt idx="5989">
                  <c:v>2.4924999999999997</c:v>
                </c:pt>
                <c:pt idx="5990">
                  <c:v>2.4912500000000004</c:v>
                </c:pt>
                <c:pt idx="5991">
                  <c:v>2.4906249999999996</c:v>
                </c:pt>
                <c:pt idx="5992">
                  <c:v>2.4924999999999997</c:v>
                </c:pt>
                <c:pt idx="5993">
                  <c:v>2.4912500000000004</c:v>
                </c:pt>
                <c:pt idx="5994">
                  <c:v>2.4906249999999996</c:v>
                </c:pt>
                <c:pt idx="5995">
                  <c:v>2.4906249999999996</c:v>
                </c:pt>
                <c:pt idx="5996">
                  <c:v>2.4912500000000004</c:v>
                </c:pt>
                <c:pt idx="5997">
                  <c:v>2.4918750000000012</c:v>
                </c:pt>
                <c:pt idx="5998">
                  <c:v>2.4924999999999997</c:v>
                </c:pt>
                <c:pt idx="5999">
                  <c:v>2.4912500000000004</c:v>
                </c:pt>
                <c:pt idx="6000">
                  <c:v>2.4924999999999997</c:v>
                </c:pt>
                <c:pt idx="6001">
                  <c:v>2.4924999999999997</c:v>
                </c:pt>
                <c:pt idx="6002">
                  <c:v>2.4931249999999983</c:v>
                </c:pt>
                <c:pt idx="6003">
                  <c:v>2.4931249999999983</c:v>
                </c:pt>
                <c:pt idx="6004">
                  <c:v>2.4924999999999997</c:v>
                </c:pt>
                <c:pt idx="6005">
                  <c:v>2.4912500000000004</c:v>
                </c:pt>
                <c:pt idx="6006">
                  <c:v>2.4912500000000004</c:v>
                </c:pt>
                <c:pt idx="6007">
                  <c:v>2.4918750000000012</c:v>
                </c:pt>
                <c:pt idx="6008">
                  <c:v>2.4924999999999997</c:v>
                </c:pt>
                <c:pt idx="6009">
                  <c:v>2.4918750000000012</c:v>
                </c:pt>
                <c:pt idx="6010">
                  <c:v>2.4931249999999983</c:v>
                </c:pt>
                <c:pt idx="6011">
                  <c:v>2.4918750000000012</c:v>
                </c:pt>
                <c:pt idx="6012">
                  <c:v>2.4924999999999997</c:v>
                </c:pt>
                <c:pt idx="6013">
                  <c:v>2.4912500000000004</c:v>
                </c:pt>
                <c:pt idx="6014">
                  <c:v>2.4918750000000012</c:v>
                </c:pt>
                <c:pt idx="6015">
                  <c:v>2.4912500000000004</c:v>
                </c:pt>
                <c:pt idx="6016">
                  <c:v>2.4912500000000004</c:v>
                </c:pt>
                <c:pt idx="6017">
                  <c:v>2.4918750000000012</c:v>
                </c:pt>
                <c:pt idx="6018">
                  <c:v>2.4918750000000012</c:v>
                </c:pt>
                <c:pt idx="6019">
                  <c:v>2.4918750000000012</c:v>
                </c:pt>
                <c:pt idx="6020">
                  <c:v>2.4906249999999996</c:v>
                </c:pt>
                <c:pt idx="6021">
                  <c:v>2.4906249999999996</c:v>
                </c:pt>
                <c:pt idx="6022">
                  <c:v>2.4918750000000012</c:v>
                </c:pt>
                <c:pt idx="6023">
                  <c:v>2.4918750000000012</c:v>
                </c:pt>
                <c:pt idx="6024">
                  <c:v>2.4918750000000012</c:v>
                </c:pt>
                <c:pt idx="6025">
                  <c:v>2.4906249999999996</c:v>
                </c:pt>
                <c:pt idx="6026">
                  <c:v>2.4924999999999997</c:v>
                </c:pt>
                <c:pt idx="6027">
                  <c:v>2.4924999999999997</c:v>
                </c:pt>
                <c:pt idx="6028">
                  <c:v>2.4918750000000012</c:v>
                </c:pt>
                <c:pt idx="6029">
                  <c:v>2.4912500000000004</c:v>
                </c:pt>
                <c:pt idx="6030">
                  <c:v>2.4912500000000004</c:v>
                </c:pt>
                <c:pt idx="6031">
                  <c:v>2.4918750000000012</c:v>
                </c:pt>
                <c:pt idx="6032">
                  <c:v>2.4918750000000012</c:v>
                </c:pt>
                <c:pt idx="6033">
                  <c:v>2.4924999999999997</c:v>
                </c:pt>
                <c:pt idx="6034">
                  <c:v>2.4931249999999983</c:v>
                </c:pt>
                <c:pt idx="6035">
                  <c:v>2.4924999999999997</c:v>
                </c:pt>
                <c:pt idx="6036">
                  <c:v>2.4912500000000004</c:v>
                </c:pt>
                <c:pt idx="6037">
                  <c:v>2.4912500000000004</c:v>
                </c:pt>
                <c:pt idx="6038">
                  <c:v>2.4912500000000004</c:v>
                </c:pt>
                <c:pt idx="6039">
                  <c:v>2.4912500000000004</c:v>
                </c:pt>
                <c:pt idx="6040">
                  <c:v>2.4912500000000004</c:v>
                </c:pt>
                <c:pt idx="6041">
                  <c:v>2.4912500000000004</c:v>
                </c:pt>
                <c:pt idx="6042">
                  <c:v>2.4912500000000004</c:v>
                </c:pt>
                <c:pt idx="6043">
                  <c:v>2.4912500000000004</c:v>
                </c:pt>
                <c:pt idx="6044">
                  <c:v>2.4918750000000012</c:v>
                </c:pt>
                <c:pt idx="6045">
                  <c:v>2.4912500000000004</c:v>
                </c:pt>
                <c:pt idx="6046">
                  <c:v>2.4918750000000012</c:v>
                </c:pt>
                <c:pt idx="6047">
                  <c:v>2.4918750000000012</c:v>
                </c:pt>
                <c:pt idx="6048">
                  <c:v>2.4918750000000012</c:v>
                </c:pt>
                <c:pt idx="6049">
                  <c:v>2.4924999999999997</c:v>
                </c:pt>
                <c:pt idx="6050">
                  <c:v>2.4924999999999997</c:v>
                </c:pt>
                <c:pt idx="6051">
                  <c:v>2.4912500000000004</c:v>
                </c:pt>
                <c:pt idx="6052">
                  <c:v>2.4918750000000012</c:v>
                </c:pt>
                <c:pt idx="6053">
                  <c:v>2.4918750000000012</c:v>
                </c:pt>
                <c:pt idx="6054">
                  <c:v>2.4912500000000004</c:v>
                </c:pt>
                <c:pt idx="6055">
                  <c:v>2.4912500000000004</c:v>
                </c:pt>
                <c:pt idx="6056">
                  <c:v>2.4912500000000004</c:v>
                </c:pt>
                <c:pt idx="6057">
                  <c:v>2.4912500000000004</c:v>
                </c:pt>
                <c:pt idx="6058">
                  <c:v>2.4918750000000012</c:v>
                </c:pt>
                <c:pt idx="6059">
                  <c:v>2.4924999999999997</c:v>
                </c:pt>
                <c:pt idx="6060">
                  <c:v>2.4912500000000004</c:v>
                </c:pt>
                <c:pt idx="6061">
                  <c:v>2.4918750000000012</c:v>
                </c:pt>
                <c:pt idx="6062">
                  <c:v>2.4918750000000012</c:v>
                </c:pt>
                <c:pt idx="6063">
                  <c:v>2.4912500000000004</c:v>
                </c:pt>
                <c:pt idx="6064">
                  <c:v>2.4924999999999997</c:v>
                </c:pt>
                <c:pt idx="6065">
                  <c:v>2.4924999999999997</c:v>
                </c:pt>
                <c:pt idx="6066">
                  <c:v>2.4912500000000004</c:v>
                </c:pt>
                <c:pt idx="6067">
                  <c:v>2.4918750000000012</c:v>
                </c:pt>
                <c:pt idx="6068">
                  <c:v>2.4918750000000012</c:v>
                </c:pt>
                <c:pt idx="6069">
                  <c:v>2.4912500000000004</c:v>
                </c:pt>
                <c:pt idx="6070">
                  <c:v>2.4912500000000004</c:v>
                </c:pt>
                <c:pt idx="6071">
                  <c:v>2.4912500000000004</c:v>
                </c:pt>
                <c:pt idx="6072">
                  <c:v>2.4918750000000012</c:v>
                </c:pt>
                <c:pt idx="6073">
                  <c:v>2.4918750000000012</c:v>
                </c:pt>
                <c:pt idx="6074">
                  <c:v>2.4924999999999997</c:v>
                </c:pt>
                <c:pt idx="6075">
                  <c:v>2.4931249999999983</c:v>
                </c:pt>
                <c:pt idx="6076">
                  <c:v>2.4918750000000012</c:v>
                </c:pt>
                <c:pt idx="6077">
                  <c:v>2.4912500000000004</c:v>
                </c:pt>
                <c:pt idx="6078">
                  <c:v>2.4912500000000004</c:v>
                </c:pt>
                <c:pt idx="6079">
                  <c:v>2.4918750000000012</c:v>
                </c:pt>
                <c:pt idx="6080">
                  <c:v>2.4912500000000004</c:v>
                </c:pt>
                <c:pt idx="6081">
                  <c:v>2.4924999999999997</c:v>
                </c:pt>
                <c:pt idx="6082">
                  <c:v>2.4912500000000004</c:v>
                </c:pt>
                <c:pt idx="6083">
                  <c:v>2.4918750000000012</c:v>
                </c:pt>
                <c:pt idx="6084">
                  <c:v>2.4924999999999997</c:v>
                </c:pt>
                <c:pt idx="6085">
                  <c:v>2.4924999999999997</c:v>
                </c:pt>
                <c:pt idx="6086">
                  <c:v>2.4918750000000012</c:v>
                </c:pt>
                <c:pt idx="6087">
                  <c:v>2.4918750000000012</c:v>
                </c:pt>
                <c:pt idx="6088">
                  <c:v>2.4912500000000004</c:v>
                </c:pt>
                <c:pt idx="6089">
                  <c:v>2.4912500000000004</c:v>
                </c:pt>
                <c:pt idx="6090">
                  <c:v>2.4906249999999996</c:v>
                </c:pt>
                <c:pt idx="6091">
                  <c:v>2.4918750000000012</c:v>
                </c:pt>
                <c:pt idx="6092">
                  <c:v>2.4924999999999997</c:v>
                </c:pt>
                <c:pt idx="6093">
                  <c:v>2.4918750000000012</c:v>
                </c:pt>
                <c:pt idx="6094">
                  <c:v>2.4918750000000012</c:v>
                </c:pt>
                <c:pt idx="6095">
                  <c:v>2.4918750000000012</c:v>
                </c:pt>
                <c:pt idx="6096">
                  <c:v>2.4912500000000004</c:v>
                </c:pt>
                <c:pt idx="6097">
                  <c:v>2.4912500000000004</c:v>
                </c:pt>
                <c:pt idx="6098">
                  <c:v>2.4924999999999997</c:v>
                </c:pt>
                <c:pt idx="6099">
                  <c:v>2.4924999999999997</c:v>
                </c:pt>
                <c:pt idx="6100">
                  <c:v>2.4924999999999997</c:v>
                </c:pt>
                <c:pt idx="6101">
                  <c:v>2.4912500000000004</c:v>
                </c:pt>
                <c:pt idx="6102">
                  <c:v>2.4906249999999996</c:v>
                </c:pt>
                <c:pt idx="6103">
                  <c:v>2.4912500000000004</c:v>
                </c:pt>
                <c:pt idx="6104">
                  <c:v>2.4912500000000004</c:v>
                </c:pt>
                <c:pt idx="6105">
                  <c:v>2.4912500000000004</c:v>
                </c:pt>
                <c:pt idx="6106">
                  <c:v>2.4912500000000004</c:v>
                </c:pt>
                <c:pt idx="6107">
                  <c:v>2.4906249999999996</c:v>
                </c:pt>
                <c:pt idx="6108">
                  <c:v>2.4912500000000004</c:v>
                </c:pt>
                <c:pt idx="6109">
                  <c:v>2.4918750000000012</c:v>
                </c:pt>
                <c:pt idx="6110">
                  <c:v>2.4918750000000012</c:v>
                </c:pt>
                <c:pt idx="6111">
                  <c:v>2.4912500000000004</c:v>
                </c:pt>
                <c:pt idx="6112">
                  <c:v>2.4918750000000012</c:v>
                </c:pt>
                <c:pt idx="6113">
                  <c:v>2.4931249999999983</c:v>
                </c:pt>
                <c:pt idx="6114">
                  <c:v>2.4924999999999997</c:v>
                </c:pt>
                <c:pt idx="6115">
                  <c:v>2.4924999999999997</c:v>
                </c:pt>
                <c:pt idx="6116">
                  <c:v>2.4918750000000012</c:v>
                </c:pt>
                <c:pt idx="6117">
                  <c:v>2.4924999999999997</c:v>
                </c:pt>
                <c:pt idx="6118">
                  <c:v>2.4918750000000012</c:v>
                </c:pt>
                <c:pt idx="6119">
                  <c:v>2.4912500000000004</c:v>
                </c:pt>
                <c:pt idx="6120">
                  <c:v>2.4918750000000012</c:v>
                </c:pt>
                <c:pt idx="6121">
                  <c:v>2.4918750000000012</c:v>
                </c:pt>
                <c:pt idx="6122">
                  <c:v>2.4912500000000004</c:v>
                </c:pt>
                <c:pt idx="6123">
                  <c:v>2.4918750000000012</c:v>
                </c:pt>
                <c:pt idx="6124">
                  <c:v>2.4906249999999996</c:v>
                </c:pt>
                <c:pt idx="6125">
                  <c:v>2.4912500000000004</c:v>
                </c:pt>
                <c:pt idx="6126">
                  <c:v>2.4918750000000012</c:v>
                </c:pt>
                <c:pt idx="6127">
                  <c:v>2.4912500000000004</c:v>
                </c:pt>
                <c:pt idx="6128">
                  <c:v>2.4918750000000012</c:v>
                </c:pt>
                <c:pt idx="6129">
                  <c:v>2.4918750000000012</c:v>
                </c:pt>
                <c:pt idx="6130">
                  <c:v>2.4912500000000004</c:v>
                </c:pt>
                <c:pt idx="6131">
                  <c:v>2.4924999999999997</c:v>
                </c:pt>
                <c:pt idx="6132">
                  <c:v>2.4918750000000012</c:v>
                </c:pt>
                <c:pt idx="6133">
                  <c:v>2.4918750000000012</c:v>
                </c:pt>
                <c:pt idx="6134">
                  <c:v>2.4912500000000004</c:v>
                </c:pt>
                <c:pt idx="6135">
                  <c:v>2.4918750000000012</c:v>
                </c:pt>
                <c:pt idx="6136">
                  <c:v>2.4918750000000012</c:v>
                </c:pt>
                <c:pt idx="6137">
                  <c:v>2.4931249999999983</c:v>
                </c:pt>
                <c:pt idx="6138">
                  <c:v>2.4924999999999997</c:v>
                </c:pt>
                <c:pt idx="6139">
                  <c:v>2.4918750000000012</c:v>
                </c:pt>
                <c:pt idx="6140">
                  <c:v>2.4931249999999983</c:v>
                </c:pt>
                <c:pt idx="6141">
                  <c:v>2.4918750000000012</c:v>
                </c:pt>
                <c:pt idx="6142">
                  <c:v>2.4918750000000012</c:v>
                </c:pt>
                <c:pt idx="6143">
                  <c:v>2.4918750000000012</c:v>
                </c:pt>
                <c:pt idx="6144">
                  <c:v>2.4918750000000012</c:v>
                </c:pt>
                <c:pt idx="6145">
                  <c:v>2.4924999999999997</c:v>
                </c:pt>
                <c:pt idx="6146">
                  <c:v>2.4912500000000004</c:v>
                </c:pt>
                <c:pt idx="6147">
                  <c:v>2.4912500000000004</c:v>
                </c:pt>
                <c:pt idx="6148">
                  <c:v>2.4912500000000004</c:v>
                </c:pt>
                <c:pt idx="6149">
                  <c:v>2.4918750000000012</c:v>
                </c:pt>
                <c:pt idx="6150">
                  <c:v>2.4912500000000004</c:v>
                </c:pt>
                <c:pt idx="6151">
                  <c:v>2.4912500000000004</c:v>
                </c:pt>
                <c:pt idx="6152">
                  <c:v>2.4924999999999997</c:v>
                </c:pt>
                <c:pt idx="6153">
                  <c:v>2.4924999999999997</c:v>
                </c:pt>
                <c:pt idx="6154">
                  <c:v>2.4918750000000012</c:v>
                </c:pt>
                <c:pt idx="6155">
                  <c:v>2.4924999999999997</c:v>
                </c:pt>
                <c:pt idx="6156">
                  <c:v>2.4918750000000012</c:v>
                </c:pt>
                <c:pt idx="6157">
                  <c:v>2.4918750000000012</c:v>
                </c:pt>
                <c:pt idx="6158">
                  <c:v>2.4924999999999997</c:v>
                </c:pt>
                <c:pt idx="6159">
                  <c:v>2.4912500000000004</c:v>
                </c:pt>
                <c:pt idx="6160">
                  <c:v>2.4918750000000012</c:v>
                </c:pt>
                <c:pt idx="6161">
                  <c:v>2.4924999999999997</c:v>
                </c:pt>
                <c:pt idx="6162">
                  <c:v>2.4931249999999983</c:v>
                </c:pt>
                <c:pt idx="6163">
                  <c:v>2.4924999999999997</c:v>
                </c:pt>
                <c:pt idx="6164">
                  <c:v>2.4912500000000004</c:v>
                </c:pt>
                <c:pt idx="6165">
                  <c:v>2.4906249999999996</c:v>
                </c:pt>
                <c:pt idx="6166">
                  <c:v>2.4906249999999996</c:v>
                </c:pt>
                <c:pt idx="6167">
                  <c:v>2.4918750000000012</c:v>
                </c:pt>
                <c:pt idx="6168">
                  <c:v>2.4912500000000004</c:v>
                </c:pt>
                <c:pt idx="6169">
                  <c:v>2.4918750000000012</c:v>
                </c:pt>
                <c:pt idx="6170">
                  <c:v>2.4918750000000012</c:v>
                </c:pt>
                <c:pt idx="6171">
                  <c:v>2.4912500000000004</c:v>
                </c:pt>
                <c:pt idx="6172">
                  <c:v>2.4918750000000012</c:v>
                </c:pt>
                <c:pt idx="6173">
                  <c:v>2.4918750000000012</c:v>
                </c:pt>
                <c:pt idx="6174">
                  <c:v>2.4912500000000004</c:v>
                </c:pt>
                <c:pt idx="6175">
                  <c:v>2.4918750000000012</c:v>
                </c:pt>
                <c:pt idx="6176">
                  <c:v>2.4924999999999997</c:v>
                </c:pt>
                <c:pt idx="6177">
                  <c:v>2.4918750000000012</c:v>
                </c:pt>
                <c:pt idx="6178">
                  <c:v>2.4906249999999996</c:v>
                </c:pt>
                <c:pt idx="6179">
                  <c:v>2.4918750000000012</c:v>
                </c:pt>
                <c:pt idx="6180">
                  <c:v>2.4912500000000004</c:v>
                </c:pt>
                <c:pt idx="6181">
                  <c:v>2.4918750000000012</c:v>
                </c:pt>
                <c:pt idx="6182">
                  <c:v>2.4918750000000012</c:v>
                </c:pt>
                <c:pt idx="6183">
                  <c:v>2.4924999999999997</c:v>
                </c:pt>
                <c:pt idx="6184">
                  <c:v>2.4918750000000012</c:v>
                </c:pt>
                <c:pt idx="6185">
                  <c:v>2.4918750000000012</c:v>
                </c:pt>
                <c:pt idx="6186">
                  <c:v>2.4924999999999997</c:v>
                </c:pt>
                <c:pt idx="6187">
                  <c:v>2.4918750000000012</c:v>
                </c:pt>
                <c:pt idx="6188">
                  <c:v>2.4912500000000004</c:v>
                </c:pt>
                <c:pt idx="6189">
                  <c:v>2.4918750000000012</c:v>
                </c:pt>
                <c:pt idx="6190">
                  <c:v>2.4912500000000004</c:v>
                </c:pt>
                <c:pt idx="6191">
                  <c:v>2.4918750000000012</c:v>
                </c:pt>
                <c:pt idx="6192">
                  <c:v>2.4918750000000012</c:v>
                </c:pt>
                <c:pt idx="6193">
                  <c:v>2.4918750000000012</c:v>
                </c:pt>
                <c:pt idx="6194">
                  <c:v>2.4924999999999997</c:v>
                </c:pt>
                <c:pt idx="6195">
                  <c:v>2.4918750000000012</c:v>
                </c:pt>
                <c:pt idx="6196">
                  <c:v>2.4918750000000012</c:v>
                </c:pt>
                <c:pt idx="6197">
                  <c:v>2.4918750000000012</c:v>
                </c:pt>
                <c:pt idx="6198">
                  <c:v>2.4912500000000004</c:v>
                </c:pt>
                <c:pt idx="6199">
                  <c:v>2.4918750000000012</c:v>
                </c:pt>
                <c:pt idx="6200">
                  <c:v>2.4918750000000012</c:v>
                </c:pt>
                <c:pt idx="6201">
                  <c:v>2.4918750000000012</c:v>
                </c:pt>
                <c:pt idx="6202">
                  <c:v>2.4918750000000012</c:v>
                </c:pt>
                <c:pt idx="6203">
                  <c:v>2.4906249999999996</c:v>
                </c:pt>
                <c:pt idx="6204">
                  <c:v>2.4912500000000004</c:v>
                </c:pt>
                <c:pt idx="6205">
                  <c:v>2.4931249999999983</c:v>
                </c:pt>
                <c:pt idx="6206">
                  <c:v>2.4924999999999997</c:v>
                </c:pt>
                <c:pt idx="6207">
                  <c:v>2.4924999999999997</c:v>
                </c:pt>
                <c:pt idx="6208">
                  <c:v>2.4924999999999997</c:v>
                </c:pt>
                <c:pt idx="6209">
                  <c:v>2.4918750000000012</c:v>
                </c:pt>
                <c:pt idx="6210">
                  <c:v>2.4912500000000004</c:v>
                </c:pt>
                <c:pt idx="6211">
                  <c:v>2.4918750000000012</c:v>
                </c:pt>
                <c:pt idx="6212">
                  <c:v>2.4912500000000004</c:v>
                </c:pt>
                <c:pt idx="6213">
                  <c:v>2.4918750000000012</c:v>
                </c:pt>
                <c:pt idx="6214">
                  <c:v>2.4918750000000012</c:v>
                </c:pt>
                <c:pt idx="6215">
                  <c:v>2.4918750000000012</c:v>
                </c:pt>
                <c:pt idx="6216">
                  <c:v>2.4918750000000012</c:v>
                </c:pt>
                <c:pt idx="6217">
                  <c:v>2.4912500000000004</c:v>
                </c:pt>
                <c:pt idx="6218">
                  <c:v>2.4912500000000004</c:v>
                </c:pt>
                <c:pt idx="6219">
                  <c:v>2.4906249999999996</c:v>
                </c:pt>
                <c:pt idx="6220">
                  <c:v>2.4912500000000004</c:v>
                </c:pt>
                <c:pt idx="6221">
                  <c:v>2.4912500000000004</c:v>
                </c:pt>
                <c:pt idx="6222">
                  <c:v>2.4918750000000012</c:v>
                </c:pt>
                <c:pt idx="6223">
                  <c:v>2.4918750000000012</c:v>
                </c:pt>
                <c:pt idx="6224">
                  <c:v>2.4918750000000012</c:v>
                </c:pt>
                <c:pt idx="6225">
                  <c:v>2.4912500000000004</c:v>
                </c:pt>
                <c:pt idx="6226">
                  <c:v>2.4912500000000004</c:v>
                </c:pt>
                <c:pt idx="6227">
                  <c:v>2.4912500000000004</c:v>
                </c:pt>
                <c:pt idx="6228">
                  <c:v>2.4924999999999997</c:v>
                </c:pt>
                <c:pt idx="6229">
                  <c:v>2.4912500000000004</c:v>
                </c:pt>
                <c:pt idx="6230">
                  <c:v>2.4912500000000004</c:v>
                </c:pt>
                <c:pt idx="6231">
                  <c:v>2.4912500000000004</c:v>
                </c:pt>
                <c:pt idx="6232">
                  <c:v>2.4918750000000012</c:v>
                </c:pt>
                <c:pt idx="6233">
                  <c:v>2.4918750000000012</c:v>
                </c:pt>
                <c:pt idx="6234">
                  <c:v>2.4924999999999997</c:v>
                </c:pt>
                <c:pt idx="6235">
                  <c:v>2.4931249999999983</c:v>
                </c:pt>
                <c:pt idx="6236">
                  <c:v>2.4918750000000012</c:v>
                </c:pt>
                <c:pt idx="6237">
                  <c:v>2.4918750000000012</c:v>
                </c:pt>
                <c:pt idx="6238">
                  <c:v>2.4918750000000012</c:v>
                </c:pt>
                <c:pt idx="6239">
                  <c:v>2.4912500000000004</c:v>
                </c:pt>
                <c:pt idx="6240">
                  <c:v>2.4912500000000004</c:v>
                </c:pt>
                <c:pt idx="6241">
                  <c:v>2.4918750000000012</c:v>
                </c:pt>
                <c:pt idx="6242">
                  <c:v>2.4912500000000004</c:v>
                </c:pt>
                <c:pt idx="6243">
                  <c:v>2.4918750000000012</c:v>
                </c:pt>
                <c:pt idx="6244">
                  <c:v>2.4912500000000004</c:v>
                </c:pt>
                <c:pt idx="6245">
                  <c:v>2.4918750000000012</c:v>
                </c:pt>
                <c:pt idx="6246">
                  <c:v>2.4924999999999997</c:v>
                </c:pt>
                <c:pt idx="6247">
                  <c:v>2.4924999999999997</c:v>
                </c:pt>
                <c:pt idx="6248">
                  <c:v>2.4912500000000004</c:v>
                </c:pt>
                <c:pt idx="6249">
                  <c:v>2.4912500000000004</c:v>
                </c:pt>
                <c:pt idx="6250">
                  <c:v>2.4931249999999983</c:v>
                </c:pt>
                <c:pt idx="6251">
                  <c:v>2.4918750000000012</c:v>
                </c:pt>
                <c:pt idx="6252">
                  <c:v>2.4912500000000004</c:v>
                </c:pt>
                <c:pt idx="6253">
                  <c:v>2.4918750000000012</c:v>
                </c:pt>
                <c:pt idx="6254">
                  <c:v>2.4906249999999996</c:v>
                </c:pt>
                <c:pt idx="6255">
                  <c:v>2.4912500000000004</c:v>
                </c:pt>
                <c:pt idx="6256">
                  <c:v>2.4924999999999997</c:v>
                </c:pt>
                <c:pt idx="6257">
                  <c:v>2.4924999999999997</c:v>
                </c:pt>
                <c:pt idx="6258">
                  <c:v>2.4918750000000012</c:v>
                </c:pt>
                <c:pt idx="6259">
                  <c:v>2.4918750000000012</c:v>
                </c:pt>
                <c:pt idx="6260">
                  <c:v>2.4918750000000012</c:v>
                </c:pt>
                <c:pt idx="6261">
                  <c:v>2.4918750000000012</c:v>
                </c:pt>
                <c:pt idx="6262">
                  <c:v>2.4918750000000012</c:v>
                </c:pt>
                <c:pt idx="6263">
                  <c:v>2.4924999999999997</c:v>
                </c:pt>
                <c:pt idx="6264">
                  <c:v>2.4912500000000004</c:v>
                </c:pt>
                <c:pt idx="6265">
                  <c:v>2.4912500000000004</c:v>
                </c:pt>
                <c:pt idx="6266">
                  <c:v>2.4918750000000012</c:v>
                </c:pt>
                <c:pt idx="6267">
                  <c:v>2.4918750000000012</c:v>
                </c:pt>
                <c:pt idx="6268">
                  <c:v>2.4924999999999997</c:v>
                </c:pt>
                <c:pt idx="6269">
                  <c:v>2.4931249999999983</c:v>
                </c:pt>
                <c:pt idx="6270">
                  <c:v>2.4918750000000012</c:v>
                </c:pt>
                <c:pt idx="6271">
                  <c:v>2.4912500000000004</c:v>
                </c:pt>
                <c:pt idx="6272">
                  <c:v>2.4924999999999997</c:v>
                </c:pt>
                <c:pt idx="6273">
                  <c:v>2.4918750000000012</c:v>
                </c:pt>
                <c:pt idx="6274">
                  <c:v>2.4924999999999997</c:v>
                </c:pt>
                <c:pt idx="6275">
                  <c:v>2.4912500000000004</c:v>
                </c:pt>
                <c:pt idx="6276">
                  <c:v>2.4918750000000012</c:v>
                </c:pt>
                <c:pt idx="6277">
                  <c:v>2.4924999999999997</c:v>
                </c:pt>
                <c:pt idx="6278">
                  <c:v>2.4924999999999997</c:v>
                </c:pt>
                <c:pt idx="6279">
                  <c:v>2.4918750000000012</c:v>
                </c:pt>
                <c:pt idx="6280">
                  <c:v>2.4918750000000012</c:v>
                </c:pt>
                <c:pt idx="6281">
                  <c:v>2.4912500000000004</c:v>
                </c:pt>
                <c:pt idx="6282">
                  <c:v>2.4918750000000012</c:v>
                </c:pt>
                <c:pt idx="6283">
                  <c:v>2.4918750000000012</c:v>
                </c:pt>
                <c:pt idx="6284">
                  <c:v>2.4918750000000012</c:v>
                </c:pt>
                <c:pt idx="6285">
                  <c:v>2.4918750000000012</c:v>
                </c:pt>
                <c:pt idx="6286">
                  <c:v>2.4912500000000004</c:v>
                </c:pt>
                <c:pt idx="6287">
                  <c:v>2.4918750000000012</c:v>
                </c:pt>
                <c:pt idx="6288">
                  <c:v>2.4924999999999997</c:v>
                </c:pt>
                <c:pt idx="6289">
                  <c:v>2.4931249999999983</c:v>
                </c:pt>
                <c:pt idx="6290">
                  <c:v>2.4924999999999997</c:v>
                </c:pt>
                <c:pt idx="6291">
                  <c:v>2.4918750000000012</c:v>
                </c:pt>
                <c:pt idx="6292">
                  <c:v>2.4912500000000004</c:v>
                </c:pt>
                <c:pt idx="6293">
                  <c:v>2.4918750000000012</c:v>
                </c:pt>
                <c:pt idx="6294">
                  <c:v>2.4918750000000012</c:v>
                </c:pt>
                <c:pt idx="6295">
                  <c:v>2.4918750000000012</c:v>
                </c:pt>
                <c:pt idx="6296">
                  <c:v>2.4918750000000012</c:v>
                </c:pt>
                <c:pt idx="6297">
                  <c:v>2.4924999999999997</c:v>
                </c:pt>
                <c:pt idx="6298">
                  <c:v>2.4912500000000004</c:v>
                </c:pt>
                <c:pt idx="6299">
                  <c:v>2.4918750000000012</c:v>
                </c:pt>
                <c:pt idx="6300">
                  <c:v>2.4918750000000012</c:v>
                </c:pt>
                <c:pt idx="6301">
                  <c:v>2.4912500000000004</c:v>
                </c:pt>
                <c:pt idx="6302">
                  <c:v>2.4924999999999997</c:v>
                </c:pt>
                <c:pt idx="6303">
                  <c:v>2.4924999999999997</c:v>
                </c:pt>
                <c:pt idx="6304">
                  <c:v>2.4912500000000004</c:v>
                </c:pt>
                <c:pt idx="6305">
                  <c:v>2.4918750000000012</c:v>
                </c:pt>
                <c:pt idx="6306">
                  <c:v>2.4912500000000004</c:v>
                </c:pt>
                <c:pt idx="6307">
                  <c:v>2.4918750000000012</c:v>
                </c:pt>
                <c:pt idx="6308">
                  <c:v>2.4924999999999997</c:v>
                </c:pt>
                <c:pt idx="6309">
                  <c:v>2.4918750000000012</c:v>
                </c:pt>
                <c:pt idx="6310">
                  <c:v>2.4918750000000012</c:v>
                </c:pt>
                <c:pt idx="6311">
                  <c:v>2.4906249999999996</c:v>
                </c:pt>
                <c:pt idx="6312">
                  <c:v>2.4906249999999996</c:v>
                </c:pt>
                <c:pt idx="6313">
                  <c:v>2.4931249999999983</c:v>
                </c:pt>
                <c:pt idx="6314">
                  <c:v>2.4924999999999997</c:v>
                </c:pt>
                <c:pt idx="6315">
                  <c:v>2.4918750000000012</c:v>
                </c:pt>
                <c:pt idx="6316">
                  <c:v>2.4918750000000012</c:v>
                </c:pt>
                <c:pt idx="6317">
                  <c:v>2.4918750000000012</c:v>
                </c:pt>
                <c:pt idx="6318">
                  <c:v>2.4931249999999983</c:v>
                </c:pt>
                <c:pt idx="6319">
                  <c:v>2.4912500000000004</c:v>
                </c:pt>
                <c:pt idx="6320">
                  <c:v>2.4912500000000004</c:v>
                </c:pt>
                <c:pt idx="6321">
                  <c:v>2.4918750000000012</c:v>
                </c:pt>
                <c:pt idx="6322">
                  <c:v>2.4918750000000012</c:v>
                </c:pt>
                <c:pt idx="6323">
                  <c:v>2.4912500000000004</c:v>
                </c:pt>
                <c:pt idx="6324">
                  <c:v>2.4912500000000004</c:v>
                </c:pt>
                <c:pt idx="6325">
                  <c:v>2.4912500000000004</c:v>
                </c:pt>
                <c:pt idx="6326">
                  <c:v>2.4918750000000012</c:v>
                </c:pt>
                <c:pt idx="6327">
                  <c:v>2.4912500000000004</c:v>
                </c:pt>
                <c:pt idx="6328">
                  <c:v>2.4912500000000004</c:v>
                </c:pt>
                <c:pt idx="6329">
                  <c:v>2.4924999999999997</c:v>
                </c:pt>
                <c:pt idx="6330">
                  <c:v>2.4918750000000012</c:v>
                </c:pt>
                <c:pt idx="6331">
                  <c:v>2.4918750000000012</c:v>
                </c:pt>
                <c:pt idx="6332">
                  <c:v>2.4924999999999997</c:v>
                </c:pt>
                <c:pt idx="6333">
                  <c:v>2.4924999999999997</c:v>
                </c:pt>
                <c:pt idx="6334">
                  <c:v>2.4924999999999997</c:v>
                </c:pt>
                <c:pt idx="6335">
                  <c:v>2.4924999999999997</c:v>
                </c:pt>
                <c:pt idx="6336">
                  <c:v>2.4924999999999997</c:v>
                </c:pt>
                <c:pt idx="6337">
                  <c:v>2.4924999999999997</c:v>
                </c:pt>
                <c:pt idx="6338">
                  <c:v>2.4924999999999997</c:v>
                </c:pt>
                <c:pt idx="6339">
                  <c:v>2.4918750000000012</c:v>
                </c:pt>
                <c:pt idx="6340">
                  <c:v>2.4912500000000004</c:v>
                </c:pt>
                <c:pt idx="6341">
                  <c:v>2.4912500000000004</c:v>
                </c:pt>
                <c:pt idx="6342">
                  <c:v>2.4906249999999996</c:v>
                </c:pt>
                <c:pt idx="6343">
                  <c:v>2.4912500000000004</c:v>
                </c:pt>
                <c:pt idx="6344">
                  <c:v>2.4918750000000012</c:v>
                </c:pt>
                <c:pt idx="6345">
                  <c:v>2.4918750000000012</c:v>
                </c:pt>
                <c:pt idx="6346">
                  <c:v>2.4924999999999997</c:v>
                </c:pt>
                <c:pt idx="6347">
                  <c:v>2.4931249999999983</c:v>
                </c:pt>
                <c:pt idx="6348">
                  <c:v>2.4918750000000012</c:v>
                </c:pt>
                <c:pt idx="6349">
                  <c:v>2.4912500000000004</c:v>
                </c:pt>
                <c:pt idx="6350">
                  <c:v>2.4924999999999997</c:v>
                </c:pt>
                <c:pt idx="6351">
                  <c:v>2.4924999999999997</c:v>
                </c:pt>
                <c:pt idx="6352">
                  <c:v>2.4912500000000004</c:v>
                </c:pt>
                <c:pt idx="6353">
                  <c:v>2.4912500000000004</c:v>
                </c:pt>
                <c:pt idx="6354">
                  <c:v>2.4924999999999997</c:v>
                </c:pt>
                <c:pt idx="6355">
                  <c:v>2.4918750000000012</c:v>
                </c:pt>
                <c:pt idx="6356">
                  <c:v>2.4912500000000004</c:v>
                </c:pt>
                <c:pt idx="6357">
                  <c:v>2.4912500000000004</c:v>
                </c:pt>
                <c:pt idx="6358">
                  <c:v>2.4912500000000004</c:v>
                </c:pt>
                <c:pt idx="6359">
                  <c:v>2.4924999999999997</c:v>
                </c:pt>
                <c:pt idx="6360">
                  <c:v>2.4924999999999997</c:v>
                </c:pt>
                <c:pt idx="6361">
                  <c:v>2.4918750000000012</c:v>
                </c:pt>
                <c:pt idx="6362">
                  <c:v>2.4924999999999997</c:v>
                </c:pt>
                <c:pt idx="6363">
                  <c:v>2.4918750000000012</c:v>
                </c:pt>
                <c:pt idx="6364">
                  <c:v>2.4912500000000004</c:v>
                </c:pt>
                <c:pt idx="6365">
                  <c:v>2.4912500000000004</c:v>
                </c:pt>
                <c:pt idx="6366">
                  <c:v>2.4918750000000012</c:v>
                </c:pt>
                <c:pt idx="6367">
                  <c:v>2.4918750000000012</c:v>
                </c:pt>
                <c:pt idx="6368">
                  <c:v>2.4924999999999997</c:v>
                </c:pt>
                <c:pt idx="6369">
                  <c:v>2.4918750000000012</c:v>
                </c:pt>
                <c:pt idx="6370">
                  <c:v>2.4918750000000012</c:v>
                </c:pt>
                <c:pt idx="6371">
                  <c:v>2.4918750000000012</c:v>
                </c:pt>
                <c:pt idx="6372">
                  <c:v>2.4918750000000012</c:v>
                </c:pt>
                <c:pt idx="6373">
                  <c:v>2.4912500000000004</c:v>
                </c:pt>
                <c:pt idx="6374">
                  <c:v>2.4918750000000012</c:v>
                </c:pt>
                <c:pt idx="6375">
                  <c:v>2.4924999999999997</c:v>
                </c:pt>
                <c:pt idx="6376">
                  <c:v>2.4918750000000012</c:v>
                </c:pt>
                <c:pt idx="6377">
                  <c:v>2.4912500000000004</c:v>
                </c:pt>
                <c:pt idx="6378">
                  <c:v>2.4912500000000004</c:v>
                </c:pt>
                <c:pt idx="6379">
                  <c:v>2.4924999999999997</c:v>
                </c:pt>
                <c:pt idx="6380">
                  <c:v>2.4918750000000012</c:v>
                </c:pt>
                <c:pt idx="6381">
                  <c:v>2.4918750000000012</c:v>
                </c:pt>
                <c:pt idx="6382">
                  <c:v>2.4918750000000012</c:v>
                </c:pt>
                <c:pt idx="6383">
                  <c:v>2.4912500000000004</c:v>
                </c:pt>
                <c:pt idx="6384">
                  <c:v>2.4924999999999997</c:v>
                </c:pt>
                <c:pt idx="6385">
                  <c:v>2.4924999999999997</c:v>
                </c:pt>
                <c:pt idx="6386">
                  <c:v>2.4931249999999983</c:v>
                </c:pt>
                <c:pt idx="6387">
                  <c:v>2.4931249999999983</c:v>
                </c:pt>
                <c:pt idx="6388">
                  <c:v>2.4918750000000012</c:v>
                </c:pt>
                <c:pt idx="6389">
                  <c:v>2.4912500000000004</c:v>
                </c:pt>
                <c:pt idx="6390">
                  <c:v>2.4912500000000004</c:v>
                </c:pt>
                <c:pt idx="6391">
                  <c:v>2.4918750000000012</c:v>
                </c:pt>
                <c:pt idx="6392">
                  <c:v>2.4918750000000012</c:v>
                </c:pt>
                <c:pt idx="6393">
                  <c:v>2.4924999999999997</c:v>
                </c:pt>
                <c:pt idx="6394">
                  <c:v>2.4931249999999983</c:v>
                </c:pt>
                <c:pt idx="6395">
                  <c:v>2.4918750000000012</c:v>
                </c:pt>
                <c:pt idx="6396">
                  <c:v>2.4912500000000004</c:v>
                </c:pt>
                <c:pt idx="6397">
                  <c:v>2.4924999999999997</c:v>
                </c:pt>
                <c:pt idx="6398">
                  <c:v>2.4924999999999997</c:v>
                </c:pt>
                <c:pt idx="6399">
                  <c:v>2.4918750000000012</c:v>
                </c:pt>
                <c:pt idx="6400">
                  <c:v>2.4912500000000004</c:v>
                </c:pt>
                <c:pt idx="6401">
                  <c:v>2.4912500000000004</c:v>
                </c:pt>
                <c:pt idx="6402">
                  <c:v>2.4924999999999997</c:v>
                </c:pt>
                <c:pt idx="6403">
                  <c:v>2.4912500000000004</c:v>
                </c:pt>
                <c:pt idx="6404">
                  <c:v>2.4912500000000004</c:v>
                </c:pt>
                <c:pt idx="6405">
                  <c:v>2.4918750000000012</c:v>
                </c:pt>
                <c:pt idx="6406">
                  <c:v>2.4912500000000004</c:v>
                </c:pt>
                <c:pt idx="6407">
                  <c:v>2.4912500000000004</c:v>
                </c:pt>
                <c:pt idx="6408">
                  <c:v>2.4931249999999983</c:v>
                </c:pt>
                <c:pt idx="6409">
                  <c:v>2.4918750000000012</c:v>
                </c:pt>
                <c:pt idx="6410">
                  <c:v>2.4924999999999997</c:v>
                </c:pt>
                <c:pt idx="6411">
                  <c:v>2.4912500000000004</c:v>
                </c:pt>
                <c:pt idx="6412">
                  <c:v>2.4918750000000012</c:v>
                </c:pt>
                <c:pt idx="6413">
                  <c:v>2.4924999999999997</c:v>
                </c:pt>
                <c:pt idx="6414">
                  <c:v>2.4918750000000012</c:v>
                </c:pt>
                <c:pt idx="6415">
                  <c:v>2.4912500000000004</c:v>
                </c:pt>
                <c:pt idx="6416">
                  <c:v>2.4912500000000004</c:v>
                </c:pt>
                <c:pt idx="6417">
                  <c:v>2.4924999999999997</c:v>
                </c:pt>
                <c:pt idx="6418">
                  <c:v>2.4918750000000012</c:v>
                </c:pt>
                <c:pt idx="6419">
                  <c:v>2.4912500000000004</c:v>
                </c:pt>
                <c:pt idx="6420">
                  <c:v>2.4912500000000004</c:v>
                </c:pt>
                <c:pt idx="6421">
                  <c:v>2.4912500000000004</c:v>
                </c:pt>
                <c:pt idx="6422">
                  <c:v>2.4918750000000012</c:v>
                </c:pt>
                <c:pt idx="6423">
                  <c:v>2.4912500000000004</c:v>
                </c:pt>
                <c:pt idx="6424">
                  <c:v>2.4918750000000012</c:v>
                </c:pt>
                <c:pt idx="6425">
                  <c:v>2.4918750000000012</c:v>
                </c:pt>
                <c:pt idx="6426">
                  <c:v>2.4924999999999997</c:v>
                </c:pt>
                <c:pt idx="6427">
                  <c:v>2.4924999999999997</c:v>
                </c:pt>
                <c:pt idx="6428">
                  <c:v>2.4912500000000004</c:v>
                </c:pt>
                <c:pt idx="6429">
                  <c:v>2.4918750000000012</c:v>
                </c:pt>
                <c:pt idx="6430">
                  <c:v>2.4924999999999997</c:v>
                </c:pt>
                <c:pt idx="6431">
                  <c:v>2.4931249999999983</c:v>
                </c:pt>
                <c:pt idx="6432">
                  <c:v>2.4924999999999997</c:v>
                </c:pt>
                <c:pt idx="6433">
                  <c:v>2.4918750000000012</c:v>
                </c:pt>
                <c:pt idx="6434">
                  <c:v>2.4918750000000012</c:v>
                </c:pt>
                <c:pt idx="6435">
                  <c:v>2.4924999999999997</c:v>
                </c:pt>
                <c:pt idx="6436">
                  <c:v>2.4924999999999997</c:v>
                </c:pt>
                <c:pt idx="6437">
                  <c:v>2.4924999999999997</c:v>
                </c:pt>
                <c:pt idx="6438">
                  <c:v>2.4918750000000012</c:v>
                </c:pt>
                <c:pt idx="6439">
                  <c:v>2.4918750000000012</c:v>
                </c:pt>
                <c:pt idx="6440">
                  <c:v>2.4918750000000012</c:v>
                </c:pt>
                <c:pt idx="6441">
                  <c:v>2.4924999999999997</c:v>
                </c:pt>
                <c:pt idx="6442">
                  <c:v>2.4924999999999997</c:v>
                </c:pt>
                <c:pt idx="6443">
                  <c:v>2.4912500000000004</c:v>
                </c:pt>
                <c:pt idx="6444">
                  <c:v>2.4906249999999996</c:v>
                </c:pt>
                <c:pt idx="6445">
                  <c:v>2.4906249999999996</c:v>
                </c:pt>
                <c:pt idx="6446">
                  <c:v>2.4912500000000004</c:v>
                </c:pt>
                <c:pt idx="6447">
                  <c:v>2.4906249999999996</c:v>
                </c:pt>
                <c:pt idx="6448">
                  <c:v>2.4912500000000004</c:v>
                </c:pt>
                <c:pt idx="6449">
                  <c:v>2.4924999999999997</c:v>
                </c:pt>
                <c:pt idx="6450">
                  <c:v>2.4924999999999997</c:v>
                </c:pt>
                <c:pt idx="6451">
                  <c:v>2.4924999999999997</c:v>
                </c:pt>
                <c:pt idx="6452">
                  <c:v>2.4912500000000004</c:v>
                </c:pt>
                <c:pt idx="6453">
                  <c:v>2.4912500000000004</c:v>
                </c:pt>
                <c:pt idx="6454">
                  <c:v>2.4918750000000012</c:v>
                </c:pt>
                <c:pt idx="6455">
                  <c:v>2.4924999999999997</c:v>
                </c:pt>
                <c:pt idx="6456">
                  <c:v>2.4924999999999997</c:v>
                </c:pt>
                <c:pt idx="6457">
                  <c:v>2.4912500000000004</c:v>
                </c:pt>
                <c:pt idx="6458">
                  <c:v>2.4918750000000012</c:v>
                </c:pt>
                <c:pt idx="6459">
                  <c:v>2.4918750000000012</c:v>
                </c:pt>
                <c:pt idx="6460">
                  <c:v>2.4924999999999997</c:v>
                </c:pt>
                <c:pt idx="6461">
                  <c:v>2.4924999999999997</c:v>
                </c:pt>
                <c:pt idx="6462">
                  <c:v>2.4924999999999997</c:v>
                </c:pt>
                <c:pt idx="6463">
                  <c:v>2.4906249999999996</c:v>
                </c:pt>
                <c:pt idx="6464">
                  <c:v>2.4912500000000004</c:v>
                </c:pt>
                <c:pt idx="6465">
                  <c:v>2.4912500000000004</c:v>
                </c:pt>
                <c:pt idx="6466">
                  <c:v>2.4918750000000012</c:v>
                </c:pt>
                <c:pt idx="6467">
                  <c:v>2.4918750000000012</c:v>
                </c:pt>
                <c:pt idx="6468">
                  <c:v>2.4912500000000004</c:v>
                </c:pt>
                <c:pt idx="6469">
                  <c:v>2.4912500000000004</c:v>
                </c:pt>
                <c:pt idx="6470">
                  <c:v>2.4918750000000012</c:v>
                </c:pt>
                <c:pt idx="6471">
                  <c:v>2.4918750000000012</c:v>
                </c:pt>
                <c:pt idx="6472">
                  <c:v>2.4912500000000004</c:v>
                </c:pt>
                <c:pt idx="6473">
                  <c:v>2.4912500000000004</c:v>
                </c:pt>
                <c:pt idx="6474">
                  <c:v>2.4912500000000004</c:v>
                </c:pt>
                <c:pt idx="6475">
                  <c:v>2.4918750000000012</c:v>
                </c:pt>
                <c:pt idx="6476">
                  <c:v>2.4918750000000012</c:v>
                </c:pt>
                <c:pt idx="6477">
                  <c:v>2.4918750000000012</c:v>
                </c:pt>
                <c:pt idx="6478">
                  <c:v>2.4912500000000004</c:v>
                </c:pt>
                <c:pt idx="6479">
                  <c:v>2.4924999999999997</c:v>
                </c:pt>
                <c:pt idx="6480">
                  <c:v>2.4918750000000012</c:v>
                </c:pt>
                <c:pt idx="6481">
                  <c:v>2.4924999999999997</c:v>
                </c:pt>
                <c:pt idx="6482">
                  <c:v>2.4912500000000004</c:v>
                </c:pt>
                <c:pt idx="6483">
                  <c:v>2.4912500000000004</c:v>
                </c:pt>
                <c:pt idx="6484">
                  <c:v>2.4912500000000004</c:v>
                </c:pt>
                <c:pt idx="6485">
                  <c:v>2.4912500000000004</c:v>
                </c:pt>
                <c:pt idx="6486">
                  <c:v>2.4931249999999983</c:v>
                </c:pt>
                <c:pt idx="6487">
                  <c:v>2.4931249999999983</c:v>
                </c:pt>
                <c:pt idx="6488">
                  <c:v>2.4918750000000012</c:v>
                </c:pt>
                <c:pt idx="6489">
                  <c:v>2.4924999999999997</c:v>
                </c:pt>
                <c:pt idx="6490">
                  <c:v>2.4912500000000004</c:v>
                </c:pt>
                <c:pt idx="6491">
                  <c:v>2.4912500000000004</c:v>
                </c:pt>
                <c:pt idx="6492">
                  <c:v>2.4912500000000004</c:v>
                </c:pt>
                <c:pt idx="6493">
                  <c:v>2.4918750000000012</c:v>
                </c:pt>
                <c:pt idx="6494">
                  <c:v>2.4924999999999997</c:v>
                </c:pt>
                <c:pt idx="6495">
                  <c:v>2.4924999999999997</c:v>
                </c:pt>
                <c:pt idx="6496">
                  <c:v>2.4924999999999997</c:v>
                </c:pt>
                <c:pt idx="6497">
                  <c:v>2.4912500000000004</c:v>
                </c:pt>
                <c:pt idx="6498">
                  <c:v>2.4912500000000004</c:v>
                </c:pt>
                <c:pt idx="6499">
                  <c:v>2.4924999999999997</c:v>
                </c:pt>
                <c:pt idx="6500">
                  <c:v>2.4918750000000012</c:v>
                </c:pt>
                <c:pt idx="6501">
                  <c:v>2.4918750000000012</c:v>
                </c:pt>
                <c:pt idx="6502">
                  <c:v>2.4924999999999997</c:v>
                </c:pt>
                <c:pt idx="6503">
                  <c:v>2.4918750000000012</c:v>
                </c:pt>
                <c:pt idx="6504">
                  <c:v>2.4924999999999997</c:v>
                </c:pt>
                <c:pt idx="6505">
                  <c:v>2.4918750000000012</c:v>
                </c:pt>
                <c:pt idx="6506">
                  <c:v>2.4918750000000012</c:v>
                </c:pt>
                <c:pt idx="6507">
                  <c:v>2.4924999999999997</c:v>
                </c:pt>
                <c:pt idx="6508">
                  <c:v>2.4918750000000012</c:v>
                </c:pt>
                <c:pt idx="6509">
                  <c:v>2.4918750000000012</c:v>
                </c:pt>
                <c:pt idx="6510">
                  <c:v>2.4918750000000012</c:v>
                </c:pt>
                <c:pt idx="6511">
                  <c:v>2.4912500000000004</c:v>
                </c:pt>
                <c:pt idx="6512">
                  <c:v>2.4912500000000004</c:v>
                </c:pt>
                <c:pt idx="6513">
                  <c:v>2.4918750000000012</c:v>
                </c:pt>
                <c:pt idx="6514">
                  <c:v>2.4918750000000012</c:v>
                </c:pt>
                <c:pt idx="6515">
                  <c:v>2.4906249999999996</c:v>
                </c:pt>
                <c:pt idx="6516">
                  <c:v>2.4912500000000004</c:v>
                </c:pt>
                <c:pt idx="6517">
                  <c:v>2.4912500000000004</c:v>
                </c:pt>
                <c:pt idx="6518">
                  <c:v>2.4918750000000012</c:v>
                </c:pt>
                <c:pt idx="6519">
                  <c:v>2.4924999999999997</c:v>
                </c:pt>
                <c:pt idx="6520">
                  <c:v>2.4918750000000012</c:v>
                </c:pt>
                <c:pt idx="6521">
                  <c:v>2.4918750000000012</c:v>
                </c:pt>
                <c:pt idx="6522">
                  <c:v>2.4924999999999997</c:v>
                </c:pt>
                <c:pt idx="6523">
                  <c:v>2.4924999999999997</c:v>
                </c:pt>
                <c:pt idx="6524">
                  <c:v>2.4924999999999997</c:v>
                </c:pt>
                <c:pt idx="6525">
                  <c:v>2.4918750000000012</c:v>
                </c:pt>
                <c:pt idx="6526">
                  <c:v>2.4924999999999997</c:v>
                </c:pt>
                <c:pt idx="6527">
                  <c:v>2.4918750000000012</c:v>
                </c:pt>
                <c:pt idx="6528">
                  <c:v>2.4918750000000012</c:v>
                </c:pt>
                <c:pt idx="6529">
                  <c:v>2.4918750000000012</c:v>
                </c:pt>
                <c:pt idx="6530">
                  <c:v>2.4918750000000012</c:v>
                </c:pt>
                <c:pt idx="6531">
                  <c:v>2.4924999999999997</c:v>
                </c:pt>
                <c:pt idx="6532">
                  <c:v>2.4924999999999997</c:v>
                </c:pt>
                <c:pt idx="6533">
                  <c:v>2.4918750000000012</c:v>
                </c:pt>
                <c:pt idx="6534">
                  <c:v>2.4918750000000012</c:v>
                </c:pt>
                <c:pt idx="6535">
                  <c:v>2.4918750000000012</c:v>
                </c:pt>
                <c:pt idx="6536">
                  <c:v>2.4912500000000004</c:v>
                </c:pt>
                <c:pt idx="6537">
                  <c:v>2.4918750000000012</c:v>
                </c:pt>
                <c:pt idx="6538">
                  <c:v>2.4918750000000012</c:v>
                </c:pt>
                <c:pt idx="6539">
                  <c:v>2.4918750000000012</c:v>
                </c:pt>
                <c:pt idx="6540">
                  <c:v>2.4918750000000012</c:v>
                </c:pt>
                <c:pt idx="6541">
                  <c:v>2.4912500000000004</c:v>
                </c:pt>
                <c:pt idx="6542">
                  <c:v>2.4906249999999996</c:v>
                </c:pt>
                <c:pt idx="6543">
                  <c:v>2.4924999999999997</c:v>
                </c:pt>
                <c:pt idx="6544">
                  <c:v>2.4924999999999997</c:v>
                </c:pt>
                <c:pt idx="6545">
                  <c:v>2.4918750000000012</c:v>
                </c:pt>
                <c:pt idx="6546">
                  <c:v>2.4912500000000004</c:v>
                </c:pt>
                <c:pt idx="6547">
                  <c:v>2.4912500000000004</c:v>
                </c:pt>
                <c:pt idx="6548">
                  <c:v>2.4906249999999996</c:v>
                </c:pt>
                <c:pt idx="6549">
                  <c:v>2.4906249999999996</c:v>
                </c:pt>
                <c:pt idx="6550">
                  <c:v>2.4924999999999997</c:v>
                </c:pt>
                <c:pt idx="6551">
                  <c:v>2.4931249999999983</c:v>
                </c:pt>
                <c:pt idx="6552">
                  <c:v>2.4924999999999997</c:v>
                </c:pt>
                <c:pt idx="6553">
                  <c:v>2.4912500000000004</c:v>
                </c:pt>
                <c:pt idx="6554">
                  <c:v>2.4918750000000012</c:v>
                </c:pt>
                <c:pt idx="6555">
                  <c:v>2.4912500000000004</c:v>
                </c:pt>
                <c:pt idx="6556">
                  <c:v>2.4912500000000004</c:v>
                </c:pt>
                <c:pt idx="6557">
                  <c:v>2.4912500000000004</c:v>
                </c:pt>
                <c:pt idx="6558">
                  <c:v>2.4912500000000004</c:v>
                </c:pt>
                <c:pt idx="6559">
                  <c:v>2.4912500000000004</c:v>
                </c:pt>
                <c:pt idx="6560">
                  <c:v>2.4912500000000004</c:v>
                </c:pt>
                <c:pt idx="6561">
                  <c:v>2.4918750000000012</c:v>
                </c:pt>
                <c:pt idx="6562">
                  <c:v>2.4918750000000012</c:v>
                </c:pt>
                <c:pt idx="6563">
                  <c:v>2.4931249999999983</c:v>
                </c:pt>
                <c:pt idx="6564">
                  <c:v>2.4918750000000012</c:v>
                </c:pt>
                <c:pt idx="6565">
                  <c:v>2.4918750000000012</c:v>
                </c:pt>
                <c:pt idx="6566">
                  <c:v>2.4931249999999983</c:v>
                </c:pt>
                <c:pt idx="6567">
                  <c:v>2.4918750000000012</c:v>
                </c:pt>
                <c:pt idx="6568">
                  <c:v>2.4918750000000012</c:v>
                </c:pt>
                <c:pt idx="6569">
                  <c:v>2.4924999999999997</c:v>
                </c:pt>
                <c:pt idx="6570">
                  <c:v>2.4924999999999997</c:v>
                </c:pt>
                <c:pt idx="6571">
                  <c:v>2.4918750000000012</c:v>
                </c:pt>
                <c:pt idx="6572">
                  <c:v>2.4912500000000004</c:v>
                </c:pt>
                <c:pt idx="6573">
                  <c:v>2.4918750000000012</c:v>
                </c:pt>
                <c:pt idx="6574">
                  <c:v>2.4912500000000004</c:v>
                </c:pt>
                <c:pt idx="6575">
                  <c:v>2.4912500000000004</c:v>
                </c:pt>
                <c:pt idx="6576">
                  <c:v>2.4918750000000012</c:v>
                </c:pt>
                <c:pt idx="6577">
                  <c:v>2.4931249999999983</c:v>
                </c:pt>
                <c:pt idx="6578">
                  <c:v>2.4924999999999997</c:v>
                </c:pt>
                <c:pt idx="6579">
                  <c:v>2.4918750000000012</c:v>
                </c:pt>
                <c:pt idx="6580">
                  <c:v>2.4918750000000012</c:v>
                </c:pt>
                <c:pt idx="6581">
                  <c:v>2.4924999999999997</c:v>
                </c:pt>
                <c:pt idx="6582">
                  <c:v>2.4924999999999997</c:v>
                </c:pt>
                <c:pt idx="6583">
                  <c:v>2.4912500000000004</c:v>
                </c:pt>
                <c:pt idx="6584">
                  <c:v>2.4912500000000004</c:v>
                </c:pt>
                <c:pt idx="6585">
                  <c:v>2.4918750000000012</c:v>
                </c:pt>
                <c:pt idx="6586">
                  <c:v>2.4900000000000011</c:v>
                </c:pt>
                <c:pt idx="6587">
                  <c:v>2.4906249999999996</c:v>
                </c:pt>
                <c:pt idx="6588">
                  <c:v>2.4912500000000004</c:v>
                </c:pt>
                <c:pt idx="6589">
                  <c:v>2.4912500000000004</c:v>
                </c:pt>
                <c:pt idx="6590">
                  <c:v>2.4918750000000012</c:v>
                </c:pt>
                <c:pt idx="6591">
                  <c:v>2.4924999999999997</c:v>
                </c:pt>
                <c:pt idx="6592">
                  <c:v>2.4918750000000012</c:v>
                </c:pt>
                <c:pt idx="6593">
                  <c:v>2.4924999999999997</c:v>
                </c:pt>
                <c:pt idx="6594">
                  <c:v>2.4918750000000012</c:v>
                </c:pt>
                <c:pt idx="6595">
                  <c:v>2.4918750000000012</c:v>
                </c:pt>
                <c:pt idx="6596">
                  <c:v>2.4912500000000004</c:v>
                </c:pt>
                <c:pt idx="6597">
                  <c:v>2.4918750000000012</c:v>
                </c:pt>
                <c:pt idx="6598">
                  <c:v>2.4918750000000012</c:v>
                </c:pt>
                <c:pt idx="6599">
                  <c:v>2.4918750000000012</c:v>
                </c:pt>
                <c:pt idx="6600">
                  <c:v>2.4918750000000012</c:v>
                </c:pt>
                <c:pt idx="6601">
                  <c:v>2.4918750000000012</c:v>
                </c:pt>
                <c:pt idx="6602">
                  <c:v>2.4918750000000012</c:v>
                </c:pt>
                <c:pt idx="6603">
                  <c:v>2.4918750000000012</c:v>
                </c:pt>
                <c:pt idx="6604">
                  <c:v>2.4912500000000004</c:v>
                </c:pt>
                <c:pt idx="6605">
                  <c:v>2.4906249999999996</c:v>
                </c:pt>
                <c:pt idx="6606">
                  <c:v>2.4918750000000012</c:v>
                </c:pt>
                <c:pt idx="6607">
                  <c:v>2.4924999999999997</c:v>
                </c:pt>
                <c:pt idx="6608">
                  <c:v>2.4924999999999997</c:v>
                </c:pt>
                <c:pt idx="6609">
                  <c:v>2.4918750000000012</c:v>
                </c:pt>
                <c:pt idx="6610">
                  <c:v>2.4924999999999997</c:v>
                </c:pt>
                <c:pt idx="6611">
                  <c:v>2.4918750000000012</c:v>
                </c:pt>
                <c:pt idx="6612">
                  <c:v>2.4912500000000004</c:v>
                </c:pt>
                <c:pt idx="6613">
                  <c:v>2.4924999999999997</c:v>
                </c:pt>
                <c:pt idx="6614">
                  <c:v>2.4931249999999983</c:v>
                </c:pt>
                <c:pt idx="6615">
                  <c:v>2.4912500000000004</c:v>
                </c:pt>
                <c:pt idx="6616">
                  <c:v>2.4918750000000012</c:v>
                </c:pt>
                <c:pt idx="6617">
                  <c:v>2.4918750000000012</c:v>
                </c:pt>
                <c:pt idx="6618">
                  <c:v>2.4918750000000012</c:v>
                </c:pt>
                <c:pt idx="6619">
                  <c:v>2.4912500000000004</c:v>
                </c:pt>
                <c:pt idx="6620">
                  <c:v>2.4912500000000004</c:v>
                </c:pt>
                <c:pt idx="6621">
                  <c:v>2.4924999999999997</c:v>
                </c:pt>
                <c:pt idx="6622">
                  <c:v>2.4918750000000012</c:v>
                </c:pt>
                <c:pt idx="6623">
                  <c:v>2.4912500000000004</c:v>
                </c:pt>
                <c:pt idx="6624">
                  <c:v>2.4918750000000012</c:v>
                </c:pt>
                <c:pt idx="6625">
                  <c:v>2.4906249999999996</c:v>
                </c:pt>
                <c:pt idx="6626">
                  <c:v>2.4912500000000004</c:v>
                </c:pt>
                <c:pt idx="6627">
                  <c:v>2.4918750000000012</c:v>
                </c:pt>
                <c:pt idx="6628">
                  <c:v>2.4918750000000012</c:v>
                </c:pt>
                <c:pt idx="6629">
                  <c:v>2.4912500000000004</c:v>
                </c:pt>
                <c:pt idx="6630">
                  <c:v>2.4924999999999997</c:v>
                </c:pt>
                <c:pt idx="6631">
                  <c:v>2.4918750000000012</c:v>
                </c:pt>
                <c:pt idx="6632">
                  <c:v>2.4918750000000012</c:v>
                </c:pt>
                <c:pt idx="6633">
                  <c:v>2.4918750000000012</c:v>
                </c:pt>
                <c:pt idx="6634">
                  <c:v>2.4918750000000012</c:v>
                </c:pt>
                <c:pt idx="6635">
                  <c:v>2.4906249999999996</c:v>
                </c:pt>
                <c:pt idx="6636">
                  <c:v>2.4912500000000004</c:v>
                </c:pt>
                <c:pt idx="6637">
                  <c:v>2.4918750000000012</c:v>
                </c:pt>
                <c:pt idx="6638">
                  <c:v>2.4924999999999997</c:v>
                </c:pt>
                <c:pt idx="6639">
                  <c:v>2.4918750000000012</c:v>
                </c:pt>
                <c:pt idx="6640">
                  <c:v>2.4918750000000012</c:v>
                </c:pt>
                <c:pt idx="6641">
                  <c:v>2.4918750000000012</c:v>
                </c:pt>
                <c:pt idx="6642">
                  <c:v>2.4912500000000004</c:v>
                </c:pt>
                <c:pt idx="6643">
                  <c:v>2.4912500000000004</c:v>
                </c:pt>
                <c:pt idx="6644">
                  <c:v>2.4912500000000004</c:v>
                </c:pt>
                <c:pt idx="6645">
                  <c:v>2.4924999999999997</c:v>
                </c:pt>
                <c:pt idx="6646">
                  <c:v>2.4918750000000012</c:v>
                </c:pt>
                <c:pt idx="6647">
                  <c:v>2.4924999999999997</c:v>
                </c:pt>
                <c:pt idx="6648">
                  <c:v>2.4912500000000004</c:v>
                </c:pt>
                <c:pt idx="6649">
                  <c:v>2.4906249999999996</c:v>
                </c:pt>
                <c:pt idx="6650">
                  <c:v>2.4912500000000004</c:v>
                </c:pt>
                <c:pt idx="6651">
                  <c:v>2.4924999999999997</c:v>
                </c:pt>
                <c:pt idx="6652">
                  <c:v>2.4918750000000012</c:v>
                </c:pt>
                <c:pt idx="6653">
                  <c:v>2.4918750000000012</c:v>
                </c:pt>
                <c:pt idx="6654">
                  <c:v>2.4924999999999997</c:v>
                </c:pt>
                <c:pt idx="6655">
                  <c:v>2.4918750000000012</c:v>
                </c:pt>
                <c:pt idx="6656">
                  <c:v>2.4918750000000012</c:v>
                </c:pt>
                <c:pt idx="6657">
                  <c:v>2.4918750000000012</c:v>
                </c:pt>
                <c:pt idx="6658">
                  <c:v>2.4924999999999997</c:v>
                </c:pt>
                <c:pt idx="6659">
                  <c:v>2.4918750000000012</c:v>
                </c:pt>
                <c:pt idx="6660">
                  <c:v>2.4918750000000012</c:v>
                </c:pt>
                <c:pt idx="6661">
                  <c:v>2.4912500000000004</c:v>
                </c:pt>
                <c:pt idx="6662">
                  <c:v>2.4918750000000012</c:v>
                </c:pt>
                <c:pt idx="6663">
                  <c:v>2.4924999999999997</c:v>
                </c:pt>
                <c:pt idx="6664">
                  <c:v>2.4924999999999997</c:v>
                </c:pt>
                <c:pt idx="6665">
                  <c:v>2.4918750000000012</c:v>
                </c:pt>
                <c:pt idx="6666">
                  <c:v>2.4918750000000012</c:v>
                </c:pt>
                <c:pt idx="6667">
                  <c:v>2.4924999999999997</c:v>
                </c:pt>
                <c:pt idx="6668">
                  <c:v>2.4924999999999997</c:v>
                </c:pt>
                <c:pt idx="6669">
                  <c:v>2.4931249999999983</c:v>
                </c:pt>
                <c:pt idx="6670">
                  <c:v>2.4924999999999997</c:v>
                </c:pt>
                <c:pt idx="6671">
                  <c:v>2.4918750000000012</c:v>
                </c:pt>
                <c:pt idx="6672">
                  <c:v>2.4918750000000012</c:v>
                </c:pt>
                <c:pt idx="6673">
                  <c:v>2.4918750000000012</c:v>
                </c:pt>
                <c:pt idx="6674">
                  <c:v>2.4924999999999997</c:v>
                </c:pt>
                <c:pt idx="6675">
                  <c:v>2.4924999999999997</c:v>
                </c:pt>
                <c:pt idx="6676">
                  <c:v>2.4912500000000004</c:v>
                </c:pt>
                <c:pt idx="6677">
                  <c:v>2.4918750000000012</c:v>
                </c:pt>
                <c:pt idx="6678">
                  <c:v>2.4912500000000004</c:v>
                </c:pt>
                <c:pt idx="6679">
                  <c:v>2.4912500000000004</c:v>
                </c:pt>
                <c:pt idx="6680">
                  <c:v>2.4918750000000012</c:v>
                </c:pt>
                <c:pt idx="6681">
                  <c:v>2.4918750000000012</c:v>
                </c:pt>
                <c:pt idx="6682">
                  <c:v>2.4924999999999997</c:v>
                </c:pt>
                <c:pt idx="6683">
                  <c:v>2.4924999999999997</c:v>
                </c:pt>
                <c:pt idx="6684">
                  <c:v>2.4918750000000012</c:v>
                </c:pt>
                <c:pt idx="6685">
                  <c:v>2.4924999999999997</c:v>
                </c:pt>
                <c:pt idx="6686">
                  <c:v>2.4918750000000012</c:v>
                </c:pt>
                <c:pt idx="6687">
                  <c:v>2.4918750000000012</c:v>
                </c:pt>
                <c:pt idx="6688">
                  <c:v>2.4924999999999997</c:v>
                </c:pt>
                <c:pt idx="6689">
                  <c:v>2.4912500000000004</c:v>
                </c:pt>
                <c:pt idx="6690">
                  <c:v>2.4912500000000004</c:v>
                </c:pt>
                <c:pt idx="6691">
                  <c:v>2.4918750000000012</c:v>
                </c:pt>
                <c:pt idx="6692">
                  <c:v>2.4918750000000012</c:v>
                </c:pt>
                <c:pt idx="6693">
                  <c:v>2.4918750000000012</c:v>
                </c:pt>
                <c:pt idx="6694">
                  <c:v>2.4918750000000012</c:v>
                </c:pt>
                <c:pt idx="6695">
                  <c:v>2.4918750000000012</c:v>
                </c:pt>
                <c:pt idx="6696">
                  <c:v>2.4912500000000004</c:v>
                </c:pt>
                <c:pt idx="6697">
                  <c:v>2.4918750000000012</c:v>
                </c:pt>
                <c:pt idx="6698">
                  <c:v>2.4918750000000012</c:v>
                </c:pt>
                <c:pt idx="6699">
                  <c:v>2.4924999999999997</c:v>
                </c:pt>
                <c:pt idx="6700">
                  <c:v>2.4912500000000004</c:v>
                </c:pt>
                <c:pt idx="6701">
                  <c:v>2.4924999999999997</c:v>
                </c:pt>
                <c:pt idx="6702">
                  <c:v>2.4912500000000004</c:v>
                </c:pt>
                <c:pt idx="6703">
                  <c:v>2.4912500000000004</c:v>
                </c:pt>
                <c:pt idx="6704">
                  <c:v>2.4918750000000012</c:v>
                </c:pt>
                <c:pt idx="6705">
                  <c:v>2.4924999999999997</c:v>
                </c:pt>
                <c:pt idx="6706">
                  <c:v>2.4912500000000004</c:v>
                </c:pt>
                <c:pt idx="6707">
                  <c:v>2.4924999999999997</c:v>
                </c:pt>
                <c:pt idx="6708">
                  <c:v>2.4924999999999997</c:v>
                </c:pt>
                <c:pt idx="6709">
                  <c:v>2.4918750000000012</c:v>
                </c:pt>
                <c:pt idx="6710">
                  <c:v>2.4918750000000012</c:v>
                </c:pt>
                <c:pt idx="6711">
                  <c:v>2.4912500000000004</c:v>
                </c:pt>
                <c:pt idx="6712">
                  <c:v>2.4912500000000004</c:v>
                </c:pt>
                <c:pt idx="6713">
                  <c:v>2.4906249999999996</c:v>
                </c:pt>
                <c:pt idx="6714">
                  <c:v>2.4918750000000012</c:v>
                </c:pt>
                <c:pt idx="6715">
                  <c:v>2.4918750000000012</c:v>
                </c:pt>
                <c:pt idx="6716">
                  <c:v>2.4918750000000012</c:v>
                </c:pt>
                <c:pt idx="6717">
                  <c:v>2.4912500000000004</c:v>
                </c:pt>
                <c:pt idx="6718">
                  <c:v>2.4918750000000012</c:v>
                </c:pt>
                <c:pt idx="6719">
                  <c:v>2.4918750000000012</c:v>
                </c:pt>
                <c:pt idx="6720">
                  <c:v>2.4918750000000012</c:v>
                </c:pt>
                <c:pt idx="6721">
                  <c:v>2.4918750000000012</c:v>
                </c:pt>
                <c:pt idx="6722">
                  <c:v>2.4918750000000012</c:v>
                </c:pt>
                <c:pt idx="6723">
                  <c:v>2.4918750000000012</c:v>
                </c:pt>
                <c:pt idx="6724">
                  <c:v>2.4912500000000004</c:v>
                </c:pt>
                <c:pt idx="6725">
                  <c:v>2.4918750000000012</c:v>
                </c:pt>
                <c:pt idx="6726">
                  <c:v>2.4924999999999997</c:v>
                </c:pt>
                <c:pt idx="6727">
                  <c:v>2.4918750000000012</c:v>
                </c:pt>
                <c:pt idx="6728">
                  <c:v>2.4924999999999997</c:v>
                </c:pt>
                <c:pt idx="6729">
                  <c:v>2.4918750000000012</c:v>
                </c:pt>
                <c:pt idx="6730">
                  <c:v>2.4912500000000004</c:v>
                </c:pt>
                <c:pt idx="6731">
                  <c:v>2.4912500000000004</c:v>
                </c:pt>
                <c:pt idx="6732">
                  <c:v>2.4924999999999997</c:v>
                </c:pt>
                <c:pt idx="6733">
                  <c:v>2.4924999999999997</c:v>
                </c:pt>
                <c:pt idx="6734">
                  <c:v>2.4931249999999983</c:v>
                </c:pt>
                <c:pt idx="6735">
                  <c:v>2.4924999999999997</c:v>
                </c:pt>
                <c:pt idx="6736">
                  <c:v>2.4924999999999997</c:v>
                </c:pt>
                <c:pt idx="6737">
                  <c:v>2.4924999999999997</c:v>
                </c:pt>
                <c:pt idx="6738">
                  <c:v>2.4924999999999997</c:v>
                </c:pt>
                <c:pt idx="6739">
                  <c:v>2.4924999999999997</c:v>
                </c:pt>
                <c:pt idx="6740">
                  <c:v>2.4924999999999997</c:v>
                </c:pt>
                <c:pt idx="6741">
                  <c:v>2.4918750000000012</c:v>
                </c:pt>
                <c:pt idx="6742">
                  <c:v>2.4918750000000012</c:v>
                </c:pt>
                <c:pt idx="6743">
                  <c:v>2.4918750000000012</c:v>
                </c:pt>
                <c:pt idx="6744">
                  <c:v>2.4918750000000012</c:v>
                </c:pt>
                <c:pt idx="6745">
                  <c:v>2.4924999999999997</c:v>
                </c:pt>
                <c:pt idx="6746">
                  <c:v>2.4918750000000012</c:v>
                </c:pt>
                <c:pt idx="6747">
                  <c:v>2.4918750000000012</c:v>
                </c:pt>
                <c:pt idx="6748">
                  <c:v>2.4912500000000004</c:v>
                </c:pt>
                <c:pt idx="6749">
                  <c:v>2.4924999999999997</c:v>
                </c:pt>
                <c:pt idx="6750">
                  <c:v>2.4924999999999997</c:v>
                </c:pt>
                <c:pt idx="6751">
                  <c:v>2.4918750000000012</c:v>
                </c:pt>
                <c:pt idx="6752">
                  <c:v>2.4924999999999997</c:v>
                </c:pt>
                <c:pt idx="6753">
                  <c:v>2.4912500000000004</c:v>
                </c:pt>
                <c:pt idx="6754">
                  <c:v>2.4906249999999996</c:v>
                </c:pt>
                <c:pt idx="6755">
                  <c:v>2.4918750000000012</c:v>
                </c:pt>
                <c:pt idx="6756">
                  <c:v>2.4918750000000012</c:v>
                </c:pt>
                <c:pt idx="6757">
                  <c:v>2.4918750000000012</c:v>
                </c:pt>
                <c:pt idx="6758">
                  <c:v>2.4918750000000012</c:v>
                </c:pt>
                <c:pt idx="6759">
                  <c:v>2.4924999999999997</c:v>
                </c:pt>
                <c:pt idx="6760">
                  <c:v>2.4924999999999997</c:v>
                </c:pt>
                <c:pt idx="6761">
                  <c:v>2.4912500000000004</c:v>
                </c:pt>
                <c:pt idx="6762">
                  <c:v>2.4906249999999996</c:v>
                </c:pt>
                <c:pt idx="6763">
                  <c:v>2.4918750000000012</c:v>
                </c:pt>
                <c:pt idx="6764">
                  <c:v>2.4918750000000012</c:v>
                </c:pt>
                <c:pt idx="6765">
                  <c:v>2.4918750000000012</c:v>
                </c:pt>
                <c:pt idx="6766">
                  <c:v>2.4918750000000012</c:v>
                </c:pt>
                <c:pt idx="6767">
                  <c:v>2.4912500000000004</c:v>
                </c:pt>
                <c:pt idx="6768">
                  <c:v>2.4924999999999997</c:v>
                </c:pt>
                <c:pt idx="6769">
                  <c:v>2.4924999999999997</c:v>
                </c:pt>
                <c:pt idx="6770">
                  <c:v>2.4918750000000012</c:v>
                </c:pt>
                <c:pt idx="6771">
                  <c:v>2.4918750000000012</c:v>
                </c:pt>
                <c:pt idx="6772">
                  <c:v>2.4924999999999997</c:v>
                </c:pt>
                <c:pt idx="6773">
                  <c:v>2.4918750000000012</c:v>
                </c:pt>
                <c:pt idx="6774">
                  <c:v>2.4900000000000011</c:v>
                </c:pt>
                <c:pt idx="6775">
                  <c:v>2.4912500000000004</c:v>
                </c:pt>
                <c:pt idx="6776">
                  <c:v>2.4918750000000012</c:v>
                </c:pt>
                <c:pt idx="6777">
                  <c:v>2.4924999999999997</c:v>
                </c:pt>
                <c:pt idx="6778">
                  <c:v>2.4906249999999996</c:v>
                </c:pt>
                <c:pt idx="6779">
                  <c:v>2.4906249999999996</c:v>
                </c:pt>
                <c:pt idx="6780">
                  <c:v>2.4918750000000012</c:v>
                </c:pt>
                <c:pt idx="6781">
                  <c:v>2.4918750000000012</c:v>
                </c:pt>
                <c:pt idx="6782">
                  <c:v>2.4924999999999997</c:v>
                </c:pt>
                <c:pt idx="6783">
                  <c:v>2.4924999999999997</c:v>
                </c:pt>
                <c:pt idx="6784">
                  <c:v>2.4918750000000012</c:v>
                </c:pt>
                <c:pt idx="6785">
                  <c:v>2.4918750000000012</c:v>
                </c:pt>
                <c:pt idx="6786">
                  <c:v>2.4912500000000004</c:v>
                </c:pt>
                <c:pt idx="6787">
                  <c:v>2.4912500000000004</c:v>
                </c:pt>
                <c:pt idx="6788">
                  <c:v>2.4918750000000012</c:v>
                </c:pt>
                <c:pt idx="6789">
                  <c:v>2.4918750000000012</c:v>
                </c:pt>
                <c:pt idx="6790">
                  <c:v>2.4918750000000012</c:v>
                </c:pt>
                <c:pt idx="6791">
                  <c:v>2.4918750000000012</c:v>
                </c:pt>
                <c:pt idx="6792">
                  <c:v>2.4918750000000012</c:v>
                </c:pt>
                <c:pt idx="6793">
                  <c:v>2.4918750000000012</c:v>
                </c:pt>
                <c:pt idx="6794">
                  <c:v>2.4924999999999997</c:v>
                </c:pt>
                <c:pt idx="6795">
                  <c:v>2.4918750000000012</c:v>
                </c:pt>
                <c:pt idx="6796">
                  <c:v>2.4918750000000012</c:v>
                </c:pt>
                <c:pt idx="6797">
                  <c:v>2.4906249999999996</c:v>
                </c:pt>
                <c:pt idx="6798">
                  <c:v>2.4918750000000012</c:v>
                </c:pt>
                <c:pt idx="6799">
                  <c:v>2.4912500000000004</c:v>
                </c:pt>
                <c:pt idx="6800">
                  <c:v>2.4906249999999996</c:v>
                </c:pt>
                <c:pt idx="6801">
                  <c:v>2.4906249999999996</c:v>
                </c:pt>
                <c:pt idx="6802">
                  <c:v>2.4918750000000012</c:v>
                </c:pt>
                <c:pt idx="6803">
                  <c:v>2.4918750000000012</c:v>
                </c:pt>
                <c:pt idx="6804">
                  <c:v>2.4931249999999983</c:v>
                </c:pt>
                <c:pt idx="6805">
                  <c:v>2.4924999999999997</c:v>
                </c:pt>
                <c:pt idx="6806">
                  <c:v>2.4912500000000004</c:v>
                </c:pt>
                <c:pt idx="6807">
                  <c:v>2.4906249999999996</c:v>
                </c:pt>
                <c:pt idx="6808">
                  <c:v>2.4912500000000004</c:v>
                </c:pt>
                <c:pt idx="6809">
                  <c:v>2.4918750000000012</c:v>
                </c:pt>
                <c:pt idx="6810">
                  <c:v>2.4918750000000012</c:v>
                </c:pt>
                <c:pt idx="6811">
                  <c:v>2.4912500000000004</c:v>
                </c:pt>
                <c:pt idx="6812">
                  <c:v>2.4912500000000004</c:v>
                </c:pt>
                <c:pt idx="6813">
                  <c:v>2.4912500000000004</c:v>
                </c:pt>
                <c:pt idx="6814">
                  <c:v>2.4918750000000012</c:v>
                </c:pt>
                <c:pt idx="6815">
                  <c:v>2.4918750000000012</c:v>
                </c:pt>
                <c:pt idx="6816">
                  <c:v>2.4918750000000012</c:v>
                </c:pt>
                <c:pt idx="6817">
                  <c:v>2.4918750000000012</c:v>
                </c:pt>
                <c:pt idx="6818">
                  <c:v>2.4918750000000012</c:v>
                </c:pt>
                <c:pt idx="6819">
                  <c:v>2.4924999999999997</c:v>
                </c:pt>
                <c:pt idx="6820">
                  <c:v>2.4906249999999996</c:v>
                </c:pt>
                <c:pt idx="6821">
                  <c:v>2.4906249999999996</c:v>
                </c:pt>
                <c:pt idx="6822">
                  <c:v>2.4918750000000012</c:v>
                </c:pt>
                <c:pt idx="6823">
                  <c:v>2.4924999999999997</c:v>
                </c:pt>
                <c:pt idx="6824">
                  <c:v>2.4924999999999997</c:v>
                </c:pt>
                <c:pt idx="6825">
                  <c:v>2.4912500000000004</c:v>
                </c:pt>
                <c:pt idx="6826">
                  <c:v>2.4918750000000012</c:v>
                </c:pt>
                <c:pt idx="6827">
                  <c:v>2.4924999999999997</c:v>
                </c:pt>
                <c:pt idx="6828">
                  <c:v>2.4918750000000012</c:v>
                </c:pt>
                <c:pt idx="6829">
                  <c:v>2.4924999999999997</c:v>
                </c:pt>
                <c:pt idx="6830">
                  <c:v>2.4924999999999997</c:v>
                </c:pt>
                <c:pt idx="6831">
                  <c:v>2.4918750000000012</c:v>
                </c:pt>
                <c:pt idx="6832">
                  <c:v>2.4912500000000004</c:v>
                </c:pt>
                <c:pt idx="6833">
                  <c:v>2.4912500000000004</c:v>
                </c:pt>
                <c:pt idx="6834">
                  <c:v>2.4912500000000004</c:v>
                </c:pt>
                <c:pt idx="6835">
                  <c:v>2.4918750000000012</c:v>
                </c:pt>
                <c:pt idx="6836">
                  <c:v>2.4918750000000012</c:v>
                </c:pt>
                <c:pt idx="6837">
                  <c:v>2.4912500000000004</c:v>
                </c:pt>
                <c:pt idx="6838">
                  <c:v>2.4918750000000012</c:v>
                </c:pt>
                <c:pt idx="6839">
                  <c:v>2.4912500000000004</c:v>
                </c:pt>
                <c:pt idx="6840">
                  <c:v>2.4918750000000012</c:v>
                </c:pt>
                <c:pt idx="6841">
                  <c:v>2.4912500000000004</c:v>
                </c:pt>
                <c:pt idx="6842">
                  <c:v>2.4918750000000012</c:v>
                </c:pt>
                <c:pt idx="6843">
                  <c:v>2.4924999999999997</c:v>
                </c:pt>
                <c:pt idx="6844">
                  <c:v>2.4912500000000004</c:v>
                </c:pt>
                <c:pt idx="6845">
                  <c:v>2.4918750000000012</c:v>
                </c:pt>
                <c:pt idx="6846">
                  <c:v>2.4918750000000012</c:v>
                </c:pt>
                <c:pt idx="6847">
                  <c:v>2.4912500000000004</c:v>
                </c:pt>
                <c:pt idx="6848">
                  <c:v>2.4912500000000004</c:v>
                </c:pt>
                <c:pt idx="6849">
                  <c:v>2.4912500000000004</c:v>
                </c:pt>
                <c:pt idx="6850">
                  <c:v>2.4912500000000004</c:v>
                </c:pt>
                <c:pt idx="6851">
                  <c:v>2.4918750000000012</c:v>
                </c:pt>
                <c:pt idx="6852">
                  <c:v>2.4912500000000004</c:v>
                </c:pt>
                <c:pt idx="6853">
                  <c:v>2.4918750000000012</c:v>
                </c:pt>
                <c:pt idx="6854">
                  <c:v>2.4912500000000004</c:v>
                </c:pt>
                <c:pt idx="6855">
                  <c:v>2.4906249999999996</c:v>
                </c:pt>
                <c:pt idx="6856">
                  <c:v>2.4912500000000004</c:v>
                </c:pt>
                <c:pt idx="6857">
                  <c:v>2.4918750000000012</c:v>
                </c:pt>
                <c:pt idx="6858">
                  <c:v>2.4912500000000004</c:v>
                </c:pt>
                <c:pt idx="6859">
                  <c:v>2.4912500000000004</c:v>
                </c:pt>
                <c:pt idx="6860">
                  <c:v>2.4912500000000004</c:v>
                </c:pt>
                <c:pt idx="6861">
                  <c:v>2.4906249999999996</c:v>
                </c:pt>
                <c:pt idx="6862">
                  <c:v>2.4912500000000004</c:v>
                </c:pt>
                <c:pt idx="6863">
                  <c:v>2.4906249999999996</c:v>
                </c:pt>
                <c:pt idx="6864">
                  <c:v>2.4906249999999996</c:v>
                </c:pt>
                <c:pt idx="6865">
                  <c:v>2.4912500000000004</c:v>
                </c:pt>
                <c:pt idx="6866">
                  <c:v>2.4912500000000004</c:v>
                </c:pt>
                <c:pt idx="6867">
                  <c:v>2.4912500000000004</c:v>
                </c:pt>
                <c:pt idx="6868">
                  <c:v>2.4918750000000012</c:v>
                </c:pt>
                <c:pt idx="6869">
                  <c:v>2.4924999999999997</c:v>
                </c:pt>
                <c:pt idx="6870">
                  <c:v>2.4924999999999997</c:v>
                </c:pt>
                <c:pt idx="6871">
                  <c:v>2.4918750000000012</c:v>
                </c:pt>
                <c:pt idx="6872">
                  <c:v>2.4912500000000004</c:v>
                </c:pt>
                <c:pt idx="6873">
                  <c:v>2.4918750000000012</c:v>
                </c:pt>
                <c:pt idx="6874">
                  <c:v>2.4918750000000012</c:v>
                </c:pt>
                <c:pt idx="6875">
                  <c:v>2.4912500000000004</c:v>
                </c:pt>
                <c:pt idx="6876">
                  <c:v>2.4912500000000004</c:v>
                </c:pt>
                <c:pt idx="6877">
                  <c:v>2.4918750000000012</c:v>
                </c:pt>
                <c:pt idx="6878">
                  <c:v>2.4931249999999983</c:v>
                </c:pt>
                <c:pt idx="6879">
                  <c:v>2.4912500000000004</c:v>
                </c:pt>
                <c:pt idx="6880">
                  <c:v>2.4912500000000004</c:v>
                </c:pt>
                <c:pt idx="6881">
                  <c:v>2.4918750000000012</c:v>
                </c:pt>
                <c:pt idx="6882">
                  <c:v>2.4912500000000004</c:v>
                </c:pt>
                <c:pt idx="6883">
                  <c:v>2.4918750000000012</c:v>
                </c:pt>
                <c:pt idx="6884">
                  <c:v>2.4918750000000012</c:v>
                </c:pt>
                <c:pt idx="6885">
                  <c:v>2.4918750000000012</c:v>
                </c:pt>
                <c:pt idx="6886">
                  <c:v>2.4912500000000004</c:v>
                </c:pt>
                <c:pt idx="6887">
                  <c:v>2.4918750000000012</c:v>
                </c:pt>
                <c:pt idx="6888">
                  <c:v>2.4912500000000004</c:v>
                </c:pt>
                <c:pt idx="6889">
                  <c:v>2.4918750000000012</c:v>
                </c:pt>
                <c:pt idx="6890">
                  <c:v>2.4924999999999997</c:v>
                </c:pt>
                <c:pt idx="6891">
                  <c:v>2.4931249999999983</c:v>
                </c:pt>
                <c:pt idx="6892">
                  <c:v>2.4924999999999997</c:v>
                </c:pt>
                <c:pt idx="6893">
                  <c:v>2.4924999999999997</c:v>
                </c:pt>
                <c:pt idx="6894">
                  <c:v>2.4931249999999983</c:v>
                </c:pt>
                <c:pt idx="6895">
                  <c:v>2.4918750000000012</c:v>
                </c:pt>
                <c:pt idx="6896">
                  <c:v>2.4912500000000004</c:v>
                </c:pt>
                <c:pt idx="6897">
                  <c:v>2.4918750000000012</c:v>
                </c:pt>
                <c:pt idx="6898">
                  <c:v>2.4918750000000012</c:v>
                </c:pt>
                <c:pt idx="6899">
                  <c:v>2.4918750000000012</c:v>
                </c:pt>
                <c:pt idx="6900">
                  <c:v>2.4918750000000012</c:v>
                </c:pt>
                <c:pt idx="6901">
                  <c:v>2.4912500000000004</c:v>
                </c:pt>
                <c:pt idx="6902">
                  <c:v>2.4912500000000004</c:v>
                </c:pt>
                <c:pt idx="6903">
                  <c:v>2.4912500000000004</c:v>
                </c:pt>
                <c:pt idx="6904">
                  <c:v>2.4918750000000012</c:v>
                </c:pt>
                <c:pt idx="6905">
                  <c:v>2.4912500000000004</c:v>
                </c:pt>
                <c:pt idx="6906">
                  <c:v>2.4924999999999997</c:v>
                </c:pt>
                <c:pt idx="6907">
                  <c:v>2.4912500000000004</c:v>
                </c:pt>
                <c:pt idx="6908">
                  <c:v>2.4918750000000012</c:v>
                </c:pt>
                <c:pt idx="6909">
                  <c:v>2.4918750000000012</c:v>
                </c:pt>
                <c:pt idx="6910">
                  <c:v>2.4912500000000004</c:v>
                </c:pt>
                <c:pt idx="6911">
                  <c:v>2.4912500000000004</c:v>
                </c:pt>
                <c:pt idx="6912">
                  <c:v>2.4912500000000004</c:v>
                </c:pt>
                <c:pt idx="6913">
                  <c:v>2.4912500000000004</c:v>
                </c:pt>
                <c:pt idx="6914">
                  <c:v>2.4906249999999996</c:v>
                </c:pt>
                <c:pt idx="6915">
                  <c:v>2.4906249999999996</c:v>
                </c:pt>
                <c:pt idx="6916">
                  <c:v>2.4918750000000012</c:v>
                </c:pt>
                <c:pt idx="6917">
                  <c:v>2.4918750000000012</c:v>
                </c:pt>
                <c:pt idx="6918">
                  <c:v>2.4918750000000012</c:v>
                </c:pt>
                <c:pt idx="6919">
                  <c:v>2.4918750000000012</c:v>
                </c:pt>
                <c:pt idx="6920">
                  <c:v>2.4918750000000012</c:v>
                </c:pt>
                <c:pt idx="6921">
                  <c:v>2.4912500000000004</c:v>
                </c:pt>
                <c:pt idx="6922">
                  <c:v>2.4924999999999997</c:v>
                </c:pt>
                <c:pt idx="6923">
                  <c:v>2.4918750000000012</c:v>
                </c:pt>
                <c:pt idx="6924">
                  <c:v>2.4918750000000012</c:v>
                </c:pt>
                <c:pt idx="6925">
                  <c:v>2.4918750000000012</c:v>
                </c:pt>
                <c:pt idx="6926">
                  <c:v>2.4924999999999997</c:v>
                </c:pt>
                <c:pt idx="6927">
                  <c:v>2.4924999999999997</c:v>
                </c:pt>
                <c:pt idx="6928">
                  <c:v>2.4924999999999997</c:v>
                </c:pt>
                <c:pt idx="6929">
                  <c:v>2.4924999999999997</c:v>
                </c:pt>
                <c:pt idx="6930">
                  <c:v>2.4924999999999997</c:v>
                </c:pt>
                <c:pt idx="6931">
                  <c:v>2.4912500000000004</c:v>
                </c:pt>
                <c:pt idx="6932">
                  <c:v>2.4912500000000004</c:v>
                </c:pt>
                <c:pt idx="6933">
                  <c:v>2.4918750000000012</c:v>
                </c:pt>
                <c:pt idx="6934">
                  <c:v>2.4918750000000012</c:v>
                </c:pt>
                <c:pt idx="6935">
                  <c:v>2.4918750000000012</c:v>
                </c:pt>
                <c:pt idx="6936">
                  <c:v>2.4924999999999997</c:v>
                </c:pt>
                <c:pt idx="6937">
                  <c:v>2.4918750000000012</c:v>
                </c:pt>
                <c:pt idx="6938">
                  <c:v>2.4918750000000012</c:v>
                </c:pt>
                <c:pt idx="6939">
                  <c:v>2.4918750000000012</c:v>
                </c:pt>
                <c:pt idx="6940">
                  <c:v>2.4906249999999996</c:v>
                </c:pt>
                <c:pt idx="6941">
                  <c:v>2.4918750000000012</c:v>
                </c:pt>
                <c:pt idx="6942">
                  <c:v>2.4918750000000012</c:v>
                </c:pt>
                <c:pt idx="6943">
                  <c:v>2.4918750000000012</c:v>
                </c:pt>
                <c:pt idx="6944">
                  <c:v>2.4918750000000012</c:v>
                </c:pt>
                <c:pt idx="6945">
                  <c:v>2.4918750000000012</c:v>
                </c:pt>
                <c:pt idx="6946">
                  <c:v>2.4912500000000004</c:v>
                </c:pt>
                <c:pt idx="6947">
                  <c:v>2.4918750000000012</c:v>
                </c:pt>
                <c:pt idx="6948">
                  <c:v>2.4924999999999997</c:v>
                </c:pt>
                <c:pt idx="6949">
                  <c:v>2.4918750000000012</c:v>
                </c:pt>
                <c:pt idx="6950">
                  <c:v>2.4924999999999997</c:v>
                </c:pt>
                <c:pt idx="6951">
                  <c:v>2.4924999999999997</c:v>
                </c:pt>
                <c:pt idx="6952">
                  <c:v>2.4912500000000004</c:v>
                </c:pt>
                <c:pt idx="6953">
                  <c:v>2.4918750000000012</c:v>
                </c:pt>
                <c:pt idx="6954">
                  <c:v>2.4924999999999997</c:v>
                </c:pt>
                <c:pt idx="6955">
                  <c:v>2.4918750000000012</c:v>
                </c:pt>
                <c:pt idx="6956">
                  <c:v>2.4918750000000012</c:v>
                </c:pt>
                <c:pt idx="6957">
                  <c:v>2.4918750000000012</c:v>
                </c:pt>
                <c:pt idx="6958">
                  <c:v>2.4912500000000004</c:v>
                </c:pt>
                <c:pt idx="6959">
                  <c:v>2.4918750000000012</c:v>
                </c:pt>
                <c:pt idx="6960">
                  <c:v>2.4918750000000012</c:v>
                </c:pt>
                <c:pt idx="6961">
                  <c:v>2.4912500000000004</c:v>
                </c:pt>
                <c:pt idx="6962">
                  <c:v>2.4918750000000012</c:v>
                </c:pt>
                <c:pt idx="6963">
                  <c:v>2.4924999999999997</c:v>
                </c:pt>
                <c:pt idx="6964">
                  <c:v>2.4906249999999996</c:v>
                </c:pt>
                <c:pt idx="6965">
                  <c:v>2.4918750000000012</c:v>
                </c:pt>
                <c:pt idx="6966">
                  <c:v>2.4918750000000012</c:v>
                </c:pt>
                <c:pt idx="6967">
                  <c:v>2.4912500000000004</c:v>
                </c:pt>
                <c:pt idx="6968">
                  <c:v>2.4906249999999996</c:v>
                </c:pt>
                <c:pt idx="6969">
                  <c:v>2.4918750000000012</c:v>
                </c:pt>
                <c:pt idx="6970">
                  <c:v>2.4918750000000012</c:v>
                </c:pt>
                <c:pt idx="6971">
                  <c:v>2.4912500000000004</c:v>
                </c:pt>
                <c:pt idx="6972">
                  <c:v>2.4918750000000012</c:v>
                </c:pt>
                <c:pt idx="6973">
                  <c:v>2.4918750000000012</c:v>
                </c:pt>
                <c:pt idx="6974">
                  <c:v>2.4918750000000012</c:v>
                </c:pt>
                <c:pt idx="6975">
                  <c:v>2.4918750000000012</c:v>
                </c:pt>
                <c:pt idx="6976">
                  <c:v>2.4924999999999997</c:v>
                </c:pt>
                <c:pt idx="6977">
                  <c:v>2.4918750000000012</c:v>
                </c:pt>
                <c:pt idx="6978">
                  <c:v>2.4918750000000012</c:v>
                </c:pt>
                <c:pt idx="6979">
                  <c:v>2.4918750000000012</c:v>
                </c:pt>
                <c:pt idx="6980">
                  <c:v>2.4924999999999997</c:v>
                </c:pt>
                <c:pt idx="6981">
                  <c:v>2.4924999999999997</c:v>
                </c:pt>
                <c:pt idx="6982">
                  <c:v>2.4931249999999983</c:v>
                </c:pt>
                <c:pt idx="6983">
                  <c:v>2.4918750000000012</c:v>
                </c:pt>
                <c:pt idx="6984">
                  <c:v>2.4912500000000004</c:v>
                </c:pt>
                <c:pt idx="6985">
                  <c:v>2.4918750000000012</c:v>
                </c:pt>
                <c:pt idx="6986">
                  <c:v>2.4937500000000012</c:v>
                </c:pt>
                <c:pt idx="6987">
                  <c:v>2.4931249999999983</c:v>
                </c:pt>
                <c:pt idx="6988">
                  <c:v>2.4924999999999997</c:v>
                </c:pt>
                <c:pt idx="6989">
                  <c:v>2.4918750000000012</c:v>
                </c:pt>
                <c:pt idx="6990">
                  <c:v>2.4918750000000012</c:v>
                </c:pt>
                <c:pt idx="6991">
                  <c:v>2.4918750000000012</c:v>
                </c:pt>
                <c:pt idx="6992">
                  <c:v>2.4918750000000012</c:v>
                </c:pt>
                <c:pt idx="6993">
                  <c:v>2.4912500000000004</c:v>
                </c:pt>
                <c:pt idx="6994">
                  <c:v>2.4912500000000004</c:v>
                </c:pt>
                <c:pt idx="6995">
                  <c:v>2.4906249999999996</c:v>
                </c:pt>
                <c:pt idx="6996">
                  <c:v>2.4912500000000004</c:v>
                </c:pt>
                <c:pt idx="6997">
                  <c:v>2.4918750000000012</c:v>
                </c:pt>
                <c:pt idx="6998">
                  <c:v>2.4918750000000012</c:v>
                </c:pt>
                <c:pt idx="6999">
                  <c:v>2.4918750000000012</c:v>
                </c:pt>
                <c:pt idx="7000">
                  <c:v>2.4918750000000012</c:v>
                </c:pt>
                <c:pt idx="7001">
                  <c:v>2.4912500000000004</c:v>
                </c:pt>
                <c:pt idx="7002">
                  <c:v>2.4918750000000012</c:v>
                </c:pt>
                <c:pt idx="7003">
                  <c:v>2.4918750000000012</c:v>
                </c:pt>
                <c:pt idx="7004">
                  <c:v>2.4918750000000012</c:v>
                </c:pt>
                <c:pt idx="7005">
                  <c:v>2.4924999999999997</c:v>
                </c:pt>
                <c:pt idx="7006">
                  <c:v>2.4924999999999997</c:v>
                </c:pt>
                <c:pt idx="7007">
                  <c:v>2.4918750000000012</c:v>
                </c:pt>
                <c:pt idx="7008">
                  <c:v>2.4906249999999996</c:v>
                </c:pt>
                <c:pt idx="7009">
                  <c:v>2.4918750000000012</c:v>
                </c:pt>
                <c:pt idx="7010">
                  <c:v>2.4912500000000004</c:v>
                </c:pt>
                <c:pt idx="7011">
                  <c:v>2.4912500000000004</c:v>
                </c:pt>
                <c:pt idx="7012">
                  <c:v>2.4918750000000012</c:v>
                </c:pt>
                <c:pt idx="7013">
                  <c:v>2.4918750000000012</c:v>
                </c:pt>
                <c:pt idx="7014">
                  <c:v>2.4924999999999997</c:v>
                </c:pt>
                <c:pt idx="7015">
                  <c:v>2.4918750000000012</c:v>
                </c:pt>
                <c:pt idx="7016">
                  <c:v>2.4918750000000012</c:v>
                </c:pt>
                <c:pt idx="7017">
                  <c:v>2.4912500000000004</c:v>
                </c:pt>
                <c:pt idx="7018">
                  <c:v>2.4918750000000012</c:v>
                </c:pt>
                <c:pt idx="7019">
                  <c:v>2.4918750000000012</c:v>
                </c:pt>
                <c:pt idx="7020">
                  <c:v>2.4912500000000004</c:v>
                </c:pt>
                <c:pt idx="7021">
                  <c:v>2.4906249999999996</c:v>
                </c:pt>
                <c:pt idx="7022">
                  <c:v>2.4912500000000004</c:v>
                </c:pt>
                <c:pt idx="7023">
                  <c:v>2.4912500000000004</c:v>
                </c:pt>
                <c:pt idx="7024">
                  <c:v>2.4918750000000012</c:v>
                </c:pt>
                <c:pt idx="7025">
                  <c:v>2.4912500000000004</c:v>
                </c:pt>
                <c:pt idx="7026">
                  <c:v>2.4912500000000004</c:v>
                </c:pt>
                <c:pt idx="7027">
                  <c:v>2.4924999999999997</c:v>
                </c:pt>
                <c:pt idx="7028">
                  <c:v>2.4924999999999997</c:v>
                </c:pt>
                <c:pt idx="7029">
                  <c:v>2.4931249999999983</c:v>
                </c:pt>
                <c:pt idx="7030">
                  <c:v>2.4918750000000012</c:v>
                </c:pt>
                <c:pt idx="7031">
                  <c:v>2.4918750000000012</c:v>
                </c:pt>
                <c:pt idx="7032">
                  <c:v>2.4906249999999996</c:v>
                </c:pt>
                <c:pt idx="7033">
                  <c:v>2.4918750000000012</c:v>
                </c:pt>
                <c:pt idx="7034">
                  <c:v>2.4918750000000012</c:v>
                </c:pt>
                <c:pt idx="7035">
                  <c:v>2.4924999999999997</c:v>
                </c:pt>
                <c:pt idx="7036">
                  <c:v>2.4918750000000012</c:v>
                </c:pt>
                <c:pt idx="7037">
                  <c:v>2.4924999999999997</c:v>
                </c:pt>
                <c:pt idx="7038">
                  <c:v>2.4924999999999997</c:v>
                </c:pt>
                <c:pt idx="7039">
                  <c:v>2.4918750000000012</c:v>
                </c:pt>
                <c:pt idx="7040">
                  <c:v>2.4918750000000012</c:v>
                </c:pt>
                <c:pt idx="7041">
                  <c:v>2.4912500000000004</c:v>
                </c:pt>
                <c:pt idx="7042">
                  <c:v>2.4912500000000004</c:v>
                </c:pt>
                <c:pt idx="7043">
                  <c:v>2.4918750000000012</c:v>
                </c:pt>
                <c:pt idx="7044">
                  <c:v>2.4918750000000012</c:v>
                </c:pt>
                <c:pt idx="7045">
                  <c:v>2.4924999999999997</c:v>
                </c:pt>
                <c:pt idx="7046">
                  <c:v>2.4918750000000012</c:v>
                </c:pt>
                <c:pt idx="7047">
                  <c:v>2.4912500000000004</c:v>
                </c:pt>
                <c:pt idx="7048">
                  <c:v>2.4912500000000004</c:v>
                </c:pt>
                <c:pt idx="7049">
                  <c:v>2.4918750000000012</c:v>
                </c:pt>
                <c:pt idx="7050">
                  <c:v>2.4906249999999996</c:v>
                </c:pt>
                <c:pt idx="7051">
                  <c:v>2.4912500000000004</c:v>
                </c:pt>
                <c:pt idx="7052">
                  <c:v>2.4924999999999997</c:v>
                </c:pt>
                <c:pt idx="7053">
                  <c:v>2.4918750000000012</c:v>
                </c:pt>
                <c:pt idx="7054">
                  <c:v>2.4918750000000012</c:v>
                </c:pt>
                <c:pt idx="7055">
                  <c:v>2.4918750000000012</c:v>
                </c:pt>
                <c:pt idx="7056">
                  <c:v>2.4918750000000012</c:v>
                </c:pt>
                <c:pt idx="7057">
                  <c:v>2.4924999999999997</c:v>
                </c:pt>
                <c:pt idx="7058">
                  <c:v>2.4918750000000012</c:v>
                </c:pt>
                <c:pt idx="7059">
                  <c:v>2.4924999999999997</c:v>
                </c:pt>
                <c:pt idx="7060">
                  <c:v>2.4918750000000012</c:v>
                </c:pt>
                <c:pt idx="7061">
                  <c:v>2.4912500000000004</c:v>
                </c:pt>
                <c:pt idx="7062">
                  <c:v>2.4912500000000004</c:v>
                </c:pt>
                <c:pt idx="7063">
                  <c:v>2.4918750000000012</c:v>
                </c:pt>
                <c:pt idx="7064">
                  <c:v>2.4918750000000012</c:v>
                </c:pt>
                <c:pt idx="7065">
                  <c:v>2.4918750000000012</c:v>
                </c:pt>
                <c:pt idx="7066">
                  <c:v>2.4912500000000004</c:v>
                </c:pt>
                <c:pt idx="7067">
                  <c:v>2.4906249999999996</c:v>
                </c:pt>
                <c:pt idx="7068">
                  <c:v>2.4918750000000012</c:v>
                </c:pt>
                <c:pt idx="7069">
                  <c:v>2.4918750000000012</c:v>
                </c:pt>
                <c:pt idx="7070">
                  <c:v>2.4924999999999997</c:v>
                </c:pt>
                <c:pt idx="7071">
                  <c:v>2.4924999999999997</c:v>
                </c:pt>
                <c:pt idx="7072">
                  <c:v>2.4912500000000004</c:v>
                </c:pt>
                <c:pt idx="7073">
                  <c:v>2.4918750000000012</c:v>
                </c:pt>
                <c:pt idx="7074">
                  <c:v>2.4924999999999997</c:v>
                </c:pt>
                <c:pt idx="7075">
                  <c:v>2.4918750000000012</c:v>
                </c:pt>
                <c:pt idx="7076">
                  <c:v>2.4918750000000012</c:v>
                </c:pt>
                <c:pt idx="7077">
                  <c:v>2.4924999999999997</c:v>
                </c:pt>
                <c:pt idx="7078">
                  <c:v>2.4918750000000012</c:v>
                </c:pt>
                <c:pt idx="7079">
                  <c:v>2.4918750000000012</c:v>
                </c:pt>
                <c:pt idx="7080">
                  <c:v>2.4918750000000012</c:v>
                </c:pt>
                <c:pt idx="7081">
                  <c:v>2.4918750000000012</c:v>
                </c:pt>
                <c:pt idx="7082">
                  <c:v>2.4924999999999997</c:v>
                </c:pt>
                <c:pt idx="7083">
                  <c:v>2.4918750000000012</c:v>
                </c:pt>
                <c:pt idx="7084">
                  <c:v>2.4900000000000011</c:v>
                </c:pt>
                <c:pt idx="7085">
                  <c:v>2.4906249999999996</c:v>
                </c:pt>
                <c:pt idx="7086">
                  <c:v>2.4924999999999997</c:v>
                </c:pt>
                <c:pt idx="7087">
                  <c:v>2.4924999999999997</c:v>
                </c:pt>
                <c:pt idx="7088">
                  <c:v>2.4918750000000012</c:v>
                </c:pt>
                <c:pt idx="7089">
                  <c:v>2.4931249999999983</c:v>
                </c:pt>
                <c:pt idx="7090">
                  <c:v>2.4924999999999997</c:v>
                </c:pt>
                <c:pt idx="7091">
                  <c:v>2.4918750000000012</c:v>
                </c:pt>
                <c:pt idx="7092">
                  <c:v>2.4906249999999996</c:v>
                </c:pt>
                <c:pt idx="7093">
                  <c:v>2.4900000000000011</c:v>
                </c:pt>
                <c:pt idx="7094">
                  <c:v>2.4918750000000012</c:v>
                </c:pt>
                <c:pt idx="7095">
                  <c:v>2.4912500000000004</c:v>
                </c:pt>
                <c:pt idx="7096">
                  <c:v>2.4918750000000012</c:v>
                </c:pt>
                <c:pt idx="7097">
                  <c:v>2.4924999999999997</c:v>
                </c:pt>
                <c:pt idx="7098">
                  <c:v>2.4924999999999997</c:v>
                </c:pt>
                <c:pt idx="7099">
                  <c:v>2.4918750000000012</c:v>
                </c:pt>
                <c:pt idx="7100">
                  <c:v>2.4918750000000012</c:v>
                </c:pt>
                <c:pt idx="7101">
                  <c:v>2.4931249999999983</c:v>
                </c:pt>
                <c:pt idx="7102">
                  <c:v>2.4924999999999997</c:v>
                </c:pt>
                <c:pt idx="7103">
                  <c:v>2.4918750000000012</c:v>
                </c:pt>
                <c:pt idx="7104">
                  <c:v>2.4918750000000012</c:v>
                </c:pt>
                <c:pt idx="7105">
                  <c:v>2.4912500000000004</c:v>
                </c:pt>
                <c:pt idx="7106">
                  <c:v>2.4918750000000012</c:v>
                </c:pt>
                <c:pt idx="7107">
                  <c:v>2.4918750000000012</c:v>
                </c:pt>
                <c:pt idx="7108">
                  <c:v>2.4912500000000004</c:v>
                </c:pt>
                <c:pt idx="7109">
                  <c:v>2.4912500000000004</c:v>
                </c:pt>
                <c:pt idx="7110">
                  <c:v>2.4918750000000012</c:v>
                </c:pt>
                <c:pt idx="7111">
                  <c:v>2.4924999999999997</c:v>
                </c:pt>
                <c:pt idx="7112">
                  <c:v>2.4924999999999997</c:v>
                </c:pt>
                <c:pt idx="7113">
                  <c:v>2.4912500000000004</c:v>
                </c:pt>
                <c:pt idx="7114">
                  <c:v>2.4906249999999996</c:v>
                </c:pt>
                <c:pt idx="7115">
                  <c:v>2.4912500000000004</c:v>
                </c:pt>
                <c:pt idx="7116">
                  <c:v>2.4918750000000012</c:v>
                </c:pt>
                <c:pt idx="7117">
                  <c:v>2.4924999999999997</c:v>
                </c:pt>
                <c:pt idx="7118">
                  <c:v>2.4931249999999983</c:v>
                </c:pt>
                <c:pt idx="7119">
                  <c:v>2.4918750000000012</c:v>
                </c:pt>
                <c:pt idx="7120">
                  <c:v>2.4918750000000012</c:v>
                </c:pt>
                <c:pt idx="7121">
                  <c:v>2.4912500000000004</c:v>
                </c:pt>
                <c:pt idx="7122">
                  <c:v>2.4912500000000004</c:v>
                </c:pt>
                <c:pt idx="7123">
                  <c:v>2.4912500000000004</c:v>
                </c:pt>
                <c:pt idx="7124">
                  <c:v>2.4906249999999996</c:v>
                </c:pt>
                <c:pt idx="7125">
                  <c:v>2.4918750000000012</c:v>
                </c:pt>
                <c:pt idx="7126">
                  <c:v>2.4912500000000004</c:v>
                </c:pt>
                <c:pt idx="7127">
                  <c:v>2.4912500000000004</c:v>
                </c:pt>
                <c:pt idx="7128">
                  <c:v>2.4924999999999997</c:v>
                </c:pt>
                <c:pt idx="7129">
                  <c:v>2.4918750000000012</c:v>
                </c:pt>
                <c:pt idx="7130">
                  <c:v>2.4912500000000004</c:v>
                </c:pt>
                <c:pt idx="7131">
                  <c:v>2.4918750000000012</c:v>
                </c:pt>
                <c:pt idx="7132">
                  <c:v>2.4918750000000012</c:v>
                </c:pt>
                <c:pt idx="7133">
                  <c:v>2.4918750000000012</c:v>
                </c:pt>
                <c:pt idx="7134">
                  <c:v>2.4912500000000004</c:v>
                </c:pt>
                <c:pt idx="7135">
                  <c:v>2.4918750000000012</c:v>
                </c:pt>
                <c:pt idx="7136">
                  <c:v>2.4906249999999996</c:v>
                </c:pt>
                <c:pt idx="7137">
                  <c:v>2.4906249999999996</c:v>
                </c:pt>
                <c:pt idx="7138">
                  <c:v>2.4912500000000004</c:v>
                </c:pt>
                <c:pt idx="7139">
                  <c:v>2.4918750000000012</c:v>
                </c:pt>
                <c:pt idx="7140">
                  <c:v>2.4918750000000012</c:v>
                </c:pt>
                <c:pt idx="7141">
                  <c:v>2.4918750000000012</c:v>
                </c:pt>
                <c:pt idx="7142">
                  <c:v>2.4918750000000012</c:v>
                </c:pt>
                <c:pt idx="7143">
                  <c:v>2.4912500000000004</c:v>
                </c:pt>
                <c:pt idx="7144">
                  <c:v>2.4924999999999997</c:v>
                </c:pt>
                <c:pt idx="7145">
                  <c:v>2.4924999999999997</c:v>
                </c:pt>
                <c:pt idx="7146">
                  <c:v>2.4924999999999997</c:v>
                </c:pt>
                <c:pt idx="7147">
                  <c:v>2.4918750000000012</c:v>
                </c:pt>
                <c:pt idx="7148">
                  <c:v>2.4912500000000004</c:v>
                </c:pt>
                <c:pt idx="7149">
                  <c:v>2.4912500000000004</c:v>
                </c:pt>
                <c:pt idx="7150">
                  <c:v>2.4918750000000012</c:v>
                </c:pt>
                <c:pt idx="7151">
                  <c:v>2.4918750000000012</c:v>
                </c:pt>
                <c:pt idx="7152">
                  <c:v>2.4918750000000012</c:v>
                </c:pt>
                <c:pt idx="7153">
                  <c:v>2.4924999999999997</c:v>
                </c:pt>
                <c:pt idx="7154">
                  <c:v>2.4918750000000012</c:v>
                </c:pt>
                <c:pt idx="7155">
                  <c:v>2.4912500000000004</c:v>
                </c:pt>
                <c:pt idx="7156">
                  <c:v>2.4912500000000004</c:v>
                </c:pt>
                <c:pt idx="7157">
                  <c:v>2.4912500000000004</c:v>
                </c:pt>
                <c:pt idx="7158">
                  <c:v>2.4906249999999996</c:v>
                </c:pt>
                <c:pt idx="7159">
                  <c:v>2.4912500000000004</c:v>
                </c:pt>
                <c:pt idx="7160">
                  <c:v>2.4918750000000012</c:v>
                </c:pt>
                <c:pt idx="7161">
                  <c:v>2.4906249999999996</c:v>
                </c:pt>
                <c:pt idx="7162">
                  <c:v>2.4912500000000004</c:v>
                </c:pt>
                <c:pt idx="7163">
                  <c:v>2.4912500000000004</c:v>
                </c:pt>
                <c:pt idx="7164">
                  <c:v>2.4906249999999996</c:v>
                </c:pt>
                <c:pt idx="7165">
                  <c:v>2.4924999999999997</c:v>
                </c:pt>
                <c:pt idx="7166">
                  <c:v>2.4918750000000012</c:v>
                </c:pt>
                <c:pt idx="7167">
                  <c:v>2.4912500000000004</c:v>
                </c:pt>
                <c:pt idx="7168">
                  <c:v>2.4906249999999996</c:v>
                </c:pt>
                <c:pt idx="7169">
                  <c:v>2.4906249999999996</c:v>
                </c:pt>
                <c:pt idx="7170">
                  <c:v>2.4918750000000012</c:v>
                </c:pt>
                <c:pt idx="7171">
                  <c:v>2.4924999999999997</c:v>
                </c:pt>
                <c:pt idx="7172">
                  <c:v>2.4931249999999983</c:v>
                </c:pt>
                <c:pt idx="7173">
                  <c:v>2.4931249999999983</c:v>
                </c:pt>
                <c:pt idx="7174">
                  <c:v>2.4918750000000012</c:v>
                </c:pt>
                <c:pt idx="7175">
                  <c:v>2.4918750000000012</c:v>
                </c:pt>
                <c:pt idx="7176">
                  <c:v>2.4918750000000012</c:v>
                </c:pt>
                <c:pt idx="7177">
                  <c:v>2.4912500000000004</c:v>
                </c:pt>
                <c:pt idx="7178">
                  <c:v>2.4918750000000012</c:v>
                </c:pt>
                <c:pt idx="7179">
                  <c:v>2.4918750000000012</c:v>
                </c:pt>
                <c:pt idx="7180">
                  <c:v>2.4918750000000012</c:v>
                </c:pt>
                <c:pt idx="7181">
                  <c:v>2.4918750000000012</c:v>
                </c:pt>
                <c:pt idx="7182">
                  <c:v>2.4924999999999997</c:v>
                </c:pt>
                <c:pt idx="7183">
                  <c:v>2.4924999999999997</c:v>
                </c:pt>
                <c:pt idx="7184">
                  <c:v>2.4924999999999997</c:v>
                </c:pt>
                <c:pt idx="7185">
                  <c:v>2.4912500000000004</c:v>
                </c:pt>
                <c:pt idx="7186">
                  <c:v>2.4918750000000012</c:v>
                </c:pt>
                <c:pt idx="7187">
                  <c:v>2.4918750000000012</c:v>
                </c:pt>
                <c:pt idx="7188">
                  <c:v>2.4912500000000004</c:v>
                </c:pt>
                <c:pt idx="7189">
                  <c:v>2.4912500000000004</c:v>
                </c:pt>
                <c:pt idx="7190">
                  <c:v>2.4918750000000012</c:v>
                </c:pt>
                <c:pt idx="7191">
                  <c:v>2.4924999999999997</c:v>
                </c:pt>
                <c:pt idx="7192">
                  <c:v>2.4918750000000012</c:v>
                </c:pt>
                <c:pt idx="7193">
                  <c:v>2.4912500000000004</c:v>
                </c:pt>
                <c:pt idx="7194">
                  <c:v>2.4906249999999996</c:v>
                </c:pt>
                <c:pt idx="7195">
                  <c:v>2.4918750000000012</c:v>
                </c:pt>
                <c:pt idx="7196">
                  <c:v>2.4912500000000004</c:v>
                </c:pt>
                <c:pt idx="7197">
                  <c:v>2.4912500000000004</c:v>
                </c:pt>
                <c:pt idx="7198">
                  <c:v>2.4924999999999997</c:v>
                </c:pt>
                <c:pt idx="7199">
                  <c:v>2.4931249999999983</c:v>
                </c:pt>
                <c:pt idx="7200">
                  <c:v>2.4918750000000012</c:v>
                </c:pt>
                <c:pt idx="7201">
                  <c:v>2.4912500000000004</c:v>
                </c:pt>
                <c:pt idx="7202">
                  <c:v>2.4924999999999997</c:v>
                </c:pt>
                <c:pt idx="7203">
                  <c:v>2.4918750000000012</c:v>
                </c:pt>
                <c:pt idx="7204">
                  <c:v>2.4924999999999997</c:v>
                </c:pt>
                <c:pt idx="7205">
                  <c:v>2.4924999999999997</c:v>
                </c:pt>
                <c:pt idx="7206">
                  <c:v>2.4912500000000004</c:v>
                </c:pt>
                <c:pt idx="7207">
                  <c:v>2.4918750000000012</c:v>
                </c:pt>
                <c:pt idx="7208">
                  <c:v>2.4912500000000004</c:v>
                </c:pt>
                <c:pt idx="7209">
                  <c:v>2.4924999999999997</c:v>
                </c:pt>
                <c:pt idx="7210">
                  <c:v>2.4924999999999997</c:v>
                </c:pt>
                <c:pt idx="7211">
                  <c:v>2.4918750000000012</c:v>
                </c:pt>
                <c:pt idx="7212">
                  <c:v>2.4918750000000012</c:v>
                </c:pt>
                <c:pt idx="7213">
                  <c:v>2.4924999999999997</c:v>
                </c:pt>
                <c:pt idx="7214">
                  <c:v>2.4931249999999983</c:v>
                </c:pt>
                <c:pt idx="7215">
                  <c:v>2.4918750000000012</c:v>
                </c:pt>
                <c:pt idx="7216">
                  <c:v>2.4924999999999997</c:v>
                </c:pt>
                <c:pt idx="7217">
                  <c:v>2.4924999999999997</c:v>
                </c:pt>
                <c:pt idx="7218">
                  <c:v>2.4918750000000012</c:v>
                </c:pt>
                <c:pt idx="7219">
                  <c:v>2.4931249999999983</c:v>
                </c:pt>
                <c:pt idx="7220">
                  <c:v>2.4918750000000012</c:v>
                </c:pt>
                <c:pt idx="7221">
                  <c:v>2.4918750000000012</c:v>
                </c:pt>
                <c:pt idx="7222">
                  <c:v>2.4918750000000012</c:v>
                </c:pt>
                <c:pt idx="7223">
                  <c:v>2.4924999999999997</c:v>
                </c:pt>
                <c:pt idx="7224">
                  <c:v>2.4924999999999997</c:v>
                </c:pt>
                <c:pt idx="7225">
                  <c:v>2.4918750000000012</c:v>
                </c:pt>
                <c:pt idx="7226">
                  <c:v>2.4931249999999983</c:v>
                </c:pt>
                <c:pt idx="7227">
                  <c:v>2.4918750000000012</c:v>
                </c:pt>
                <c:pt idx="7228">
                  <c:v>2.4912500000000004</c:v>
                </c:pt>
                <c:pt idx="7229">
                  <c:v>2.4906249999999996</c:v>
                </c:pt>
                <c:pt idx="7230">
                  <c:v>2.4918750000000012</c:v>
                </c:pt>
                <c:pt idx="7231">
                  <c:v>2.4924999999999997</c:v>
                </c:pt>
                <c:pt idx="7232">
                  <c:v>2.4918750000000012</c:v>
                </c:pt>
                <c:pt idx="7233">
                  <c:v>2.4924999999999997</c:v>
                </c:pt>
                <c:pt idx="7234">
                  <c:v>2.4924999999999997</c:v>
                </c:pt>
                <c:pt idx="7235">
                  <c:v>2.4924999999999997</c:v>
                </c:pt>
                <c:pt idx="7236">
                  <c:v>2.4924999999999997</c:v>
                </c:pt>
                <c:pt idx="7237">
                  <c:v>2.4893750000000003</c:v>
                </c:pt>
                <c:pt idx="7238">
                  <c:v>2.4906249999999996</c:v>
                </c:pt>
                <c:pt idx="7239">
                  <c:v>2.4918750000000012</c:v>
                </c:pt>
                <c:pt idx="7240">
                  <c:v>2.4918750000000012</c:v>
                </c:pt>
                <c:pt idx="7241">
                  <c:v>2.4918750000000012</c:v>
                </c:pt>
                <c:pt idx="7242">
                  <c:v>2.4918750000000012</c:v>
                </c:pt>
                <c:pt idx="7243">
                  <c:v>2.4906249999999996</c:v>
                </c:pt>
                <c:pt idx="7244">
                  <c:v>2.4912500000000004</c:v>
                </c:pt>
                <c:pt idx="7245">
                  <c:v>2.4900000000000011</c:v>
                </c:pt>
                <c:pt idx="7246">
                  <c:v>2.4912500000000004</c:v>
                </c:pt>
                <c:pt idx="7247">
                  <c:v>2.4918750000000012</c:v>
                </c:pt>
                <c:pt idx="7248">
                  <c:v>2.4924999999999997</c:v>
                </c:pt>
                <c:pt idx="7249">
                  <c:v>2.4918750000000012</c:v>
                </c:pt>
                <c:pt idx="7250">
                  <c:v>2.4912500000000004</c:v>
                </c:pt>
                <c:pt idx="7251">
                  <c:v>2.4918750000000012</c:v>
                </c:pt>
                <c:pt idx="7252">
                  <c:v>2.4931249999999983</c:v>
                </c:pt>
                <c:pt idx="7253">
                  <c:v>2.4918750000000012</c:v>
                </c:pt>
                <c:pt idx="7254">
                  <c:v>2.4918750000000012</c:v>
                </c:pt>
                <c:pt idx="7255">
                  <c:v>2.4912500000000004</c:v>
                </c:pt>
                <c:pt idx="7256">
                  <c:v>2.4918750000000012</c:v>
                </c:pt>
                <c:pt idx="7257">
                  <c:v>2.4931249999999983</c:v>
                </c:pt>
                <c:pt idx="7258">
                  <c:v>2.4924999999999997</c:v>
                </c:pt>
                <c:pt idx="7259">
                  <c:v>2.4918750000000012</c:v>
                </c:pt>
                <c:pt idx="7260">
                  <c:v>2.4918750000000012</c:v>
                </c:pt>
                <c:pt idx="7261">
                  <c:v>2.4924999999999997</c:v>
                </c:pt>
                <c:pt idx="7262">
                  <c:v>2.4918750000000012</c:v>
                </c:pt>
                <c:pt idx="7263">
                  <c:v>2.4918750000000012</c:v>
                </c:pt>
                <c:pt idx="7264">
                  <c:v>2.4918750000000012</c:v>
                </c:pt>
                <c:pt idx="7265">
                  <c:v>2.4918750000000012</c:v>
                </c:pt>
                <c:pt idx="7266">
                  <c:v>2.4918750000000012</c:v>
                </c:pt>
                <c:pt idx="7267">
                  <c:v>2.4918750000000012</c:v>
                </c:pt>
                <c:pt idx="7268">
                  <c:v>2.4924999999999997</c:v>
                </c:pt>
                <c:pt idx="7269">
                  <c:v>2.4924999999999997</c:v>
                </c:pt>
                <c:pt idx="7270">
                  <c:v>2.4918750000000012</c:v>
                </c:pt>
                <c:pt idx="7271">
                  <c:v>2.4924999999999997</c:v>
                </c:pt>
                <c:pt idx="7272">
                  <c:v>2.4924999999999997</c:v>
                </c:pt>
                <c:pt idx="7273">
                  <c:v>2.4918750000000012</c:v>
                </c:pt>
                <c:pt idx="7274">
                  <c:v>2.4912500000000004</c:v>
                </c:pt>
                <c:pt idx="7275">
                  <c:v>2.4906249999999996</c:v>
                </c:pt>
                <c:pt idx="7276">
                  <c:v>2.4918750000000012</c:v>
                </c:pt>
                <c:pt idx="7277">
                  <c:v>2.4918750000000012</c:v>
                </c:pt>
                <c:pt idx="7278">
                  <c:v>2.4924999999999997</c:v>
                </c:pt>
                <c:pt idx="7279">
                  <c:v>2.4918750000000012</c:v>
                </c:pt>
                <c:pt idx="7280">
                  <c:v>2.4912500000000004</c:v>
                </c:pt>
                <c:pt idx="7281">
                  <c:v>2.4918750000000012</c:v>
                </c:pt>
                <c:pt idx="7282">
                  <c:v>2.4924999999999997</c:v>
                </c:pt>
                <c:pt idx="7283">
                  <c:v>2.4918750000000012</c:v>
                </c:pt>
                <c:pt idx="7284">
                  <c:v>2.4912500000000004</c:v>
                </c:pt>
                <c:pt idx="7285">
                  <c:v>2.4912500000000004</c:v>
                </c:pt>
                <c:pt idx="7286">
                  <c:v>2.4912500000000004</c:v>
                </c:pt>
                <c:pt idx="7287">
                  <c:v>2.4924999999999997</c:v>
                </c:pt>
                <c:pt idx="7288">
                  <c:v>2.4931249999999983</c:v>
                </c:pt>
                <c:pt idx="7289">
                  <c:v>2.4924999999999997</c:v>
                </c:pt>
                <c:pt idx="7290">
                  <c:v>2.4918750000000012</c:v>
                </c:pt>
                <c:pt idx="7291">
                  <c:v>2.4924999999999997</c:v>
                </c:pt>
                <c:pt idx="7292">
                  <c:v>2.4912500000000004</c:v>
                </c:pt>
                <c:pt idx="7293">
                  <c:v>2.4918750000000012</c:v>
                </c:pt>
                <c:pt idx="7294">
                  <c:v>2.4912500000000004</c:v>
                </c:pt>
                <c:pt idx="7295">
                  <c:v>2.4906249999999996</c:v>
                </c:pt>
                <c:pt idx="7296">
                  <c:v>2.4906249999999996</c:v>
                </c:pt>
                <c:pt idx="7297">
                  <c:v>2.4912500000000004</c:v>
                </c:pt>
                <c:pt idx="7298">
                  <c:v>2.4906249999999996</c:v>
                </c:pt>
                <c:pt idx="7299">
                  <c:v>2.4918750000000012</c:v>
                </c:pt>
                <c:pt idx="7300">
                  <c:v>2.4924999999999997</c:v>
                </c:pt>
                <c:pt idx="7301">
                  <c:v>2.4912500000000004</c:v>
                </c:pt>
                <c:pt idx="7302">
                  <c:v>2.4918750000000012</c:v>
                </c:pt>
                <c:pt idx="7303">
                  <c:v>2.4918750000000012</c:v>
                </c:pt>
                <c:pt idx="7304">
                  <c:v>2.4918750000000012</c:v>
                </c:pt>
                <c:pt idx="7305">
                  <c:v>2.4918750000000012</c:v>
                </c:pt>
                <c:pt idx="7306">
                  <c:v>2.4906249999999996</c:v>
                </c:pt>
                <c:pt idx="7307">
                  <c:v>2.4918750000000012</c:v>
                </c:pt>
                <c:pt idx="7308">
                  <c:v>2.4918750000000012</c:v>
                </c:pt>
                <c:pt idx="7309">
                  <c:v>2.4918750000000012</c:v>
                </c:pt>
                <c:pt idx="7310">
                  <c:v>2.4924999999999997</c:v>
                </c:pt>
                <c:pt idx="7311">
                  <c:v>2.4931249999999983</c:v>
                </c:pt>
                <c:pt idx="7312">
                  <c:v>2.4918750000000012</c:v>
                </c:pt>
                <c:pt idx="7313">
                  <c:v>2.4924999999999997</c:v>
                </c:pt>
                <c:pt idx="7314">
                  <c:v>2.4906249999999996</c:v>
                </c:pt>
                <c:pt idx="7315">
                  <c:v>2.4912500000000004</c:v>
                </c:pt>
                <c:pt idx="7316">
                  <c:v>2.4918750000000012</c:v>
                </c:pt>
                <c:pt idx="7317">
                  <c:v>2.4931249999999983</c:v>
                </c:pt>
                <c:pt idx="7318">
                  <c:v>2.4924999999999997</c:v>
                </c:pt>
                <c:pt idx="7319">
                  <c:v>2.4924999999999997</c:v>
                </c:pt>
                <c:pt idx="7320">
                  <c:v>2.4924999999999997</c:v>
                </c:pt>
                <c:pt idx="7321">
                  <c:v>2.4912500000000004</c:v>
                </c:pt>
                <c:pt idx="7322">
                  <c:v>2.4906249999999996</c:v>
                </c:pt>
                <c:pt idx="7323">
                  <c:v>2.4924999999999997</c:v>
                </c:pt>
                <c:pt idx="7324">
                  <c:v>2.4918750000000012</c:v>
                </c:pt>
                <c:pt idx="7325">
                  <c:v>2.4918750000000012</c:v>
                </c:pt>
                <c:pt idx="7326">
                  <c:v>2.4931249999999983</c:v>
                </c:pt>
                <c:pt idx="7327">
                  <c:v>2.4918750000000012</c:v>
                </c:pt>
                <c:pt idx="7328">
                  <c:v>2.4918750000000012</c:v>
                </c:pt>
                <c:pt idx="7329">
                  <c:v>2.4918750000000012</c:v>
                </c:pt>
                <c:pt idx="7330">
                  <c:v>2.4912500000000004</c:v>
                </c:pt>
                <c:pt idx="7331">
                  <c:v>2.4918750000000012</c:v>
                </c:pt>
                <c:pt idx="7332">
                  <c:v>2.4918750000000012</c:v>
                </c:pt>
                <c:pt idx="7333">
                  <c:v>2.4918750000000012</c:v>
                </c:pt>
                <c:pt idx="7334">
                  <c:v>2.4918750000000012</c:v>
                </c:pt>
                <c:pt idx="7335">
                  <c:v>2.4918750000000012</c:v>
                </c:pt>
                <c:pt idx="7336">
                  <c:v>2.4918750000000012</c:v>
                </c:pt>
                <c:pt idx="7337">
                  <c:v>2.4918750000000012</c:v>
                </c:pt>
                <c:pt idx="7338">
                  <c:v>2.4924999999999997</c:v>
                </c:pt>
                <c:pt idx="7339">
                  <c:v>2.4918750000000012</c:v>
                </c:pt>
                <c:pt idx="7340">
                  <c:v>2.4912500000000004</c:v>
                </c:pt>
                <c:pt idx="7341">
                  <c:v>2.4924999999999997</c:v>
                </c:pt>
                <c:pt idx="7342">
                  <c:v>2.4918750000000012</c:v>
                </c:pt>
                <c:pt idx="7343">
                  <c:v>2.4924999999999997</c:v>
                </c:pt>
                <c:pt idx="7344">
                  <c:v>2.4918750000000012</c:v>
                </c:pt>
                <c:pt idx="7345">
                  <c:v>2.4924999999999997</c:v>
                </c:pt>
                <c:pt idx="7346">
                  <c:v>2.4924999999999997</c:v>
                </c:pt>
                <c:pt idx="7347">
                  <c:v>2.4918750000000012</c:v>
                </c:pt>
                <c:pt idx="7348">
                  <c:v>2.4918750000000012</c:v>
                </c:pt>
                <c:pt idx="7349">
                  <c:v>2.4918750000000012</c:v>
                </c:pt>
                <c:pt idx="7350">
                  <c:v>2.4912500000000004</c:v>
                </c:pt>
                <c:pt idx="7351">
                  <c:v>2.4918750000000012</c:v>
                </c:pt>
                <c:pt idx="7352">
                  <c:v>2.4918750000000012</c:v>
                </c:pt>
                <c:pt idx="7353">
                  <c:v>2.4918750000000012</c:v>
                </c:pt>
                <c:pt idx="7354">
                  <c:v>2.4918750000000012</c:v>
                </c:pt>
                <c:pt idx="7355">
                  <c:v>2.4906249999999996</c:v>
                </c:pt>
                <c:pt idx="7356">
                  <c:v>2.4912500000000004</c:v>
                </c:pt>
                <c:pt idx="7357">
                  <c:v>2.4918750000000012</c:v>
                </c:pt>
                <c:pt idx="7358">
                  <c:v>2.4924999999999997</c:v>
                </c:pt>
                <c:pt idx="7359">
                  <c:v>2.4912500000000004</c:v>
                </c:pt>
                <c:pt idx="7360">
                  <c:v>2.4906249999999996</c:v>
                </c:pt>
                <c:pt idx="7361">
                  <c:v>2.4912500000000004</c:v>
                </c:pt>
                <c:pt idx="7362">
                  <c:v>2.4912500000000004</c:v>
                </c:pt>
                <c:pt idx="7363">
                  <c:v>2.4912500000000004</c:v>
                </c:pt>
                <c:pt idx="7364">
                  <c:v>2.4900000000000011</c:v>
                </c:pt>
                <c:pt idx="7365">
                  <c:v>2.4918750000000012</c:v>
                </c:pt>
                <c:pt idx="7366">
                  <c:v>2.4924999999999997</c:v>
                </c:pt>
                <c:pt idx="7367">
                  <c:v>2.4924999999999997</c:v>
                </c:pt>
                <c:pt idx="7368">
                  <c:v>2.4924999999999997</c:v>
                </c:pt>
                <c:pt idx="7369">
                  <c:v>2.4924999999999997</c:v>
                </c:pt>
                <c:pt idx="7370">
                  <c:v>2.4918750000000012</c:v>
                </c:pt>
                <c:pt idx="7371">
                  <c:v>2.4918750000000012</c:v>
                </c:pt>
                <c:pt idx="7372">
                  <c:v>2.4918750000000012</c:v>
                </c:pt>
                <c:pt idx="7373">
                  <c:v>2.4912500000000004</c:v>
                </c:pt>
                <c:pt idx="7374">
                  <c:v>2.4906249999999996</c:v>
                </c:pt>
                <c:pt idx="7375">
                  <c:v>2.4918750000000012</c:v>
                </c:pt>
                <c:pt idx="7376">
                  <c:v>2.4924999999999997</c:v>
                </c:pt>
                <c:pt idx="7377">
                  <c:v>2.4918750000000012</c:v>
                </c:pt>
                <c:pt idx="7378">
                  <c:v>2.4918750000000012</c:v>
                </c:pt>
                <c:pt idx="7379">
                  <c:v>2.4924999999999997</c:v>
                </c:pt>
                <c:pt idx="7380">
                  <c:v>2.4924999999999997</c:v>
                </c:pt>
                <c:pt idx="7381">
                  <c:v>2.4918750000000012</c:v>
                </c:pt>
                <c:pt idx="7382">
                  <c:v>2.4918750000000012</c:v>
                </c:pt>
                <c:pt idx="7383">
                  <c:v>2.4918750000000012</c:v>
                </c:pt>
                <c:pt idx="7384">
                  <c:v>2.4924999999999997</c:v>
                </c:pt>
                <c:pt idx="7385">
                  <c:v>2.4912500000000004</c:v>
                </c:pt>
                <c:pt idx="7386">
                  <c:v>2.4918750000000012</c:v>
                </c:pt>
                <c:pt idx="7387">
                  <c:v>2.4918750000000012</c:v>
                </c:pt>
                <c:pt idx="7388">
                  <c:v>2.4918750000000012</c:v>
                </c:pt>
                <c:pt idx="7389">
                  <c:v>2.4924999999999997</c:v>
                </c:pt>
                <c:pt idx="7390">
                  <c:v>2.4906249999999996</c:v>
                </c:pt>
                <c:pt idx="7391">
                  <c:v>2.4906249999999996</c:v>
                </c:pt>
                <c:pt idx="7392">
                  <c:v>2.4924999999999997</c:v>
                </c:pt>
                <c:pt idx="7393">
                  <c:v>2.4931249999999983</c:v>
                </c:pt>
                <c:pt idx="7394">
                  <c:v>2.4918750000000012</c:v>
                </c:pt>
                <c:pt idx="7395">
                  <c:v>2.4924999999999997</c:v>
                </c:pt>
                <c:pt idx="7396">
                  <c:v>2.4924999999999997</c:v>
                </c:pt>
                <c:pt idx="7397">
                  <c:v>2.4906249999999996</c:v>
                </c:pt>
                <c:pt idx="7398">
                  <c:v>2.4912500000000004</c:v>
                </c:pt>
                <c:pt idx="7399">
                  <c:v>2.4918750000000012</c:v>
                </c:pt>
                <c:pt idx="7400">
                  <c:v>2.4918750000000012</c:v>
                </c:pt>
                <c:pt idx="7401">
                  <c:v>2.4912500000000004</c:v>
                </c:pt>
                <c:pt idx="7402">
                  <c:v>2.4918750000000012</c:v>
                </c:pt>
                <c:pt idx="7403">
                  <c:v>2.4924999999999997</c:v>
                </c:pt>
                <c:pt idx="7404">
                  <c:v>2.4931249999999983</c:v>
                </c:pt>
                <c:pt idx="7405">
                  <c:v>2.4918750000000012</c:v>
                </c:pt>
                <c:pt idx="7406">
                  <c:v>2.4918750000000012</c:v>
                </c:pt>
                <c:pt idx="7407">
                  <c:v>2.4924999999999997</c:v>
                </c:pt>
                <c:pt idx="7408">
                  <c:v>2.4924999999999997</c:v>
                </c:pt>
                <c:pt idx="7409">
                  <c:v>2.4918750000000012</c:v>
                </c:pt>
                <c:pt idx="7410">
                  <c:v>2.4918750000000012</c:v>
                </c:pt>
                <c:pt idx="7411">
                  <c:v>2.4918750000000012</c:v>
                </c:pt>
                <c:pt idx="7412">
                  <c:v>2.4931249999999983</c:v>
                </c:pt>
                <c:pt idx="7413">
                  <c:v>2.4924999999999997</c:v>
                </c:pt>
                <c:pt idx="7414">
                  <c:v>2.4918750000000012</c:v>
                </c:pt>
                <c:pt idx="7415">
                  <c:v>2.4924999999999997</c:v>
                </c:pt>
                <c:pt idx="7416">
                  <c:v>2.4918750000000012</c:v>
                </c:pt>
                <c:pt idx="7417">
                  <c:v>2.4912500000000004</c:v>
                </c:pt>
                <c:pt idx="7418">
                  <c:v>2.4912500000000004</c:v>
                </c:pt>
                <c:pt idx="7419">
                  <c:v>2.4906249999999996</c:v>
                </c:pt>
                <c:pt idx="7420">
                  <c:v>2.4918750000000012</c:v>
                </c:pt>
                <c:pt idx="7421">
                  <c:v>2.4924999999999997</c:v>
                </c:pt>
                <c:pt idx="7422">
                  <c:v>2.4918750000000012</c:v>
                </c:pt>
                <c:pt idx="7423">
                  <c:v>2.4918750000000012</c:v>
                </c:pt>
                <c:pt idx="7424">
                  <c:v>2.4918750000000012</c:v>
                </c:pt>
                <c:pt idx="7425">
                  <c:v>2.4918750000000012</c:v>
                </c:pt>
                <c:pt idx="7426">
                  <c:v>2.4918750000000012</c:v>
                </c:pt>
                <c:pt idx="7427">
                  <c:v>2.4912500000000004</c:v>
                </c:pt>
                <c:pt idx="7428">
                  <c:v>2.4924999999999997</c:v>
                </c:pt>
                <c:pt idx="7429">
                  <c:v>2.4924999999999997</c:v>
                </c:pt>
                <c:pt idx="7430">
                  <c:v>2.4912500000000004</c:v>
                </c:pt>
                <c:pt idx="7431">
                  <c:v>2.4912500000000004</c:v>
                </c:pt>
                <c:pt idx="7432">
                  <c:v>2.4918750000000012</c:v>
                </c:pt>
                <c:pt idx="7433">
                  <c:v>2.4906249999999996</c:v>
                </c:pt>
                <c:pt idx="7434">
                  <c:v>2.4912500000000004</c:v>
                </c:pt>
                <c:pt idx="7435">
                  <c:v>2.4924999999999997</c:v>
                </c:pt>
                <c:pt idx="7436">
                  <c:v>2.4931249999999983</c:v>
                </c:pt>
                <c:pt idx="7437">
                  <c:v>2.4924999999999997</c:v>
                </c:pt>
                <c:pt idx="7438">
                  <c:v>2.4924999999999997</c:v>
                </c:pt>
                <c:pt idx="7439">
                  <c:v>2.4924999999999997</c:v>
                </c:pt>
                <c:pt idx="7440">
                  <c:v>2.4924999999999997</c:v>
                </c:pt>
                <c:pt idx="7441">
                  <c:v>2.4918750000000012</c:v>
                </c:pt>
                <c:pt idx="7442">
                  <c:v>2.4918750000000012</c:v>
                </c:pt>
                <c:pt idx="7443">
                  <c:v>2.4918750000000012</c:v>
                </c:pt>
                <c:pt idx="7444">
                  <c:v>2.4918750000000012</c:v>
                </c:pt>
                <c:pt idx="7445">
                  <c:v>2.4918750000000012</c:v>
                </c:pt>
                <c:pt idx="7446">
                  <c:v>2.4924999999999997</c:v>
                </c:pt>
                <c:pt idx="7447">
                  <c:v>2.4918750000000012</c:v>
                </c:pt>
                <c:pt idx="7448">
                  <c:v>2.4924999999999997</c:v>
                </c:pt>
                <c:pt idx="7449">
                  <c:v>2.4924999999999997</c:v>
                </c:pt>
                <c:pt idx="7450">
                  <c:v>2.4912500000000004</c:v>
                </c:pt>
                <c:pt idx="7451">
                  <c:v>2.4912500000000004</c:v>
                </c:pt>
                <c:pt idx="7452">
                  <c:v>2.4912500000000004</c:v>
                </c:pt>
                <c:pt idx="7453">
                  <c:v>2.4918750000000012</c:v>
                </c:pt>
                <c:pt idx="7454">
                  <c:v>2.4918750000000012</c:v>
                </c:pt>
                <c:pt idx="7455">
                  <c:v>2.4912500000000004</c:v>
                </c:pt>
                <c:pt idx="7456">
                  <c:v>2.4906249999999996</c:v>
                </c:pt>
                <c:pt idx="7457">
                  <c:v>2.4924999999999997</c:v>
                </c:pt>
                <c:pt idx="7458">
                  <c:v>2.4918750000000012</c:v>
                </c:pt>
                <c:pt idx="7459">
                  <c:v>2.4918750000000012</c:v>
                </c:pt>
                <c:pt idx="7460">
                  <c:v>2.4918750000000012</c:v>
                </c:pt>
                <c:pt idx="7461">
                  <c:v>2.4924999999999997</c:v>
                </c:pt>
                <c:pt idx="7462">
                  <c:v>2.4931249999999983</c:v>
                </c:pt>
                <c:pt idx="7463">
                  <c:v>2.4924999999999997</c:v>
                </c:pt>
                <c:pt idx="7464">
                  <c:v>2.4924999999999997</c:v>
                </c:pt>
                <c:pt idx="7465">
                  <c:v>2.4912500000000004</c:v>
                </c:pt>
                <c:pt idx="7466">
                  <c:v>2.4912500000000004</c:v>
                </c:pt>
                <c:pt idx="7467">
                  <c:v>2.4912500000000004</c:v>
                </c:pt>
                <c:pt idx="7468">
                  <c:v>2.4924999999999997</c:v>
                </c:pt>
                <c:pt idx="7469">
                  <c:v>2.4918750000000012</c:v>
                </c:pt>
                <c:pt idx="7470">
                  <c:v>2.4912500000000004</c:v>
                </c:pt>
                <c:pt idx="7471">
                  <c:v>2.4918750000000012</c:v>
                </c:pt>
                <c:pt idx="7472">
                  <c:v>2.4918750000000012</c:v>
                </c:pt>
                <c:pt idx="7473">
                  <c:v>2.4912500000000004</c:v>
                </c:pt>
                <c:pt idx="7474">
                  <c:v>2.4918750000000012</c:v>
                </c:pt>
                <c:pt idx="7475">
                  <c:v>2.4924999999999997</c:v>
                </c:pt>
                <c:pt idx="7476">
                  <c:v>2.4924999999999997</c:v>
                </c:pt>
                <c:pt idx="7477">
                  <c:v>2.4931249999999983</c:v>
                </c:pt>
                <c:pt idx="7478">
                  <c:v>2.4918750000000012</c:v>
                </c:pt>
                <c:pt idx="7479">
                  <c:v>2.4918750000000012</c:v>
                </c:pt>
                <c:pt idx="7480">
                  <c:v>2.4918750000000012</c:v>
                </c:pt>
                <c:pt idx="7481">
                  <c:v>2.4912500000000004</c:v>
                </c:pt>
                <c:pt idx="7482">
                  <c:v>2.4918750000000012</c:v>
                </c:pt>
                <c:pt idx="7483">
                  <c:v>2.4912500000000004</c:v>
                </c:pt>
                <c:pt idx="7484">
                  <c:v>2.4912500000000004</c:v>
                </c:pt>
                <c:pt idx="7485">
                  <c:v>2.4918750000000012</c:v>
                </c:pt>
                <c:pt idx="7486">
                  <c:v>2.4918750000000012</c:v>
                </c:pt>
                <c:pt idx="7487">
                  <c:v>2.4918750000000012</c:v>
                </c:pt>
                <c:pt idx="7488">
                  <c:v>2.4912500000000004</c:v>
                </c:pt>
                <c:pt idx="7489">
                  <c:v>2.4918750000000012</c:v>
                </c:pt>
                <c:pt idx="7490">
                  <c:v>2.4918750000000012</c:v>
                </c:pt>
                <c:pt idx="7491">
                  <c:v>2.4924999999999997</c:v>
                </c:pt>
                <c:pt idx="7492">
                  <c:v>2.4912500000000004</c:v>
                </c:pt>
                <c:pt idx="7493">
                  <c:v>2.4924999999999997</c:v>
                </c:pt>
                <c:pt idx="7494">
                  <c:v>2.4924999999999997</c:v>
                </c:pt>
                <c:pt idx="7495">
                  <c:v>2.4912500000000004</c:v>
                </c:pt>
                <c:pt idx="7496">
                  <c:v>2.4906249999999996</c:v>
                </c:pt>
                <c:pt idx="7497">
                  <c:v>2.4912500000000004</c:v>
                </c:pt>
                <c:pt idx="7498">
                  <c:v>2.4918750000000012</c:v>
                </c:pt>
                <c:pt idx="7499">
                  <c:v>2.4918750000000012</c:v>
                </c:pt>
                <c:pt idx="7500">
                  <c:v>2.4918750000000012</c:v>
                </c:pt>
                <c:pt idx="7501">
                  <c:v>2.4931249999999983</c:v>
                </c:pt>
                <c:pt idx="7502">
                  <c:v>2.4931249999999983</c:v>
                </c:pt>
                <c:pt idx="7503">
                  <c:v>2.4924999999999997</c:v>
                </c:pt>
                <c:pt idx="7504">
                  <c:v>2.4912500000000004</c:v>
                </c:pt>
                <c:pt idx="7505">
                  <c:v>2.4918750000000012</c:v>
                </c:pt>
                <c:pt idx="7506">
                  <c:v>2.4931249999999983</c:v>
                </c:pt>
                <c:pt idx="7507">
                  <c:v>2.4918750000000012</c:v>
                </c:pt>
                <c:pt idx="7508">
                  <c:v>2.4912500000000004</c:v>
                </c:pt>
                <c:pt idx="7509">
                  <c:v>2.4924999999999997</c:v>
                </c:pt>
                <c:pt idx="7510">
                  <c:v>2.4931249999999983</c:v>
                </c:pt>
                <c:pt idx="7511">
                  <c:v>2.4912500000000004</c:v>
                </c:pt>
                <c:pt idx="7512">
                  <c:v>2.4924999999999997</c:v>
                </c:pt>
                <c:pt idx="7513">
                  <c:v>2.4918750000000012</c:v>
                </c:pt>
                <c:pt idx="7514">
                  <c:v>2.4924999999999997</c:v>
                </c:pt>
                <c:pt idx="7515">
                  <c:v>2.4918750000000012</c:v>
                </c:pt>
                <c:pt idx="7516">
                  <c:v>2.4924999999999997</c:v>
                </c:pt>
                <c:pt idx="7517">
                  <c:v>2.4918750000000012</c:v>
                </c:pt>
                <c:pt idx="7518">
                  <c:v>2.4918750000000012</c:v>
                </c:pt>
                <c:pt idx="7519">
                  <c:v>2.4918750000000012</c:v>
                </c:pt>
                <c:pt idx="7520">
                  <c:v>2.4918750000000012</c:v>
                </c:pt>
                <c:pt idx="7521">
                  <c:v>2.4912500000000004</c:v>
                </c:pt>
                <c:pt idx="7522">
                  <c:v>2.4918750000000012</c:v>
                </c:pt>
                <c:pt idx="7523">
                  <c:v>2.4924999999999997</c:v>
                </c:pt>
                <c:pt idx="7524">
                  <c:v>2.4924999999999997</c:v>
                </c:pt>
                <c:pt idx="7525">
                  <c:v>2.4924999999999997</c:v>
                </c:pt>
                <c:pt idx="7526">
                  <c:v>2.4912500000000004</c:v>
                </c:pt>
                <c:pt idx="7527">
                  <c:v>2.4918750000000012</c:v>
                </c:pt>
                <c:pt idx="7528">
                  <c:v>2.4924999999999997</c:v>
                </c:pt>
                <c:pt idx="7529">
                  <c:v>2.4918750000000012</c:v>
                </c:pt>
                <c:pt idx="7530">
                  <c:v>2.4924999999999997</c:v>
                </c:pt>
                <c:pt idx="7531">
                  <c:v>2.4912500000000004</c:v>
                </c:pt>
                <c:pt idx="7532">
                  <c:v>2.4924999999999997</c:v>
                </c:pt>
                <c:pt idx="7533">
                  <c:v>2.4918750000000012</c:v>
                </c:pt>
                <c:pt idx="7534">
                  <c:v>2.4912500000000004</c:v>
                </c:pt>
                <c:pt idx="7535">
                  <c:v>2.4912500000000004</c:v>
                </c:pt>
                <c:pt idx="7536">
                  <c:v>2.4924999999999997</c:v>
                </c:pt>
                <c:pt idx="7537">
                  <c:v>2.4912500000000004</c:v>
                </c:pt>
                <c:pt idx="7538">
                  <c:v>2.4912500000000004</c:v>
                </c:pt>
                <c:pt idx="7539">
                  <c:v>2.4912500000000004</c:v>
                </c:pt>
                <c:pt idx="7540">
                  <c:v>2.4918750000000012</c:v>
                </c:pt>
                <c:pt idx="7541">
                  <c:v>2.4912500000000004</c:v>
                </c:pt>
                <c:pt idx="7542">
                  <c:v>2.4931249999999983</c:v>
                </c:pt>
                <c:pt idx="7543">
                  <c:v>2.4918750000000012</c:v>
                </c:pt>
                <c:pt idx="7544">
                  <c:v>2.4906249999999996</c:v>
                </c:pt>
                <c:pt idx="7545">
                  <c:v>2.4906249999999996</c:v>
                </c:pt>
                <c:pt idx="7546">
                  <c:v>2.4912500000000004</c:v>
                </c:pt>
                <c:pt idx="7547">
                  <c:v>2.4918750000000012</c:v>
                </c:pt>
                <c:pt idx="7548">
                  <c:v>2.4918750000000012</c:v>
                </c:pt>
                <c:pt idx="7549">
                  <c:v>2.4924999999999997</c:v>
                </c:pt>
                <c:pt idx="7550">
                  <c:v>2.4912500000000004</c:v>
                </c:pt>
                <c:pt idx="7551">
                  <c:v>2.4924999999999997</c:v>
                </c:pt>
                <c:pt idx="7552">
                  <c:v>2.4924999999999997</c:v>
                </c:pt>
                <c:pt idx="7553">
                  <c:v>2.4924999999999997</c:v>
                </c:pt>
                <c:pt idx="7554">
                  <c:v>2.4924999999999997</c:v>
                </c:pt>
                <c:pt idx="7555">
                  <c:v>2.4918750000000012</c:v>
                </c:pt>
                <c:pt idx="7556">
                  <c:v>2.4924999999999997</c:v>
                </c:pt>
                <c:pt idx="7557">
                  <c:v>2.4937500000000012</c:v>
                </c:pt>
                <c:pt idx="7558">
                  <c:v>2.4924999999999997</c:v>
                </c:pt>
                <c:pt idx="7559">
                  <c:v>2.4918750000000012</c:v>
                </c:pt>
                <c:pt idx="7560">
                  <c:v>2.4924999999999997</c:v>
                </c:pt>
                <c:pt idx="7561">
                  <c:v>2.4931249999999983</c:v>
                </c:pt>
                <c:pt idx="7562">
                  <c:v>2.4918750000000012</c:v>
                </c:pt>
                <c:pt idx="7563">
                  <c:v>2.4912500000000004</c:v>
                </c:pt>
                <c:pt idx="7564">
                  <c:v>2.4912500000000004</c:v>
                </c:pt>
                <c:pt idx="7565">
                  <c:v>2.4918750000000012</c:v>
                </c:pt>
                <c:pt idx="7566">
                  <c:v>2.4912500000000004</c:v>
                </c:pt>
                <c:pt idx="7567">
                  <c:v>2.4912500000000004</c:v>
                </c:pt>
                <c:pt idx="7568">
                  <c:v>2.4918750000000012</c:v>
                </c:pt>
                <c:pt idx="7569">
                  <c:v>2.4931249999999983</c:v>
                </c:pt>
                <c:pt idx="7570">
                  <c:v>2.4918750000000012</c:v>
                </c:pt>
                <c:pt idx="7571">
                  <c:v>2.4918750000000012</c:v>
                </c:pt>
                <c:pt idx="7572">
                  <c:v>2.4924999999999997</c:v>
                </c:pt>
                <c:pt idx="7573">
                  <c:v>2.4918750000000012</c:v>
                </c:pt>
                <c:pt idx="7574">
                  <c:v>2.4924999999999997</c:v>
                </c:pt>
                <c:pt idx="7575">
                  <c:v>2.4918750000000012</c:v>
                </c:pt>
                <c:pt idx="7576">
                  <c:v>2.4906249999999996</c:v>
                </c:pt>
                <c:pt idx="7577">
                  <c:v>2.4918750000000012</c:v>
                </c:pt>
                <c:pt idx="7578">
                  <c:v>2.4924999999999997</c:v>
                </c:pt>
                <c:pt idx="7579">
                  <c:v>2.4918750000000012</c:v>
                </c:pt>
                <c:pt idx="7580">
                  <c:v>2.4918750000000012</c:v>
                </c:pt>
                <c:pt idx="7581">
                  <c:v>2.4918750000000012</c:v>
                </c:pt>
                <c:pt idx="7582">
                  <c:v>2.4918750000000012</c:v>
                </c:pt>
                <c:pt idx="7583">
                  <c:v>2.4912500000000004</c:v>
                </c:pt>
                <c:pt idx="7584">
                  <c:v>2.4918750000000012</c:v>
                </c:pt>
                <c:pt idx="7585">
                  <c:v>2.4924999999999997</c:v>
                </c:pt>
                <c:pt idx="7586">
                  <c:v>2.4931249999999983</c:v>
                </c:pt>
                <c:pt idx="7587">
                  <c:v>2.4918750000000012</c:v>
                </c:pt>
                <c:pt idx="7588">
                  <c:v>2.4918750000000012</c:v>
                </c:pt>
                <c:pt idx="7589">
                  <c:v>2.4924999999999997</c:v>
                </c:pt>
                <c:pt idx="7590">
                  <c:v>2.4918750000000012</c:v>
                </c:pt>
                <c:pt idx="7591">
                  <c:v>2.4931249999999983</c:v>
                </c:pt>
                <c:pt idx="7592">
                  <c:v>2.4924999999999997</c:v>
                </c:pt>
                <c:pt idx="7593">
                  <c:v>2.4918750000000012</c:v>
                </c:pt>
                <c:pt idx="7594">
                  <c:v>2.4918750000000012</c:v>
                </c:pt>
                <c:pt idx="7595">
                  <c:v>2.4918750000000012</c:v>
                </c:pt>
                <c:pt idx="7596">
                  <c:v>2.4912500000000004</c:v>
                </c:pt>
                <c:pt idx="7597">
                  <c:v>2.4912500000000004</c:v>
                </c:pt>
                <c:pt idx="7598">
                  <c:v>2.4918750000000012</c:v>
                </c:pt>
                <c:pt idx="7599">
                  <c:v>2.4918750000000012</c:v>
                </c:pt>
                <c:pt idx="7600">
                  <c:v>2.4918750000000012</c:v>
                </c:pt>
                <c:pt idx="7601">
                  <c:v>2.4918750000000012</c:v>
                </c:pt>
                <c:pt idx="7602">
                  <c:v>2.4924999999999997</c:v>
                </c:pt>
                <c:pt idx="7603">
                  <c:v>2.4931249999999983</c:v>
                </c:pt>
                <c:pt idx="7604">
                  <c:v>2.4931249999999983</c:v>
                </c:pt>
                <c:pt idx="7605">
                  <c:v>2.4924999999999997</c:v>
                </c:pt>
                <c:pt idx="7606">
                  <c:v>2.4924999999999997</c:v>
                </c:pt>
                <c:pt idx="7607">
                  <c:v>2.4912500000000004</c:v>
                </c:pt>
                <c:pt idx="7608">
                  <c:v>2.4924999999999997</c:v>
                </c:pt>
                <c:pt idx="7609">
                  <c:v>2.4924999999999997</c:v>
                </c:pt>
                <c:pt idx="7610">
                  <c:v>2.4918750000000012</c:v>
                </c:pt>
                <c:pt idx="7611">
                  <c:v>2.4918750000000012</c:v>
                </c:pt>
                <c:pt idx="7612">
                  <c:v>2.4924999999999997</c:v>
                </c:pt>
                <c:pt idx="7613">
                  <c:v>2.4924999999999997</c:v>
                </c:pt>
                <c:pt idx="7614">
                  <c:v>2.4918750000000012</c:v>
                </c:pt>
                <c:pt idx="7615">
                  <c:v>2.4918750000000012</c:v>
                </c:pt>
                <c:pt idx="7616">
                  <c:v>2.4912500000000004</c:v>
                </c:pt>
                <c:pt idx="7617">
                  <c:v>2.4924999999999997</c:v>
                </c:pt>
                <c:pt idx="7618">
                  <c:v>2.4918750000000012</c:v>
                </c:pt>
                <c:pt idx="7619">
                  <c:v>2.4918750000000012</c:v>
                </c:pt>
                <c:pt idx="7620">
                  <c:v>2.4900000000000011</c:v>
                </c:pt>
                <c:pt idx="7621">
                  <c:v>2.4912500000000004</c:v>
                </c:pt>
                <c:pt idx="7622">
                  <c:v>2.4924999999999997</c:v>
                </c:pt>
                <c:pt idx="7623">
                  <c:v>2.4918750000000012</c:v>
                </c:pt>
                <c:pt idx="7624">
                  <c:v>2.4918750000000012</c:v>
                </c:pt>
                <c:pt idx="7625">
                  <c:v>2.4924999999999997</c:v>
                </c:pt>
                <c:pt idx="7626">
                  <c:v>2.4918750000000012</c:v>
                </c:pt>
                <c:pt idx="7627">
                  <c:v>2.4918750000000012</c:v>
                </c:pt>
                <c:pt idx="7628">
                  <c:v>2.4924999999999997</c:v>
                </c:pt>
                <c:pt idx="7629">
                  <c:v>2.4912500000000004</c:v>
                </c:pt>
                <c:pt idx="7630">
                  <c:v>2.4912500000000004</c:v>
                </c:pt>
                <c:pt idx="7631">
                  <c:v>2.4918750000000012</c:v>
                </c:pt>
                <c:pt idx="7632">
                  <c:v>2.4918750000000012</c:v>
                </c:pt>
                <c:pt idx="7633">
                  <c:v>2.4924999999999997</c:v>
                </c:pt>
                <c:pt idx="7634">
                  <c:v>2.4912500000000004</c:v>
                </c:pt>
                <c:pt idx="7635">
                  <c:v>2.4912500000000004</c:v>
                </c:pt>
                <c:pt idx="7636">
                  <c:v>2.4918750000000012</c:v>
                </c:pt>
                <c:pt idx="7637">
                  <c:v>2.4931249999999983</c:v>
                </c:pt>
                <c:pt idx="7638">
                  <c:v>2.4924999999999997</c:v>
                </c:pt>
                <c:pt idx="7639">
                  <c:v>2.4912500000000004</c:v>
                </c:pt>
                <c:pt idx="7640">
                  <c:v>2.4924999999999997</c:v>
                </c:pt>
                <c:pt idx="7641">
                  <c:v>2.4912500000000004</c:v>
                </c:pt>
                <c:pt idx="7642">
                  <c:v>2.4912500000000004</c:v>
                </c:pt>
                <c:pt idx="7643">
                  <c:v>2.4912500000000004</c:v>
                </c:pt>
                <c:pt idx="7644">
                  <c:v>2.4918750000000012</c:v>
                </c:pt>
                <c:pt idx="7645">
                  <c:v>2.4918750000000012</c:v>
                </c:pt>
                <c:pt idx="7646">
                  <c:v>2.4918750000000012</c:v>
                </c:pt>
                <c:pt idx="7647">
                  <c:v>2.4912500000000004</c:v>
                </c:pt>
                <c:pt idx="7648">
                  <c:v>2.4918750000000012</c:v>
                </c:pt>
                <c:pt idx="7649">
                  <c:v>2.4912500000000004</c:v>
                </c:pt>
                <c:pt idx="7650">
                  <c:v>2.4918750000000012</c:v>
                </c:pt>
                <c:pt idx="7651">
                  <c:v>2.4912500000000004</c:v>
                </c:pt>
                <c:pt idx="7652">
                  <c:v>2.4918750000000012</c:v>
                </c:pt>
                <c:pt idx="7653">
                  <c:v>2.4918750000000012</c:v>
                </c:pt>
                <c:pt idx="7654">
                  <c:v>2.4918750000000012</c:v>
                </c:pt>
                <c:pt idx="7655">
                  <c:v>2.4912500000000004</c:v>
                </c:pt>
                <c:pt idx="7656">
                  <c:v>2.4918750000000012</c:v>
                </c:pt>
                <c:pt idx="7657">
                  <c:v>2.4924999999999997</c:v>
                </c:pt>
                <c:pt idx="7658">
                  <c:v>2.4924999999999997</c:v>
                </c:pt>
                <c:pt idx="7659">
                  <c:v>2.4918750000000012</c:v>
                </c:pt>
                <c:pt idx="7660">
                  <c:v>2.4918750000000012</c:v>
                </c:pt>
                <c:pt idx="7661">
                  <c:v>2.4918750000000012</c:v>
                </c:pt>
                <c:pt idx="7662">
                  <c:v>2.4931249999999983</c:v>
                </c:pt>
                <c:pt idx="7663">
                  <c:v>2.4931249999999983</c:v>
                </c:pt>
                <c:pt idx="7664">
                  <c:v>2.4924999999999997</c:v>
                </c:pt>
                <c:pt idx="7665">
                  <c:v>2.4924999999999997</c:v>
                </c:pt>
                <c:pt idx="7666">
                  <c:v>2.4918750000000012</c:v>
                </c:pt>
                <c:pt idx="7667">
                  <c:v>2.4918750000000012</c:v>
                </c:pt>
                <c:pt idx="7668">
                  <c:v>2.4918750000000012</c:v>
                </c:pt>
                <c:pt idx="7669">
                  <c:v>2.4924999999999997</c:v>
                </c:pt>
                <c:pt idx="7670">
                  <c:v>2.4918750000000012</c:v>
                </c:pt>
                <c:pt idx="7671">
                  <c:v>2.4912500000000004</c:v>
                </c:pt>
                <c:pt idx="7672">
                  <c:v>2.4924999999999997</c:v>
                </c:pt>
                <c:pt idx="7673">
                  <c:v>2.4924999999999997</c:v>
                </c:pt>
                <c:pt idx="7674">
                  <c:v>2.4918750000000012</c:v>
                </c:pt>
                <c:pt idx="7675">
                  <c:v>2.4918750000000012</c:v>
                </c:pt>
                <c:pt idx="7676">
                  <c:v>2.4912500000000004</c:v>
                </c:pt>
                <c:pt idx="7677">
                  <c:v>2.4918750000000012</c:v>
                </c:pt>
                <c:pt idx="7678">
                  <c:v>2.4924999999999997</c:v>
                </c:pt>
                <c:pt idx="7679">
                  <c:v>2.4918750000000012</c:v>
                </c:pt>
                <c:pt idx="7680">
                  <c:v>2.4918750000000012</c:v>
                </c:pt>
                <c:pt idx="7681">
                  <c:v>2.4918750000000012</c:v>
                </c:pt>
                <c:pt idx="7682">
                  <c:v>2.4924999999999997</c:v>
                </c:pt>
                <c:pt idx="7683">
                  <c:v>2.4924999999999997</c:v>
                </c:pt>
                <c:pt idx="7684">
                  <c:v>2.4912500000000004</c:v>
                </c:pt>
                <c:pt idx="7685">
                  <c:v>2.4912500000000004</c:v>
                </c:pt>
                <c:pt idx="7686">
                  <c:v>2.4918750000000012</c:v>
                </c:pt>
                <c:pt idx="7687">
                  <c:v>2.4918750000000012</c:v>
                </c:pt>
                <c:pt idx="7688">
                  <c:v>2.4912500000000004</c:v>
                </c:pt>
                <c:pt idx="7689">
                  <c:v>2.4924999999999997</c:v>
                </c:pt>
                <c:pt idx="7690">
                  <c:v>2.4918750000000012</c:v>
                </c:pt>
                <c:pt idx="7691">
                  <c:v>2.4912500000000004</c:v>
                </c:pt>
                <c:pt idx="7692">
                  <c:v>2.4918750000000012</c:v>
                </c:pt>
                <c:pt idx="7693">
                  <c:v>2.4918750000000012</c:v>
                </c:pt>
                <c:pt idx="7694">
                  <c:v>2.4924999999999997</c:v>
                </c:pt>
                <c:pt idx="7695">
                  <c:v>2.4924999999999997</c:v>
                </c:pt>
                <c:pt idx="7696">
                  <c:v>2.4918750000000012</c:v>
                </c:pt>
                <c:pt idx="7697">
                  <c:v>2.4912500000000004</c:v>
                </c:pt>
                <c:pt idx="7698">
                  <c:v>2.4918750000000012</c:v>
                </c:pt>
                <c:pt idx="7699">
                  <c:v>2.4912500000000004</c:v>
                </c:pt>
                <c:pt idx="7700">
                  <c:v>2.4912500000000004</c:v>
                </c:pt>
                <c:pt idx="7701">
                  <c:v>2.4924999999999997</c:v>
                </c:pt>
                <c:pt idx="7702">
                  <c:v>2.4912500000000004</c:v>
                </c:pt>
                <c:pt idx="7703">
                  <c:v>2.4912500000000004</c:v>
                </c:pt>
                <c:pt idx="7704">
                  <c:v>2.4924999999999997</c:v>
                </c:pt>
                <c:pt idx="7705">
                  <c:v>2.4918750000000012</c:v>
                </c:pt>
                <c:pt idx="7706">
                  <c:v>2.4918750000000012</c:v>
                </c:pt>
                <c:pt idx="7707">
                  <c:v>2.4924999999999997</c:v>
                </c:pt>
                <c:pt idx="7708">
                  <c:v>2.4912500000000004</c:v>
                </c:pt>
                <c:pt idx="7709">
                  <c:v>2.4918750000000012</c:v>
                </c:pt>
                <c:pt idx="7710">
                  <c:v>2.4912500000000004</c:v>
                </c:pt>
                <c:pt idx="7711">
                  <c:v>2.4918750000000012</c:v>
                </c:pt>
                <c:pt idx="7712">
                  <c:v>2.4918750000000012</c:v>
                </c:pt>
                <c:pt idx="7713">
                  <c:v>2.4918750000000012</c:v>
                </c:pt>
                <c:pt idx="7714">
                  <c:v>2.4918750000000012</c:v>
                </c:pt>
                <c:pt idx="7715">
                  <c:v>2.4918750000000012</c:v>
                </c:pt>
                <c:pt idx="7716">
                  <c:v>2.4918750000000012</c:v>
                </c:pt>
                <c:pt idx="7717">
                  <c:v>2.4918750000000012</c:v>
                </c:pt>
                <c:pt idx="7718">
                  <c:v>2.4924999999999997</c:v>
                </c:pt>
                <c:pt idx="7719">
                  <c:v>2.4912500000000004</c:v>
                </c:pt>
                <c:pt idx="7720">
                  <c:v>2.4912500000000004</c:v>
                </c:pt>
                <c:pt idx="7721">
                  <c:v>2.4912500000000004</c:v>
                </c:pt>
                <c:pt idx="7722">
                  <c:v>2.4918750000000012</c:v>
                </c:pt>
                <c:pt idx="7723">
                  <c:v>2.4918750000000012</c:v>
                </c:pt>
                <c:pt idx="7724">
                  <c:v>2.4918750000000012</c:v>
                </c:pt>
                <c:pt idx="7725">
                  <c:v>2.4924999999999997</c:v>
                </c:pt>
                <c:pt idx="7726">
                  <c:v>2.4931249999999983</c:v>
                </c:pt>
                <c:pt idx="7727">
                  <c:v>2.4918750000000012</c:v>
                </c:pt>
                <c:pt idx="7728">
                  <c:v>2.4918750000000012</c:v>
                </c:pt>
                <c:pt idx="7729">
                  <c:v>2.4918750000000012</c:v>
                </c:pt>
                <c:pt idx="7730">
                  <c:v>2.4918750000000012</c:v>
                </c:pt>
                <c:pt idx="7731">
                  <c:v>2.4912500000000004</c:v>
                </c:pt>
                <c:pt idx="7732">
                  <c:v>2.4924999999999997</c:v>
                </c:pt>
                <c:pt idx="7733">
                  <c:v>2.4918750000000012</c:v>
                </c:pt>
                <c:pt idx="7734">
                  <c:v>2.4924999999999997</c:v>
                </c:pt>
                <c:pt idx="7735">
                  <c:v>2.4918750000000012</c:v>
                </c:pt>
                <c:pt idx="7736">
                  <c:v>2.4924999999999997</c:v>
                </c:pt>
                <c:pt idx="7737">
                  <c:v>2.4931249999999983</c:v>
                </c:pt>
                <c:pt idx="7738">
                  <c:v>2.4924999999999997</c:v>
                </c:pt>
                <c:pt idx="7739">
                  <c:v>2.4924999999999997</c:v>
                </c:pt>
                <c:pt idx="7740">
                  <c:v>2.4912500000000004</c:v>
                </c:pt>
                <c:pt idx="7741">
                  <c:v>2.4912500000000004</c:v>
                </c:pt>
                <c:pt idx="7742">
                  <c:v>2.4918750000000012</c:v>
                </c:pt>
                <c:pt idx="7743">
                  <c:v>2.4918750000000012</c:v>
                </c:pt>
                <c:pt idx="7744">
                  <c:v>2.4912500000000004</c:v>
                </c:pt>
                <c:pt idx="7745">
                  <c:v>2.4918750000000012</c:v>
                </c:pt>
                <c:pt idx="7746">
                  <c:v>2.4918750000000012</c:v>
                </c:pt>
                <c:pt idx="7747">
                  <c:v>2.4918750000000012</c:v>
                </c:pt>
                <c:pt idx="7748">
                  <c:v>2.4924999999999997</c:v>
                </c:pt>
                <c:pt idx="7749">
                  <c:v>2.4918750000000012</c:v>
                </c:pt>
                <c:pt idx="7750">
                  <c:v>2.4912500000000004</c:v>
                </c:pt>
                <c:pt idx="7751">
                  <c:v>2.4918750000000012</c:v>
                </c:pt>
                <c:pt idx="7752">
                  <c:v>2.4924999999999997</c:v>
                </c:pt>
                <c:pt idx="7753">
                  <c:v>2.4924999999999997</c:v>
                </c:pt>
                <c:pt idx="7754">
                  <c:v>2.4918750000000012</c:v>
                </c:pt>
                <c:pt idx="7755">
                  <c:v>2.4918750000000012</c:v>
                </c:pt>
                <c:pt idx="7756">
                  <c:v>2.4924999999999997</c:v>
                </c:pt>
                <c:pt idx="7757">
                  <c:v>2.4924999999999997</c:v>
                </c:pt>
                <c:pt idx="7758">
                  <c:v>2.4931249999999983</c:v>
                </c:pt>
                <c:pt idx="7759">
                  <c:v>2.4924999999999997</c:v>
                </c:pt>
                <c:pt idx="7760">
                  <c:v>2.4924999999999997</c:v>
                </c:pt>
                <c:pt idx="7761">
                  <c:v>2.4918750000000012</c:v>
                </c:pt>
                <c:pt idx="7762">
                  <c:v>2.4924999999999997</c:v>
                </c:pt>
                <c:pt idx="7763">
                  <c:v>2.4918750000000012</c:v>
                </c:pt>
                <c:pt idx="7764">
                  <c:v>2.4918750000000012</c:v>
                </c:pt>
                <c:pt idx="7765">
                  <c:v>2.4924999999999997</c:v>
                </c:pt>
                <c:pt idx="7766">
                  <c:v>2.4918750000000012</c:v>
                </c:pt>
                <c:pt idx="7767">
                  <c:v>2.4918750000000012</c:v>
                </c:pt>
                <c:pt idx="7768">
                  <c:v>2.4931249999999983</c:v>
                </c:pt>
                <c:pt idx="7769">
                  <c:v>2.4918750000000012</c:v>
                </c:pt>
                <c:pt idx="7770">
                  <c:v>2.4918750000000012</c:v>
                </c:pt>
                <c:pt idx="7771">
                  <c:v>2.4912500000000004</c:v>
                </c:pt>
                <c:pt idx="7772">
                  <c:v>2.4912500000000004</c:v>
                </c:pt>
                <c:pt idx="7773">
                  <c:v>2.4912500000000004</c:v>
                </c:pt>
                <c:pt idx="7774">
                  <c:v>2.4918750000000012</c:v>
                </c:pt>
                <c:pt idx="7775">
                  <c:v>2.4918750000000012</c:v>
                </c:pt>
                <c:pt idx="7776">
                  <c:v>2.4906249999999996</c:v>
                </c:pt>
                <c:pt idx="7777">
                  <c:v>2.4918750000000012</c:v>
                </c:pt>
                <c:pt idx="7778">
                  <c:v>2.4918750000000012</c:v>
                </c:pt>
                <c:pt idx="7779">
                  <c:v>2.4918750000000012</c:v>
                </c:pt>
                <c:pt idx="7780">
                  <c:v>2.4912500000000004</c:v>
                </c:pt>
                <c:pt idx="7781">
                  <c:v>2.4918750000000012</c:v>
                </c:pt>
                <c:pt idx="7782">
                  <c:v>2.4918750000000012</c:v>
                </c:pt>
                <c:pt idx="7783">
                  <c:v>2.4918750000000012</c:v>
                </c:pt>
                <c:pt idx="7784">
                  <c:v>2.4918750000000012</c:v>
                </c:pt>
                <c:pt idx="7785">
                  <c:v>2.4912500000000004</c:v>
                </c:pt>
                <c:pt idx="7786">
                  <c:v>2.4918750000000012</c:v>
                </c:pt>
                <c:pt idx="7787">
                  <c:v>2.4918750000000012</c:v>
                </c:pt>
                <c:pt idx="7788">
                  <c:v>2.4918750000000012</c:v>
                </c:pt>
                <c:pt idx="7789">
                  <c:v>2.4918750000000012</c:v>
                </c:pt>
                <c:pt idx="7790">
                  <c:v>2.4918750000000012</c:v>
                </c:pt>
                <c:pt idx="7791">
                  <c:v>2.4924999999999997</c:v>
                </c:pt>
                <c:pt idx="7792">
                  <c:v>2.4918750000000012</c:v>
                </c:pt>
                <c:pt idx="7793">
                  <c:v>2.4906249999999996</c:v>
                </c:pt>
                <c:pt idx="7794">
                  <c:v>2.4918750000000012</c:v>
                </c:pt>
                <c:pt idx="7795">
                  <c:v>2.4912500000000004</c:v>
                </c:pt>
                <c:pt idx="7796">
                  <c:v>2.4906249999999996</c:v>
                </c:pt>
                <c:pt idx="7797">
                  <c:v>2.4918750000000012</c:v>
                </c:pt>
                <c:pt idx="7798">
                  <c:v>2.4924999999999997</c:v>
                </c:pt>
                <c:pt idx="7799">
                  <c:v>2.4918750000000012</c:v>
                </c:pt>
                <c:pt idx="7800">
                  <c:v>2.4912500000000004</c:v>
                </c:pt>
                <c:pt idx="7801">
                  <c:v>2.4918750000000012</c:v>
                </c:pt>
                <c:pt idx="7802">
                  <c:v>2.4924999999999997</c:v>
                </c:pt>
                <c:pt idx="7803">
                  <c:v>2.4924999999999997</c:v>
                </c:pt>
                <c:pt idx="7804">
                  <c:v>2.4937500000000012</c:v>
                </c:pt>
                <c:pt idx="7805">
                  <c:v>2.4924999999999997</c:v>
                </c:pt>
                <c:pt idx="7806">
                  <c:v>2.4912500000000004</c:v>
                </c:pt>
                <c:pt idx="7807">
                  <c:v>2.4924999999999997</c:v>
                </c:pt>
                <c:pt idx="7808">
                  <c:v>2.4924999999999997</c:v>
                </c:pt>
                <c:pt idx="7809">
                  <c:v>2.4918750000000012</c:v>
                </c:pt>
                <c:pt idx="7810">
                  <c:v>2.4924999999999997</c:v>
                </c:pt>
                <c:pt idx="7811">
                  <c:v>2.4918750000000012</c:v>
                </c:pt>
                <c:pt idx="7812">
                  <c:v>2.4918750000000012</c:v>
                </c:pt>
                <c:pt idx="7813">
                  <c:v>2.4912500000000004</c:v>
                </c:pt>
                <c:pt idx="7814">
                  <c:v>2.4924999999999997</c:v>
                </c:pt>
                <c:pt idx="7815">
                  <c:v>2.4918750000000012</c:v>
                </c:pt>
                <c:pt idx="7816">
                  <c:v>2.4918750000000012</c:v>
                </c:pt>
                <c:pt idx="7817">
                  <c:v>2.4918750000000012</c:v>
                </c:pt>
                <c:pt idx="7818">
                  <c:v>2.4931249999999983</c:v>
                </c:pt>
                <c:pt idx="7819">
                  <c:v>2.4924999999999997</c:v>
                </c:pt>
                <c:pt idx="7820">
                  <c:v>2.4924999999999997</c:v>
                </c:pt>
                <c:pt idx="7821">
                  <c:v>2.4918750000000012</c:v>
                </c:pt>
                <c:pt idx="7822">
                  <c:v>2.4918750000000012</c:v>
                </c:pt>
                <c:pt idx="7823">
                  <c:v>2.4918750000000012</c:v>
                </c:pt>
                <c:pt idx="7824">
                  <c:v>2.4918750000000012</c:v>
                </c:pt>
                <c:pt idx="7825">
                  <c:v>2.4912500000000004</c:v>
                </c:pt>
                <c:pt idx="7826">
                  <c:v>2.4912500000000004</c:v>
                </c:pt>
                <c:pt idx="7827">
                  <c:v>2.4912500000000004</c:v>
                </c:pt>
                <c:pt idx="7828">
                  <c:v>2.4918750000000012</c:v>
                </c:pt>
                <c:pt idx="7829">
                  <c:v>2.4912500000000004</c:v>
                </c:pt>
                <c:pt idx="7830">
                  <c:v>2.4924999999999997</c:v>
                </c:pt>
                <c:pt idx="7831">
                  <c:v>2.4918750000000012</c:v>
                </c:pt>
                <c:pt idx="7832">
                  <c:v>2.4918750000000012</c:v>
                </c:pt>
                <c:pt idx="7833">
                  <c:v>2.4918750000000012</c:v>
                </c:pt>
                <c:pt idx="7834">
                  <c:v>2.4924999999999997</c:v>
                </c:pt>
                <c:pt idx="7835">
                  <c:v>2.4918750000000012</c:v>
                </c:pt>
                <c:pt idx="7836">
                  <c:v>2.4924999999999997</c:v>
                </c:pt>
                <c:pt idx="7837">
                  <c:v>2.4918750000000012</c:v>
                </c:pt>
                <c:pt idx="7838">
                  <c:v>2.4931249999999983</c:v>
                </c:pt>
                <c:pt idx="7839">
                  <c:v>2.4924999999999997</c:v>
                </c:pt>
                <c:pt idx="7840">
                  <c:v>2.4918750000000012</c:v>
                </c:pt>
                <c:pt idx="7841">
                  <c:v>2.4918750000000012</c:v>
                </c:pt>
                <c:pt idx="7842">
                  <c:v>2.4918750000000012</c:v>
                </c:pt>
                <c:pt idx="7843">
                  <c:v>2.4912500000000004</c:v>
                </c:pt>
                <c:pt idx="7844">
                  <c:v>2.4924999999999997</c:v>
                </c:pt>
                <c:pt idx="7845">
                  <c:v>2.4918750000000012</c:v>
                </c:pt>
                <c:pt idx="7846">
                  <c:v>2.4912500000000004</c:v>
                </c:pt>
                <c:pt idx="7847">
                  <c:v>2.4912500000000004</c:v>
                </c:pt>
                <c:pt idx="7848">
                  <c:v>2.4918750000000012</c:v>
                </c:pt>
                <c:pt idx="7849">
                  <c:v>2.4918750000000012</c:v>
                </c:pt>
                <c:pt idx="7850">
                  <c:v>2.4912500000000004</c:v>
                </c:pt>
                <c:pt idx="7851">
                  <c:v>2.4918750000000012</c:v>
                </c:pt>
                <c:pt idx="7852">
                  <c:v>2.4918750000000012</c:v>
                </c:pt>
                <c:pt idx="7853">
                  <c:v>2.4931249999999983</c:v>
                </c:pt>
                <c:pt idx="7854">
                  <c:v>2.4918750000000012</c:v>
                </c:pt>
                <c:pt idx="7855">
                  <c:v>2.4906249999999996</c:v>
                </c:pt>
                <c:pt idx="7856">
                  <c:v>2.4924999999999997</c:v>
                </c:pt>
                <c:pt idx="7857">
                  <c:v>2.4912500000000004</c:v>
                </c:pt>
                <c:pt idx="7858">
                  <c:v>2.4918750000000012</c:v>
                </c:pt>
                <c:pt idx="7859">
                  <c:v>2.4912500000000004</c:v>
                </c:pt>
                <c:pt idx="7860">
                  <c:v>2.4912500000000004</c:v>
                </c:pt>
                <c:pt idx="7861">
                  <c:v>2.4912500000000004</c:v>
                </c:pt>
                <c:pt idx="7862">
                  <c:v>2.4918750000000012</c:v>
                </c:pt>
                <c:pt idx="7863">
                  <c:v>2.4912500000000004</c:v>
                </c:pt>
                <c:pt idx="7864">
                  <c:v>2.4924999999999997</c:v>
                </c:pt>
                <c:pt idx="7865">
                  <c:v>2.4924999999999997</c:v>
                </c:pt>
                <c:pt idx="7866">
                  <c:v>2.4912500000000004</c:v>
                </c:pt>
                <c:pt idx="7867">
                  <c:v>2.4912500000000004</c:v>
                </c:pt>
                <c:pt idx="7868">
                  <c:v>2.4918750000000012</c:v>
                </c:pt>
                <c:pt idx="7869">
                  <c:v>2.4924999999999997</c:v>
                </c:pt>
                <c:pt idx="7870">
                  <c:v>2.4918750000000012</c:v>
                </c:pt>
                <c:pt idx="7871">
                  <c:v>2.4918750000000012</c:v>
                </c:pt>
                <c:pt idx="7872">
                  <c:v>2.4924999999999997</c:v>
                </c:pt>
                <c:pt idx="7873">
                  <c:v>2.4924999999999997</c:v>
                </c:pt>
                <c:pt idx="7874">
                  <c:v>2.4924999999999997</c:v>
                </c:pt>
                <c:pt idx="7875">
                  <c:v>2.4918750000000012</c:v>
                </c:pt>
                <c:pt idx="7876">
                  <c:v>2.4918750000000012</c:v>
                </c:pt>
                <c:pt idx="7877">
                  <c:v>2.4912500000000004</c:v>
                </c:pt>
                <c:pt idx="7878">
                  <c:v>2.4924999999999997</c:v>
                </c:pt>
                <c:pt idx="7879">
                  <c:v>2.4924999999999997</c:v>
                </c:pt>
                <c:pt idx="7880">
                  <c:v>2.4912500000000004</c:v>
                </c:pt>
                <c:pt idx="7881">
                  <c:v>2.4918750000000012</c:v>
                </c:pt>
                <c:pt idx="7882">
                  <c:v>2.4931249999999983</c:v>
                </c:pt>
                <c:pt idx="7883">
                  <c:v>2.4924999999999997</c:v>
                </c:pt>
                <c:pt idx="7884">
                  <c:v>2.4912500000000004</c:v>
                </c:pt>
                <c:pt idx="7885">
                  <c:v>2.4912500000000004</c:v>
                </c:pt>
                <c:pt idx="7886">
                  <c:v>2.4912500000000004</c:v>
                </c:pt>
                <c:pt idx="7887">
                  <c:v>2.4912500000000004</c:v>
                </c:pt>
                <c:pt idx="7888">
                  <c:v>2.4912500000000004</c:v>
                </c:pt>
                <c:pt idx="7889">
                  <c:v>2.4912500000000004</c:v>
                </c:pt>
                <c:pt idx="7890">
                  <c:v>2.4924999999999997</c:v>
                </c:pt>
                <c:pt idx="7891">
                  <c:v>2.4931249999999983</c:v>
                </c:pt>
                <c:pt idx="7892">
                  <c:v>2.4924999999999997</c:v>
                </c:pt>
                <c:pt idx="7893">
                  <c:v>2.4912500000000004</c:v>
                </c:pt>
                <c:pt idx="7894">
                  <c:v>2.4918750000000012</c:v>
                </c:pt>
                <c:pt idx="7895">
                  <c:v>2.4924999999999997</c:v>
                </c:pt>
                <c:pt idx="7896">
                  <c:v>2.4924999999999997</c:v>
                </c:pt>
                <c:pt idx="7897">
                  <c:v>2.4918750000000012</c:v>
                </c:pt>
                <c:pt idx="7898">
                  <c:v>2.4918750000000012</c:v>
                </c:pt>
                <c:pt idx="7899">
                  <c:v>2.4931249999999983</c:v>
                </c:pt>
                <c:pt idx="7900">
                  <c:v>2.4924999999999997</c:v>
                </c:pt>
                <c:pt idx="7901">
                  <c:v>2.4918750000000012</c:v>
                </c:pt>
                <c:pt idx="7902">
                  <c:v>2.4918750000000012</c:v>
                </c:pt>
                <c:pt idx="7903">
                  <c:v>2.4918750000000012</c:v>
                </c:pt>
                <c:pt idx="7904">
                  <c:v>2.4918750000000012</c:v>
                </c:pt>
                <c:pt idx="7905">
                  <c:v>2.4918750000000012</c:v>
                </c:pt>
                <c:pt idx="7906">
                  <c:v>2.4918750000000012</c:v>
                </c:pt>
                <c:pt idx="7907">
                  <c:v>2.4918750000000012</c:v>
                </c:pt>
                <c:pt idx="7908">
                  <c:v>2.4918750000000012</c:v>
                </c:pt>
                <c:pt idx="7909">
                  <c:v>2.4918750000000012</c:v>
                </c:pt>
                <c:pt idx="7910">
                  <c:v>2.4924999999999997</c:v>
                </c:pt>
                <c:pt idx="7911">
                  <c:v>2.4931249999999983</c:v>
                </c:pt>
                <c:pt idx="7912">
                  <c:v>2.4918750000000012</c:v>
                </c:pt>
                <c:pt idx="7913">
                  <c:v>2.4918750000000012</c:v>
                </c:pt>
                <c:pt idx="7914">
                  <c:v>2.4924999999999997</c:v>
                </c:pt>
                <c:pt idx="7915">
                  <c:v>2.4924999999999997</c:v>
                </c:pt>
                <c:pt idx="7916">
                  <c:v>2.4918750000000012</c:v>
                </c:pt>
                <c:pt idx="7917">
                  <c:v>2.4918750000000012</c:v>
                </c:pt>
                <c:pt idx="7918">
                  <c:v>2.4918750000000012</c:v>
                </c:pt>
                <c:pt idx="7919">
                  <c:v>2.4918750000000012</c:v>
                </c:pt>
                <c:pt idx="7920">
                  <c:v>2.4924999999999997</c:v>
                </c:pt>
                <c:pt idx="7921">
                  <c:v>2.4924999999999997</c:v>
                </c:pt>
                <c:pt idx="7922">
                  <c:v>2.4918750000000012</c:v>
                </c:pt>
                <c:pt idx="7923">
                  <c:v>2.4912500000000004</c:v>
                </c:pt>
                <c:pt idx="7924">
                  <c:v>2.4912500000000004</c:v>
                </c:pt>
                <c:pt idx="7925">
                  <c:v>2.4918750000000012</c:v>
                </c:pt>
                <c:pt idx="7926">
                  <c:v>2.4912500000000004</c:v>
                </c:pt>
                <c:pt idx="7927">
                  <c:v>2.4924999999999997</c:v>
                </c:pt>
                <c:pt idx="7928">
                  <c:v>2.4918750000000012</c:v>
                </c:pt>
                <c:pt idx="7929">
                  <c:v>2.4918750000000012</c:v>
                </c:pt>
                <c:pt idx="7930">
                  <c:v>2.4924999999999997</c:v>
                </c:pt>
                <c:pt idx="7931">
                  <c:v>2.4893750000000003</c:v>
                </c:pt>
                <c:pt idx="7932">
                  <c:v>2.4912500000000004</c:v>
                </c:pt>
                <c:pt idx="7933">
                  <c:v>2.4918750000000012</c:v>
                </c:pt>
                <c:pt idx="7934">
                  <c:v>2.4912500000000004</c:v>
                </c:pt>
                <c:pt idx="7935">
                  <c:v>2.4918750000000012</c:v>
                </c:pt>
                <c:pt idx="7936">
                  <c:v>2.4918750000000012</c:v>
                </c:pt>
                <c:pt idx="7937">
                  <c:v>2.4924999999999997</c:v>
                </c:pt>
                <c:pt idx="7938">
                  <c:v>2.4924999999999997</c:v>
                </c:pt>
                <c:pt idx="7939">
                  <c:v>2.4912500000000004</c:v>
                </c:pt>
                <c:pt idx="7940">
                  <c:v>2.4912500000000004</c:v>
                </c:pt>
                <c:pt idx="7941">
                  <c:v>2.4912500000000004</c:v>
                </c:pt>
                <c:pt idx="7942">
                  <c:v>2.4924999999999997</c:v>
                </c:pt>
                <c:pt idx="7943">
                  <c:v>2.4931249999999983</c:v>
                </c:pt>
                <c:pt idx="7944">
                  <c:v>2.4924999999999997</c:v>
                </c:pt>
                <c:pt idx="7945">
                  <c:v>2.4918750000000012</c:v>
                </c:pt>
                <c:pt idx="7946">
                  <c:v>2.4924999999999997</c:v>
                </c:pt>
                <c:pt idx="7947">
                  <c:v>2.4931249999999983</c:v>
                </c:pt>
                <c:pt idx="7948">
                  <c:v>2.4924999999999997</c:v>
                </c:pt>
                <c:pt idx="7949">
                  <c:v>2.4924999999999997</c:v>
                </c:pt>
                <c:pt idx="7950">
                  <c:v>2.4918750000000012</c:v>
                </c:pt>
                <c:pt idx="7951">
                  <c:v>2.4918750000000012</c:v>
                </c:pt>
                <c:pt idx="7952">
                  <c:v>2.4918750000000012</c:v>
                </c:pt>
                <c:pt idx="7953">
                  <c:v>2.4912500000000004</c:v>
                </c:pt>
                <c:pt idx="7954">
                  <c:v>2.4918750000000012</c:v>
                </c:pt>
                <c:pt idx="7955">
                  <c:v>2.4924999999999997</c:v>
                </c:pt>
                <c:pt idx="7956">
                  <c:v>2.4912500000000004</c:v>
                </c:pt>
                <c:pt idx="7957">
                  <c:v>2.4912500000000004</c:v>
                </c:pt>
                <c:pt idx="7958">
                  <c:v>2.4912500000000004</c:v>
                </c:pt>
                <c:pt idx="7959">
                  <c:v>2.4918750000000012</c:v>
                </c:pt>
                <c:pt idx="7960">
                  <c:v>2.4918750000000012</c:v>
                </c:pt>
                <c:pt idx="7961">
                  <c:v>2.4924999999999997</c:v>
                </c:pt>
                <c:pt idx="7962">
                  <c:v>2.4918750000000012</c:v>
                </c:pt>
                <c:pt idx="7963">
                  <c:v>2.4918750000000012</c:v>
                </c:pt>
                <c:pt idx="7964">
                  <c:v>2.4924999999999997</c:v>
                </c:pt>
                <c:pt idx="7965">
                  <c:v>2.4924999999999997</c:v>
                </c:pt>
                <c:pt idx="7966">
                  <c:v>2.4918750000000012</c:v>
                </c:pt>
                <c:pt idx="7967">
                  <c:v>2.4918750000000012</c:v>
                </c:pt>
                <c:pt idx="7968">
                  <c:v>2.4918750000000012</c:v>
                </c:pt>
                <c:pt idx="7969">
                  <c:v>2.4924999999999997</c:v>
                </c:pt>
                <c:pt idx="7970">
                  <c:v>2.4931249999999983</c:v>
                </c:pt>
                <c:pt idx="7971">
                  <c:v>2.4931249999999983</c:v>
                </c:pt>
                <c:pt idx="7972">
                  <c:v>2.4912500000000004</c:v>
                </c:pt>
                <c:pt idx="7973">
                  <c:v>2.4918750000000012</c:v>
                </c:pt>
                <c:pt idx="7974">
                  <c:v>2.4924999999999997</c:v>
                </c:pt>
                <c:pt idx="7975">
                  <c:v>2.4918750000000012</c:v>
                </c:pt>
                <c:pt idx="7976">
                  <c:v>2.4912500000000004</c:v>
                </c:pt>
                <c:pt idx="7977">
                  <c:v>2.4918750000000012</c:v>
                </c:pt>
                <c:pt idx="7978">
                  <c:v>2.4912500000000004</c:v>
                </c:pt>
                <c:pt idx="7979">
                  <c:v>2.4924999999999997</c:v>
                </c:pt>
                <c:pt idx="7980">
                  <c:v>2.4918750000000012</c:v>
                </c:pt>
                <c:pt idx="7981">
                  <c:v>2.4924999999999997</c:v>
                </c:pt>
                <c:pt idx="7982">
                  <c:v>2.4931249999999983</c:v>
                </c:pt>
                <c:pt idx="7983">
                  <c:v>2.4924999999999997</c:v>
                </c:pt>
                <c:pt idx="7984">
                  <c:v>2.4918750000000012</c:v>
                </c:pt>
                <c:pt idx="7985">
                  <c:v>2.4918750000000012</c:v>
                </c:pt>
                <c:pt idx="7986">
                  <c:v>2.4924999999999997</c:v>
                </c:pt>
                <c:pt idx="7987">
                  <c:v>2.4912500000000004</c:v>
                </c:pt>
                <c:pt idx="7988">
                  <c:v>2.4918750000000012</c:v>
                </c:pt>
                <c:pt idx="7989">
                  <c:v>2.4918750000000012</c:v>
                </c:pt>
                <c:pt idx="7990">
                  <c:v>2.4924999999999997</c:v>
                </c:pt>
                <c:pt idx="7991">
                  <c:v>2.4918750000000012</c:v>
                </c:pt>
                <c:pt idx="7992">
                  <c:v>2.4924999999999997</c:v>
                </c:pt>
                <c:pt idx="7993">
                  <c:v>2.4918750000000012</c:v>
                </c:pt>
                <c:pt idx="7994">
                  <c:v>2.4924999999999997</c:v>
                </c:pt>
                <c:pt idx="7995">
                  <c:v>2.4918750000000012</c:v>
                </c:pt>
                <c:pt idx="7996">
                  <c:v>2.4924999999999997</c:v>
                </c:pt>
                <c:pt idx="7997">
                  <c:v>2.4924999999999997</c:v>
                </c:pt>
                <c:pt idx="7998">
                  <c:v>2.4918750000000012</c:v>
                </c:pt>
                <c:pt idx="7999">
                  <c:v>2.4924999999999997</c:v>
                </c:pt>
                <c:pt idx="8000">
                  <c:v>2.4918750000000012</c:v>
                </c:pt>
                <c:pt idx="8001">
                  <c:v>2.4912500000000004</c:v>
                </c:pt>
                <c:pt idx="8002">
                  <c:v>2.4924999999999997</c:v>
                </c:pt>
                <c:pt idx="8003">
                  <c:v>2.4912500000000004</c:v>
                </c:pt>
                <c:pt idx="8004">
                  <c:v>2.4918750000000012</c:v>
                </c:pt>
                <c:pt idx="8005">
                  <c:v>2.4918750000000012</c:v>
                </c:pt>
                <c:pt idx="8006">
                  <c:v>2.4924999999999997</c:v>
                </c:pt>
                <c:pt idx="8007">
                  <c:v>2.4918750000000012</c:v>
                </c:pt>
                <c:pt idx="8008">
                  <c:v>2.4918750000000012</c:v>
                </c:pt>
                <c:pt idx="8009">
                  <c:v>2.4918750000000012</c:v>
                </c:pt>
                <c:pt idx="8010">
                  <c:v>2.4918750000000012</c:v>
                </c:pt>
                <c:pt idx="8011">
                  <c:v>2.4918750000000012</c:v>
                </c:pt>
                <c:pt idx="8012">
                  <c:v>2.4912500000000004</c:v>
                </c:pt>
                <c:pt idx="8013">
                  <c:v>2.4918750000000012</c:v>
                </c:pt>
                <c:pt idx="8014">
                  <c:v>2.4918750000000012</c:v>
                </c:pt>
                <c:pt idx="8015">
                  <c:v>2.4906249999999996</c:v>
                </c:pt>
                <c:pt idx="8016">
                  <c:v>2.4912500000000004</c:v>
                </c:pt>
                <c:pt idx="8017">
                  <c:v>2.4918750000000012</c:v>
                </c:pt>
                <c:pt idx="8018">
                  <c:v>2.4918750000000012</c:v>
                </c:pt>
                <c:pt idx="8019">
                  <c:v>2.4918750000000012</c:v>
                </c:pt>
                <c:pt idx="8020">
                  <c:v>2.4918750000000012</c:v>
                </c:pt>
                <c:pt idx="8021">
                  <c:v>2.4912500000000004</c:v>
                </c:pt>
                <c:pt idx="8022">
                  <c:v>2.4924999999999997</c:v>
                </c:pt>
                <c:pt idx="8023">
                  <c:v>2.4931249999999983</c:v>
                </c:pt>
                <c:pt idx="8024">
                  <c:v>2.4918750000000012</c:v>
                </c:pt>
                <c:pt idx="8025">
                  <c:v>2.4918750000000012</c:v>
                </c:pt>
                <c:pt idx="8026">
                  <c:v>2.4924999999999997</c:v>
                </c:pt>
                <c:pt idx="8027">
                  <c:v>2.4924999999999997</c:v>
                </c:pt>
                <c:pt idx="8028">
                  <c:v>2.4924999999999997</c:v>
                </c:pt>
                <c:pt idx="8029">
                  <c:v>2.4918750000000012</c:v>
                </c:pt>
                <c:pt idx="8030">
                  <c:v>2.4918750000000012</c:v>
                </c:pt>
                <c:pt idx="8031">
                  <c:v>2.4912500000000004</c:v>
                </c:pt>
                <c:pt idx="8032">
                  <c:v>2.4918750000000012</c:v>
                </c:pt>
                <c:pt idx="8033">
                  <c:v>2.4918750000000012</c:v>
                </c:pt>
                <c:pt idx="8034">
                  <c:v>2.4918750000000012</c:v>
                </c:pt>
                <c:pt idx="8035">
                  <c:v>2.4924999999999997</c:v>
                </c:pt>
                <c:pt idx="8036">
                  <c:v>2.4918750000000012</c:v>
                </c:pt>
                <c:pt idx="8037">
                  <c:v>2.4918750000000012</c:v>
                </c:pt>
                <c:pt idx="8038">
                  <c:v>2.4918750000000012</c:v>
                </c:pt>
                <c:pt idx="8039">
                  <c:v>2.4918750000000012</c:v>
                </c:pt>
                <c:pt idx="8040">
                  <c:v>2.4918750000000012</c:v>
                </c:pt>
                <c:pt idx="8041">
                  <c:v>2.4912500000000004</c:v>
                </c:pt>
                <c:pt idx="8042">
                  <c:v>2.4918750000000012</c:v>
                </c:pt>
                <c:pt idx="8043">
                  <c:v>2.4924999999999997</c:v>
                </c:pt>
                <c:pt idx="8044">
                  <c:v>2.4918750000000012</c:v>
                </c:pt>
                <c:pt idx="8045">
                  <c:v>2.4924999999999997</c:v>
                </c:pt>
                <c:pt idx="8046">
                  <c:v>2.4918750000000012</c:v>
                </c:pt>
                <c:pt idx="8047">
                  <c:v>2.4918750000000012</c:v>
                </c:pt>
                <c:pt idx="8048">
                  <c:v>2.4912500000000004</c:v>
                </c:pt>
                <c:pt idx="8049">
                  <c:v>2.4918750000000012</c:v>
                </c:pt>
                <c:pt idx="8050">
                  <c:v>2.4918750000000012</c:v>
                </c:pt>
                <c:pt idx="8051">
                  <c:v>2.4918750000000012</c:v>
                </c:pt>
                <c:pt idx="8052">
                  <c:v>2.4912500000000004</c:v>
                </c:pt>
                <c:pt idx="8053">
                  <c:v>2.4918750000000012</c:v>
                </c:pt>
                <c:pt idx="8054">
                  <c:v>2.4918750000000012</c:v>
                </c:pt>
                <c:pt idx="8055">
                  <c:v>2.4918750000000012</c:v>
                </c:pt>
                <c:pt idx="8056">
                  <c:v>2.4924999999999997</c:v>
                </c:pt>
                <c:pt idx="8057">
                  <c:v>2.4931249999999983</c:v>
                </c:pt>
                <c:pt idx="8058">
                  <c:v>2.4931249999999983</c:v>
                </c:pt>
                <c:pt idx="8059">
                  <c:v>2.4918750000000012</c:v>
                </c:pt>
                <c:pt idx="8060">
                  <c:v>2.4918750000000012</c:v>
                </c:pt>
                <c:pt idx="8061">
                  <c:v>2.4931249999999983</c:v>
                </c:pt>
                <c:pt idx="8062">
                  <c:v>2.4918750000000012</c:v>
                </c:pt>
                <c:pt idx="8063">
                  <c:v>2.4912500000000004</c:v>
                </c:pt>
                <c:pt idx="8064">
                  <c:v>2.4918750000000012</c:v>
                </c:pt>
                <c:pt idx="8065">
                  <c:v>2.4918750000000012</c:v>
                </c:pt>
                <c:pt idx="8066">
                  <c:v>2.4918750000000012</c:v>
                </c:pt>
                <c:pt idx="8067">
                  <c:v>2.4918750000000012</c:v>
                </c:pt>
                <c:pt idx="8068">
                  <c:v>2.4924999999999997</c:v>
                </c:pt>
                <c:pt idx="8069">
                  <c:v>2.4924999999999997</c:v>
                </c:pt>
                <c:pt idx="8070">
                  <c:v>2.4924999999999997</c:v>
                </c:pt>
                <c:pt idx="8071">
                  <c:v>2.4924999999999997</c:v>
                </c:pt>
                <c:pt idx="8072">
                  <c:v>2.4918750000000012</c:v>
                </c:pt>
                <c:pt idx="8073">
                  <c:v>2.4924999999999997</c:v>
                </c:pt>
                <c:pt idx="8074">
                  <c:v>2.4931249999999983</c:v>
                </c:pt>
                <c:pt idx="8075">
                  <c:v>2.4924999999999997</c:v>
                </c:pt>
                <c:pt idx="8076">
                  <c:v>2.4912500000000004</c:v>
                </c:pt>
                <c:pt idx="8077">
                  <c:v>2.4924999999999997</c:v>
                </c:pt>
                <c:pt idx="8078">
                  <c:v>2.4924999999999997</c:v>
                </c:pt>
                <c:pt idx="8079">
                  <c:v>2.4906249999999996</c:v>
                </c:pt>
                <c:pt idx="8080">
                  <c:v>2.4912500000000004</c:v>
                </c:pt>
                <c:pt idx="8081">
                  <c:v>2.4918750000000012</c:v>
                </c:pt>
                <c:pt idx="8082">
                  <c:v>2.4918750000000012</c:v>
                </c:pt>
                <c:pt idx="8083">
                  <c:v>2.4912500000000004</c:v>
                </c:pt>
                <c:pt idx="8084">
                  <c:v>2.4906249999999996</c:v>
                </c:pt>
                <c:pt idx="8085">
                  <c:v>2.4912500000000004</c:v>
                </c:pt>
                <c:pt idx="8086">
                  <c:v>2.4924999999999997</c:v>
                </c:pt>
                <c:pt idx="8087">
                  <c:v>2.4918750000000012</c:v>
                </c:pt>
                <c:pt idx="8088">
                  <c:v>2.4918750000000012</c:v>
                </c:pt>
                <c:pt idx="8089">
                  <c:v>2.4918750000000012</c:v>
                </c:pt>
                <c:pt idx="8090">
                  <c:v>2.4918750000000012</c:v>
                </c:pt>
                <c:pt idx="8091">
                  <c:v>2.4912500000000004</c:v>
                </c:pt>
                <c:pt idx="8092">
                  <c:v>2.4918750000000012</c:v>
                </c:pt>
                <c:pt idx="8093">
                  <c:v>2.4924999999999997</c:v>
                </c:pt>
                <c:pt idx="8094">
                  <c:v>2.4931249999999983</c:v>
                </c:pt>
                <c:pt idx="8095">
                  <c:v>2.4924999999999997</c:v>
                </c:pt>
                <c:pt idx="8096">
                  <c:v>2.4918750000000012</c:v>
                </c:pt>
                <c:pt idx="8097">
                  <c:v>2.4918750000000012</c:v>
                </c:pt>
                <c:pt idx="8098">
                  <c:v>2.4918750000000012</c:v>
                </c:pt>
                <c:pt idx="8099">
                  <c:v>2.4912500000000004</c:v>
                </c:pt>
                <c:pt idx="8100">
                  <c:v>2.4924999999999997</c:v>
                </c:pt>
                <c:pt idx="8101">
                  <c:v>2.4918750000000012</c:v>
                </c:pt>
                <c:pt idx="8102">
                  <c:v>2.4924999999999997</c:v>
                </c:pt>
                <c:pt idx="8103">
                  <c:v>2.4924999999999997</c:v>
                </c:pt>
                <c:pt idx="8104">
                  <c:v>2.4918750000000012</c:v>
                </c:pt>
                <c:pt idx="8105">
                  <c:v>2.4918750000000012</c:v>
                </c:pt>
                <c:pt idx="8106">
                  <c:v>2.4912500000000004</c:v>
                </c:pt>
                <c:pt idx="8107">
                  <c:v>2.4924999999999997</c:v>
                </c:pt>
                <c:pt idx="8108">
                  <c:v>2.4918750000000012</c:v>
                </c:pt>
                <c:pt idx="8109">
                  <c:v>2.4918750000000012</c:v>
                </c:pt>
                <c:pt idx="8110">
                  <c:v>2.4918750000000012</c:v>
                </c:pt>
                <c:pt idx="8111">
                  <c:v>2.4918750000000012</c:v>
                </c:pt>
                <c:pt idx="8112">
                  <c:v>2.4924999999999997</c:v>
                </c:pt>
                <c:pt idx="8113">
                  <c:v>2.4918750000000012</c:v>
                </c:pt>
                <c:pt idx="8114">
                  <c:v>2.4918750000000012</c:v>
                </c:pt>
                <c:pt idx="8115">
                  <c:v>2.4924999999999997</c:v>
                </c:pt>
                <c:pt idx="8116">
                  <c:v>2.4918750000000012</c:v>
                </c:pt>
                <c:pt idx="8117">
                  <c:v>2.4912500000000004</c:v>
                </c:pt>
                <c:pt idx="8118">
                  <c:v>2.4912500000000004</c:v>
                </c:pt>
                <c:pt idx="8119">
                  <c:v>2.4924999999999997</c:v>
                </c:pt>
                <c:pt idx="8120">
                  <c:v>2.4924999999999997</c:v>
                </c:pt>
                <c:pt idx="8121">
                  <c:v>2.4918750000000012</c:v>
                </c:pt>
                <c:pt idx="8122">
                  <c:v>2.4912500000000004</c:v>
                </c:pt>
                <c:pt idx="8123">
                  <c:v>2.4912500000000004</c:v>
                </c:pt>
                <c:pt idx="8124">
                  <c:v>2.4912500000000004</c:v>
                </c:pt>
                <c:pt idx="8125">
                  <c:v>2.4924999999999997</c:v>
                </c:pt>
                <c:pt idx="8126">
                  <c:v>2.4918750000000012</c:v>
                </c:pt>
                <c:pt idx="8127">
                  <c:v>2.4924999999999997</c:v>
                </c:pt>
                <c:pt idx="8128">
                  <c:v>2.4931249999999983</c:v>
                </c:pt>
                <c:pt idx="8129">
                  <c:v>2.4931249999999983</c:v>
                </c:pt>
                <c:pt idx="8130">
                  <c:v>2.4924999999999997</c:v>
                </c:pt>
                <c:pt idx="8131">
                  <c:v>2.4918750000000012</c:v>
                </c:pt>
                <c:pt idx="8132">
                  <c:v>2.4924999999999997</c:v>
                </c:pt>
                <c:pt idx="8133">
                  <c:v>2.4924999999999997</c:v>
                </c:pt>
                <c:pt idx="8134">
                  <c:v>2.4924999999999997</c:v>
                </c:pt>
                <c:pt idx="8135">
                  <c:v>2.4912500000000004</c:v>
                </c:pt>
                <c:pt idx="8136">
                  <c:v>2.4918750000000012</c:v>
                </c:pt>
                <c:pt idx="8137">
                  <c:v>2.4931249999999983</c:v>
                </c:pt>
                <c:pt idx="8138">
                  <c:v>2.4918750000000012</c:v>
                </c:pt>
                <c:pt idx="8139">
                  <c:v>2.4918750000000012</c:v>
                </c:pt>
                <c:pt idx="8140">
                  <c:v>2.4924999999999997</c:v>
                </c:pt>
                <c:pt idx="8141">
                  <c:v>2.4918750000000012</c:v>
                </c:pt>
                <c:pt idx="8142">
                  <c:v>2.4924999999999997</c:v>
                </c:pt>
                <c:pt idx="8143">
                  <c:v>2.4924999999999997</c:v>
                </c:pt>
                <c:pt idx="8144">
                  <c:v>2.4918750000000012</c:v>
                </c:pt>
                <c:pt idx="8145">
                  <c:v>2.4924999999999997</c:v>
                </c:pt>
                <c:pt idx="8146">
                  <c:v>2.4918750000000012</c:v>
                </c:pt>
                <c:pt idx="8147">
                  <c:v>2.4912500000000004</c:v>
                </c:pt>
                <c:pt idx="8148">
                  <c:v>2.4912500000000004</c:v>
                </c:pt>
                <c:pt idx="8149">
                  <c:v>2.4918750000000012</c:v>
                </c:pt>
                <c:pt idx="8150">
                  <c:v>2.4931249999999983</c:v>
                </c:pt>
                <c:pt idx="8151">
                  <c:v>2.4924999999999997</c:v>
                </c:pt>
                <c:pt idx="8152">
                  <c:v>2.4931249999999983</c:v>
                </c:pt>
                <c:pt idx="8153">
                  <c:v>2.4924999999999997</c:v>
                </c:pt>
                <c:pt idx="8154">
                  <c:v>2.4918750000000012</c:v>
                </c:pt>
                <c:pt idx="8155">
                  <c:v>2.4918750000000012</c:v>
                </c:pt>
                <c:pt idx="8156">
                  <c:v>2.4906249999999996</c:v>
                </c:pt>
                <c:pt idx="8157">
                  <c:v>2.4912500000000004</c:v>
                </c:pt>
                <c:pt idx="8158">
                  <c:v>2.4918750000000012</c:v>
                </c:pt>
                <c:pt idx="8159">
                  <c:v>2.4912500000000004</c:v>
                </c:pt>
                <c:pt idx="8160">
                  <c:v>2.4906249999999996</c:v>
                </c:pt>
                <c:pt idx="8161">
                  <c:v>2.4924999999999997</c:v>
                </c:pt>
                <c:pt idx="8162">
                  <c:v>2.4912500000000004</c:v>
                </c:pt>
                <c:pt idx="8163">
                  <c:v>2.4918750000000012</c:v>
                </c:pt>
                <c:pt idx="8164">
                  <c:v>2.4924999999999997</c:v>
                </c:pt>
                <c:pt idx="8165">
                  <c:v>2.4918750000000012</c:v>
                </c:pt>
                <c:pt idx="8166">
                  <c:v>2.4918750000000012</c:v>
                </c:pt>
                <c:pt idx="8167">
                  <c:v>2.4912500000000004</c:v>
                </c:pt>
                <c:pt idx="8168">
                  <c:v>2.4912500000000004</c:v>
                </c:pt>
                <c:pt idx="8169">
                  <c:v>2.4912500000000004</c:v>
                </c:pt>
                <c:pt idx="8170">
                  <c:v>2.4906249999999996</c:v>
                </c:pt>
                <c:pt idx="8171">
                  <c:v>2.4912500000000004</c:v>
                </c:pt>
                <c:pt idx="8172">
                  <c:v>2.4918750000000012</c:v>
                </c:pt>
                <c:pt idx="8173">
                  <c:v>2.4924999999999997</c:v>
                </c:pt>
                <c:pt idx="8174">
                  <c:v>2.4918750000000012</c:v>
                </c:pt>
                <c:pt idx="8175">
                  <c:v>2.4924999999999997</c:v>
                </c:pt>
                <c:pt idx="8176">
                  <c:v>2.4918750000000012</c:v>
                </c:pt>
                <c:pt idx="8177">
                  <c:v>2.4918750000000012</c:v>
                </c:pt>
                <c:pt idx="8178">
                  <c:v>2.4912500000000004</c:v>
                </c:pt>
                <c:pt idx="8179">
                  <c:v>2.4912500000000004</c:v>
                </c:pt>
                <c:pt idx="8180">
                  <c:v>2.4912500000000004</c:v>
                </c:pt>
                <c:pt idx="8181">
                  <c:v>2.4912500000000004</c:v>
                </c:pt>
                <c:pt idx="8182">
                  <c:v>2.4924999999999997</c:v>
                </c:pt>
                <c:pt idx="8183">
                  <c:v>2.4912500000000004</c:v>
                </c:pt>
                <c:pt idx="8184">
                  <c:v>2.4918750000000012</c:v>
                </c:pt>
                <c:pt idx="8185">
                  <c:v>2.4912500000000004</c:v>
                </c:pt>
                <c:pt idx="8186">
                  <c:v>2.4918750000000012</c:v>
                </c:pt>
                <c:pt idx="8187">
                  <c:v>2.4918750000000012</c:v>
                </c:pt>
                <c:pt idx="8188">
                  <c:v>2.4912500000000004</c:v>
                </c:pt>
                <c:pt idx="8189">
                  <c:v>2.4918750000000012</c:v>
                </c:pt>
                <c:pt idx="8190">
                  <c:v>2.4924999999999997</c:v>
                </c:pt>
                <c:pt idx="8191">
                  <c:v>2.4924999999999997</c:v>
                </c:pt>
                <c:pt idx="8192">
                  <c:v>2.4918750000000012</c:v>
                </c:pt>
                <c:pt idx="8193">
                  <c:v>2.4906249999999996</c:v>
                </c:pt>
                <c:pt idx="8194">
                  <c:v>2.4918750000000012</c:v>
                </c:pt>
                <c:pt idx="8195">
                  <c:v>2.4931249999999983</c:v>
                </c:pt>
                <c:pt idx="8196">
                  <c:v>2.4931249999999983</c:v>
                </c:pt>
                <c:pt idx="8197">
                  <c:v>2.4918750000000012</c:v>
                </c:pt>
                <c:pt idx="8198">
                  <c:v>2.4924999999999997</c:v>
                </c:pt>
                <c:pt idx="8199">
                  <c:v>2.4924999999999997</c:v>
                </c:pt>
                <c:pt idx="8200">
                  <c:v>2.4924999999999997</c:v>
                </c:pt>
                <c:pt idx="8201">
                  <c:v>2.4918750000000012</c:v>
                </c:pt>
                <c:pt idx="8202">
                  <c:v>2.4912500000000004</c:v>
                </c:pt>
                <c:pt idx="8203">
                  <c:v>2.4912500000000004</c:v>
                </c:pt>
                <c:pt idx="8204">
                  <c:v>2.4906249999999996</c:v>
                </c:pt>
                <c:pt idx="8205">
                  <c:v>2.4912500000000004</c:v>
                </c:pt>
                <c:pt idx="8206">
                  <c:v>2.4924999999999997</c:v>
                </c:pt>
                <c:pt idx="8207">
                  <c:v>2.4924999999999997</c:v>
                </c:pt>
                <c:pt idx="8208">
                  <c:v>2.4924999999999997</c:v>
                </c:pt>
                <c:pt idx="8209">
                  <c:v>2.4918750000000012</c:v>
                </c:pt>
                <c:pt idx="8210">
                  <c:v>2.4924999999999997</c:v>
                </c:pt>
                <c:pt idx="8211">
                  <c:v>2.4918750000000012</c:v>
                </c:pt>
                <c:pt idx="8212">
                  <c:v>2.4918750000000012</c:v>
                </c:pt>
                <c:pt idx="8213">
                  <c:v>2.4924999999999997</c:v>
                </c:pt>
                <c:pt idx="8214">
                  <c:v>2.4918750000000012</c:v>
                </c:pt>
                <c:pt idx="8215">
                  <c:v>2.4912500000000004</c:v>
                </c:pt>
                <c:pt idx="8216">
                  <c:v>2.4918750000000012</c:v>
                </c:pt>
                <c:pt idx="8217">
                  <c:v>2.4918750000000012</c:v>
                </c:pt>
                <c:pt idx="8218">
                  <c:v>2.4924999999999997</c:v>
                </c:pt>
                <c:pt idx="8219">
                  <c:v>2.4918750000000012</c:v>
                </c:pt>
                <c:pt idx="8220">
                  <c:v>2.4918750000000012</c:v>
                </c:pt>
                <c:pt idx="8221">
                  <c:v>2.4924999999999997</c:v>
                </c:pt>
                <c:pt idx="8222">
                  <c:v>2.4931249999999983</c:v>
                </c:pt>
                <c:pt idx="8223">
                  <c:v>2.4931249999999983</c:v>
                </c:pt>
                <c:pt idx="8224">
                  <c:v>2.4912500000000004</c:v>
                </c:pt>
                <c:pt idx="8225">
                  <c:v>2.4918750000000012</c:v>
                </c:pt>
                <c:pt idx="8226">
                  <c:v>2.4918750000000012</c:v>
                </c:pt>
                <c:pt idx="8227">
                  <c:v>2.4918750000000012</c:v>
                </c:pt>
                <c:pt idx="8228">
                  <c:v>2.4912500000000004</c:v>
                </c:pt>
                <c:pt idx="8229">
                  <c:v>2.4912500000000004</c:v>
                </c:pt>
                <c:pt idx="8230">
                  <c:v>2.4924999999999997</c:v>
                </c:pt>
                <c:pt idx="8231">
                  <c:v>2.4924999999999997</c:v>
                </c:pt>
                <c:pt idx="8232">
                  <c:v>2.4912500000000004</c:v>
                </c:pt>
                <c:pt idx="8233">
                  <c:v>2.4924999999999997</c:v>
                </c:pt>
                <c:pt idx="8234">
                  <c:v>2.4924999999999997</c:v>
                </c:pt>
                <c:pt idx="8235">
                  <c:v>2.4918750000000012</c:v>
                </c:pt>
                <c:pt idx="8236">
                  <c:v>2.4924999999999997</c:v>
                </c:pt>
                <c:pt idx="8237">
                  <c:v>2.4924999999999997</c:v>
                </c:pt>
                <c:pt idx="8238">
                  <c:v>2.4924999999999997</c:v>
                </c:pt>
                <c:pt idx="8239">
                  <c:v>2.4918750000000012</c:v>
                </c:pt>
                <c:pt idx="8240">
                  <c:v>2.4924999999999997</c:v>
                </c:pt>
                <c:pt idx="8241">
                  <c:v>2.4918750000000012</c:v>
                </c:pt>
                <c:pt idx="8242">
                  <c:v>2.4918750000000012</c:v>
                </c:pt>
                <c:pt idx="8243">
                  <c:v>2.4918750000000012</c:v>
                </c:pt>
                <c:pt idx="8244">
                  <c:v>2.4924999999999997</c:v>
                </c:pt>
                <c:pt idx="8245">
                  <c:v>2.4918750000000012</c:v>
                </c:pt>
                <c:pt idx="8246">
                  <c:v>2.4924999999999997</c:v>
                </c:pt>
                <c:pt idx="8247">
                  <c:v>2.4912500000000004</c:v>
                </c:pt>
                <c:pt idx="8248">
                  <c:v>2.4918750000000012</c:v>
                </c:pt>
                <c:pt idx="8249">
                  <c:v>2.4918750000000012</c:v>
                </c:pt>
                <c:pt idx="8250">
                  <c:v>2.4918750000000012</c:v>
                </c:pt>
                <c:pt idx="8251">
                  <c:v>2.4924999999999997</c:v>
                </c:pt>
                <c:pt idx="8252">
                  <c:v>2.4918750000000012</c:v>
                </c:pt>
                <c:pt idx="8253">
                  <c:v>2.4924999999999997</c:v>
                </c:pt>
                <c:pt idx="8254">
                  <c:v>2.4924999999999997</c:v>
                </c:pt>
                <c:pt idx="8255">
                  <c:v>2.4924999999999997</c:v>
                </c:pt>
                <c:pt idx="8256">
                  <c:v>2.4924999999999997</c:v>
                </c:pt>
                <c:pt idx="8257">
                  <c:v>2.4918750000000012</c:v>
                </c:pt>
                <c:pt idx="8258">
                  <c:v>2.4931249999999983</c:v>
                </c:pt>
                <c:pt idx="8259">
                  <c:v>2.4918750000000012</c:v>
                </c:pt>
                <c:pt idx="8260">
                  <c:v>2.4912500000000004</c:v>
                </c:pt>
                <c:pt idx="8261">
                  <c:v>2.4931249999999983</c:v>
                </c:pt>
                <c:pt idx="8262">
                  <c:v>2.4918750000000012</c:v>
                </c:pt>
                <c:pt idx="8263">
                  <c:v>2.4918750000000012</c:v>
                </c:pt>
                <c:pt idx="8264">
                  <c:v>2.4924999999999997</c:v>
                </c:pt>
                <c:pt idx="8265">
                  <c:v>2.4912500000000004</c:v>
                </c:pt>
                <c:pt idx="8266">
                  <c:v>2.4912500000000004</c:v>
                </c:pt>
                <c:pt idx="8267">
                  <c:v>2.4918750000000012</c:v>
                </c:pt>
                <c:pt idx="8268">
                  <c:v>2.4924999999999997</c:v>
                </c:pt>
                <c:pt idx="8269">
                  <c:v>2.4924999999999997</c:v>
                </c:pt>
                <c:pt idx="8270">
                  <c:v>2.4924999999999997</c:v>
                </c:pt>
                <c:pt idx="8271">
                  <c:v>2.4918750000000012</c:v>
                </c:pt>
                <c:pt idx="8272">
                  <c:v>2.4918750000000012</c:v>
                </c:pt>
                <c:pt idx="8273">
                  <c:v>2.4924999999999997</c:v>
                </c:pt>
                <c:pt idx="8274">
                  <c:v>2.4924999999999997</c:v>
                </c:pt>
                <c:pt idx="8275">
                  <c:v>2.4931249999999983</c:v>
                </c:pt>
                <c:pt idx="8276">
                  <c:v>2.4924999999999997</c:v>
                </c:pt>
                <c:pt idx="8277">
                  <c:v>2.4918750000000012</c:v>
                </c:pt>
                <c:pt idx="8278">
                  <c:v>2.4918750000000012</c:v>
                </c:pt>
                <c:pt idx="8279">
                  <c:v>2.4918750000000012</c:v>
                </c:pt>
                <c:pt idx="8280">
                  <c:v>2.4931249999999983</c:v>
                </c:pt>
                <c:pt idx="8281">
                  <c:v>2.4918750000000012</c:v>
                </c:pt>
                <c:pt idx="8282">
                  <c:v>2.4918750000000012</c:v>
                </c:pt>
                <c:pt idx="8283">
                  <c:v>2.4924999999999997</c:v>
                </c:pt>
                <c:pt idx="8284">
                  <c:v>2.4931249999999983</c:v>
                </c:pt>
                <c:pt idx="8285">
                  <c:v>2.4931249999999983</c:v>
                </c:pt>
                <c:pt idx="8286">
                  <c:v>2.4924999999999997</c:v>
                </c:pt>
                <c:pt idx="8287">
                  <c:v>2.4918750000000012</c:v>
                </c:pt>
                <c:pt idx="8288">
                  <c:v>2.4912500000000004</c:v>
                </c:pt>
                <c:pt idx="8289">
                  <c:v>2.4918750000000012</c:v>
                </c:pt>
                <c:pt idx="8290">
                  <c:v>2.4918750000000012</c:v>
                </c:pt>
                <c:pt idx="8291">
                  <c:v>2.4918750000000012</c:v>
                </c:pt>
                <c:pt idx="8292">
                  <c:v>2.4918750000000012</c:v>
                </c:pt>
                <c:pt idx="8293">
                  <c:v>2.4918750000000012</c:v>
                </c:pt>
                <c:pt idx="8294">
                  <c:v>2.4924999999999997</c:v>
                </c:pt>
                <c:pt idx="8295">
                  <c:v>2.4918750000000012</c:v>
                </c:pt>
                <c:pt idx="8296">
                  <c:v>2.4912500000000004</c:v>
                </c:pt>
                <c:pt idx="8297">
                  <c:v>2.4924999999999997</c:v>
                </c:pt>
                <c:pt idx="8298">
                  <c:v>2.4918750000000012</c:v>
                </c:pt>
                <c:pt idx="8299">
                  <c:v>2.4912500000000004</c:v>
                </c:pt>
                <c:pt idx="8300">
                  <c:v>2.4924999999999997</c:v>
                </c:pt>
                <c:pt idx="8301">
                  <c:v>2.4924999999999997</c:v>
                </c:pt>
                <c:pt idx="8302">
                  <c:v>2.4906249999999996</c:v>
                </c:pt>
                <c:pt idx="8303">
                  <c:v>2.4924999999999997</c:v>
                </c:pt>
                <c:pt idx="8304">
                  <c:v>2.4924999999999997</c:v>
                </c:pt>
                <c:pt idx="8305">
                  <c:v>2.4918750000000012</c:v>
                </c:pt>
                <c:pt idx="8306">
                  <c:v>2.4918750000000012</c:v>
                </c:pt>
                <c:pt idx="8307">
                  <c:v>2.4918750000000012</c:v>
                </c:pt>
                <c:pt idx="8308">
                  <c:v>2.4906249999999996</c:v>
                </c:pt>
                <c:pt idx="8309">
                  <c:v>2.4906249999999996</c:v>
                </c:pt>
                <c:pt idx="8310">
                  <c:v>2.4918750000000012</c:v>
                </c:pt>
                <c:pt idx="8311">
                  <c:v>2.4918750000000012</c:v>
                </c:pt>
                <c:pt idx="8312">
                  <c:v>2.4912500000000004</c:v>
                </c:pt>
                <c:pt idx="8313">
                  <c:v>2.4924999999999997</c:v>
                </c:pt>
                <c:pt idx="8314">
                  <c:v>2.4918750000000012</c:v>
                </c:pt>
                <c:pt idx="8315">
                  <c:v>2.4918750000000012</c:v>
                </c:pt>
                <c:pt idx="8316">
                  <c:v>2.4924999999999997</c:v>
                </c:pt>
                <c:pt idx="8317">
                  <c:v>2.4931249999999983</c:v>
                </c:pt>
                <c:pt idx="8318">
                  <c:v>2.4912500000000004</c:v>
                </c:pt>
                <c:pt idx="8319">
                  <c:v>2.4906249999999996</c:v>
                </c:pt>
                <c:pt idx="8320">
                  <c:v>2.4912500000000004</c:v>
                </c:pt>
                <c:pt idx="8321">
                  <c:v>2.4918750000000012</c:v>
                </c:pt>
                <c:pt idx="8322">
                  <c:v>2.4912500000000004</c:v>
                </c:pt>
                <c:pt idx="8323">
                  <c:v>2.4912500000000004</c:v>
                </c:pt>
                <c:pt idx="8324">
                  <c:v>2.4931249999999983</c:v>
                </c:pt>
                <c:pt idx="8325">
                  <c:v>2.4918750000000012</c:v>
                </c:pt>
                <c:pt idx="8326">
                  <c:v>2.4918750000000012</c:v>
                </c:pt>
                <c:pt idx="8327">
                  <c:v>2.4931249999999983</c:v>
                </c:pt>
                <c:pt idx="8328">
                  <c:v>2.4924999999999997</c:v>
                </c:pt>
                <c:pt idx="8329">
                  <c:v>2.4931249999999983</c:v>
                </c:pt>
                <c:pt idx="8330">
                  <c:v>2.4924999999999997</c:v>
                </c:pt>
                <c:pt idx="8331">
                  <c:v>2.4918750000000012</c:v>
                </c:pt>
                <c:pt idx="8332">
                  <c:v>2.4924999999999997</c:v>
                </c:pt>
                <c:pt idx="8333">
                  <c:v>2.4918750000000012</c:v>
                </c:pt>
                <c:pt idx="8334">
                  <c:v>2.4924999999999997</c:v>
                </c:pt>
                <c:pt idx="8335">
                  <c:v>2.4924999999999997</c:v>
                </c:pt>
                <c:pt idx="8336">
                  <c:v>2.4931249999999983</c:v>
                </c:pt>
                <c:pt idx="8337">
                  <c:v>2.4931249999999983</c:v>
                </c:pt>
                <c:pt idx="8338">
                  <c:v>2.4918750000000012</c:v>
                </c:pt>
                <c:pt idx="8339">
                  <c:v>2.4918750000000012</c:v>
                </c:pt>
                <c:pt idx="8340">
                  <c:v>2.4931249999999983</c:v>
                </c:pt>
                <c:pt idx="8341">
                  <c:v>2.4918750000000012</c:v>
                </c:pt>
                <c:pt idx="8342">
                  <c:v>2.4918750000000012</c:v>
                </c:pt>
                <c:pt idx="8343">
                  <c:v>2.4918750000000012</c:v>
                </c:pt>
                <c:pt idx="8344">
                  <c:v>2.4924999999999997</c:v>
                </c:pt>
                <c:pt idx="8345">
                  <c:v>2.4924999999999997</c:v>
                </c:pt>
                <c:pt idx="8346">
                  <c:v>2.4924999999999997</c:v>
                </c:pt>
                <c:pt idx="8347">
                  <c:v>2.4918750000000012</c:v>
                </c:pt>
                <c:pt idx="8348">
                  <c:v>2.4918750000000012</c:v>
                </c:pt>
                <c:pt idx="8349">
                  <c:v>2.4918750000000012</c:v>
                </c:pt>
                <c:pt idx="8350">
                  <c:v>2.4918750000000012</c:v>
                </c:pt>
                <c:pt idx="8351">
                  <c:v>2.4912500000000004</c:v>
                </c:pt>
                <c:pt idx="8352">
                  <c:v>2.4918750000000012</c:v>
                </c:pt>
                <c:pt idx="8353">
                  <c:v>2.4912500000000004</c:v>
                </c:pt>
                <c:pt idx="8354">
                  <c:v>2.4918750000000012</c:v>
                </c:pt>
                <c:pt idx="8355">
                  <c:v>2.4918750000000012</c:v>
                </c:pt>
                <c:pt idx="8356">
                  <c:v>2.4924999999999997</c:v>
                </c:pt>
                <c:pt idx="8357">
                  <c:v>2.4924999999999997</c:v>
                </c:pt>
                <c:pt idx="8358">
                  <c:v>2.4931249999999983</c:v>
                </c:pt>
                <c:pt idx="8359">
                  <c:v>2.4924999999999997</c:v>
                </c:pt>
                <c:pt idx="8360">
                  <c:v>2.4924999999999997</c:v>
                </c:pt>
                <c:pt idx="8361">
                  <c:v>2.4931249999999983</c:v>
                </c:pt>
                <c:pt idx="8362">
                  <c:v>2.4924999999999997</c:v>
                </c:pt>
                <c:pt idx="8363">
                  <c:v>2.4918750000000012</c:v>
                </c:pt>
                <c:pt idx="8364">
                  <c:v>2.4918750000000012</c:v>
                </c:pt>
                <c:pt idx="8365">
                  <c:v>2.4912500000000004</c:v>
                </c:pt>
                <c:pt idx="8366">
                  <c:v>2.4918750000000012</c:v>
                </c:pt>
                <c:pt idx="8367">
                  <c:v>2.4931249999999983</c:v>
                </c:pt>
                <c:pt idx="8368">
                  <c:v>2.4924999999999997</c:v>
                </c:pt>
                <c:pt idx="8369">
                  <c:v>2.4924999999999997</c:v>
                </c:pt>
                <c:pt idx="8370">
                  <c:v>2.4924999999999997</c:v>
                </c:pt>
                <c:pt idx="8371">
                  <c:v>2.4918750000000012</c:v>
                </c:pt>
                <c:pt idx="8372">
                  <c:v>2.4906249999999996</c:v>
                </c:pt>
                <c:pt idx="8373">
                  <c:v>2.4918750000000012</c:v>
                </c:pt>
                <c:pt idx="8374">
                  <c:v>2.4924999999999997</c:v>
                </c:pt>
                <c:pt idx="8375">
                  <c:v>2.4918750000000012</c:v>
                </c:pt>
                <c:pt idx="8376">
                  <c:v>2.4924999999999997</c:v>
                </c:pt>
                <c:pt idx="8377">
                  <c:v>2.4924999999999997</c:v>
                </c:pt>
                <c:pt idx="8378">
                  <c:v>2.4924999999999997</c:v>
                </c:pt>
                <c:pt idx="8379">
                  <c:v>2.4918750000000012</c:v>
                </c:pt>
                <c:pt idx="8380">
                  <c:v>2.4918750000000012</c:v>
                </c:pt>
                <c:pt idx="8381">
                  <c:v>2.4918750000000012</c:v>
                </c:pt>
                <c:pt idx="8382">
                  <c:v>2.4924999999999997</c:v>
                </c:pt>
                <c:pt idx="8383">
                  <c:v>2.4924999999999997</c:v>
                </c:pt>
                <c:pt idx="8384">
                  <c:v>2.4924999999999997</c:v>
                </c:pt>
                <c:pt idx="8385">
                  <c:v>2.4906249999999996</c:v>
                </c:pt>
                <c:pt idx="8386">
                  <c:v>2.4906249999999996</c:v>
                </c:pt>
                <c:pt idx="8387">
                  <c:v>2.4912500000000004</c:v>
                </c:pt>
                <c:pt idx="8388">
                  <c:v>2.4906249999999996</c:v>
                </c:pt>
                <c:pt idx="8389">
                  <c:v>2.4912500000000004</c:v>
                </c:pt>
                <c:pt idx="8390">
                  <c:v>2.4918750000000012</c:v>
                </c:pt>
                <c:pt idx="8391">
                  <c:v>2.4931249999999983</c:v>
                </c:pt>
                <c:pt idx="8392">
                  <c:v>2.4912500000000004</c:v>
                </c:pt>
                <c:pt idx="8393">
                  <c:v>2.4924999999999997</c:v>
                </c:pt>
                <c:pt idx="8394">
                  <c:v>2.4918750000000012</c:v>
                </c:pt>
                <c:pt idx="8395">
                  <c:v>2.4924999999999997</c:v>
                </c:pt>
                <c:pt idx="8396">
                  <c:v>2.4937500000000012</c:v>
                </c:pt>
                <c:pt idx="8397">
                  <c:v>2.4931249999999983</c:v>
                </c:pt>
                <c:pt idx="8398">
                  <c:v>2.4918750000000012</c:v>
                </c:pt>
                <c:pt idx="8399">
                  <c:v>2.4918750000000012</c:v>
                </c:pt>
                <c:pt idx="8400">
                  <c:v>2.4918750000000012</c:v>
                </c:pt>
                <c:pt idx="8401">
                  <c:v>2.4918750000000012</c:v>
                </c:pt>
                <c:pt idx="8402">
                  <c:v>2.4918750000000012</c:v>
                </c:pt>
                <c:pt idx="8403">
                  <c:v>2.4918750000000012</c:v>
                </c:pt>
                <c:pt idx="8404">
                  <c:v>2.4918750000000012</c:v>
                </c:pt>
                <c:pt idx="8405">
                  <c:v>2.4924999999999997</c:v>
                </c:pt>
                <c:pt idx="8406">
                  <c:v>2.4918750000000012</c:v>
                </c:pt>
                <c:pt idx="8407">
                  <c:v>2.4924999999999997</c:v>
                </c:pt>
                <c:pt idx="8408">
                  <c:v>2.4931249999999983</c:v>
                </c:pt>
                <c:pt idx="8409">
                  <c:v>2.4918750000000012</c:v>
                </c:pt>
                <c:pt idx="8410">
                  <c:v>2.4924999999999997</c:v>
                </c:pt>
                <c:pt idx="8411">
                  <c:v>2.4918750000000012</c:v>
                </c:pt>
                <c:pt idx="8412">
                  <c:v>2.4924999999999997</c:v>
                </c:pt>
                <c:pt idx="8413">
                  <c:v>2.4924999999999997</c:v>
                </c:pt>
                <c:pt idx="8414">
                  <c:v>2.4918750000000012</c:v>
                </c:pt>
                <c:pt idx="8415">
                  <c:v>2.4912500000000004</c:v>
                </c:pt>
                <c:pt idx="8416">
                  <c:v>2.4918750000000012</c:v>
                </c:pt>
                <c:pt idx="8417">
                  <c:v>2.4924999999999997</c:v>
                </c:pt>
                <c:pt idx="8418">
                  <c:v>2.4918750000000012</c:v>
                </c:pt>
                <c:pt idx="8419">
                  <c:v>2.4924999999999997</c:v>
                </c:pt>
                <c:pt idx="8420">
                  <c:v>2.4924999999999997</c:v>
                </c:pt>
                <c:pt idx="8421">
                  <c:v>2.4924999999999997</c:v>
                </c:pt>
                <c:pt idx="8422">
                  <c:v>2.4912500000000004</c:v>
                </c:pt>
                <c:pt idx="8423">
                  <c:v>2.4918750000000012</c:v>
                </c:pt>
                <c:pt idx="8424">
                  <c:v>2.4931249999999983</c:v>
                </c:pt>
                <c:pt idx="8425">
                  <c:v>2.4924999999999997</c:v>
                </c:pt>
                <c:pt idx="8426">
                  <c:v>2.4912500000000004</c:v>
                </c:pt>
                <c:pt idx="8427">
                  <c:v>2.4924999999999997</c:v>
                </c:pt>
                <c:pt idx="8428">
                  <c:v>2.4937500000000012</c:v>
                </c:pt>
                <c:pt idx="8429">
                  <c:v>2.4924999999999997</c:v>
                </c:pt>
                <c:pt idx="8430">
                  <c:v>2.4918750000000012</c:v>
                </c:pt>
                <c:pt idx="8431">
                  <c:v>2.4912500000000004</c:v>
                </c:pt>
                <c:pt idx="8432">
                  <c:v>2.4924999999999997</c:v>
                </c:pt>
                <c:pt idx="8433">
                  <c:v>2.4924999999999997</c:v>
                </c:pt>
                <c:pt idx="8434">
                  <c:v>2.4918750000000012</c:v>
                </c:pt>
                <c:pt idx="8435">
                  <c:v>2.4924999999999997</c:v>
                </c:pt>
                <c:pt idx="8436">
                  <c:v>2.4924999999999997</c:v>
                </c:pt>
                <c:pt idx="8437">
                  <c:v>2.4918750000000012</c:v>
                </c:pt>
                <c:pt idx="8438">
                  <c:v>2.4924999999999997</c:v>
                </c:pt>
                <c:pt idx="8439">
                  <c:v>2.4918750000000012</c:v>
                </c:pt>
                <c:pt idx="8440">
                  <c:v>2.4924999999999997</c:v>
                </c:pt>
                <c:pt idx="8441">
                  <c:v>2.4931249999999983</c:v>
                </c:pt>
                <c:pt idx="8442">
                  <c:v>2.4924999999999997</c:v>
                </c:pt>
                <c:pt idx="8443">
                  <c:v>2.4918750000000012</c:v>
                </c:pt>
                <c:pt idx="8444">
                  <c:v>2.4912500000000004</c:v>
                </c:pt>
                <c:pt idx="8445">
                  <c:v>2.4931249999999983</c:v>
                </c:pt>
                <c:pt idx="8446">
                  <c:v>2.4924999999999997</c:v>
                </c:pt>
                <c:pt idx="8447">
                  <c:v>2.4918750000000012</c:v>
                </c:pt>
                <c:pt idx="8448">
                  <c:v>2.4931249999999983</c:v>
                </c:pt>
                <c:pt idx="8449">
                  <c:v>2.4931249999999983</c:v>
                </c:pt>
                <c:pt idx="8450">
                  <c:v>2.4924999999999997</c:v>
                </c:pt>
                <c:pt idx="8451">
                  <c:v>2.4924999999999997</c:v>
                </c:pt>
                <c:pt idx="8452">
                  <c:v>2.4924999999999997</c:v>
                </c:pt>
                <c:pt idx="8453">
                  <c:v>2.4918750000000012</c:v>
                </c:pt>
                <c:pt idx="8454">
                  <c:v>2.4912500000000004</c:v>
                </c:pt>
                <c:pt idx="8455">
                  <c:v>2.4918750000000012</c:v>
                </c:pt>
                <c:pt idx="8456">
                  <c:v>2.4912500000000004</c:v>
                </c:pt>
                <c:pt idx="8457">
                  <c:v>2.4924999999999997</c:v>
                </c:pt>
                <c:pt idx="8458">
                  <c:v>2.4924999999999997</c:v>
                </c:pt>
                <c:pt idx="8459">
                  <c:v>2.4924999999999997</c:v>
                </c:pt>
                <c:pt idx="8460">
                  <c:v>2.4924999999999997</c:v>
                </c:pt>
                <c:pt idx="8461">
                  <c:v>2.4918750000000012</c:v>
                </c:pt>
                <c:pt idx="8462">
                  <c:v>2.4906249999999996</c:v>
                </c:pt>
                <c:pt idx="8463">
                  <c:v>2.4918750000000012</c:v>
                </c:pt>
                <c:pt idx="8464">
                  <c:v>2.4918750000000012</c:v>
                </c:pt>
                <c:pt idx="8465">
                  <c:v>2.4906249999999996</c:v>
                </c:pt>
                <c:pt idx="8466">
                  <c:v>2.4912500000000004</c:v>
                </c:pt>
                <c:pt idx="8467">
                  <c:v>2.4924999999999997</c:v>
                </c:pt>
                <c:pt idx="8468">
                  <c:v>2.4931249999999983</c:v>
                </c:pt>
                <c:pt idx="8469">
                  <c:v>2.4924999999999997</c:v>
                </c:pt>
                <c:pt idx="8470">
                  <c:v>2.4931249999999983</c:v>
                </c:pt>
                <c:pt idx="8471">
                  <c:v>2.4931249999999983</c:v>
                </c:pt>
                <c:pt idx="8472">
                  <c:v>2.4924999999999997</c:v>
                </c:pt>
                <c:pt idx="8473">
                  <c:v>2.4918750000000012</c:v>
                </c:pt>
                <c:pt idx="8474">
                  <c:v>2.4918750000000012</c:v>
                </c:pt>
                <c:pt idx="8475">
                  <c:v>2.4924999999999997</c:v>
                </c:pt>
                <c:pt idx="8476">
                  <c:v>2.4918750000000012</c:v>
                </c:pt>
                <c:pt idx="8477">
                  <c:v>2.4918750000000012</c:v>
                </c:pt>
                <c:pt idx="8478">
                  <c:v>2.4924999999999997</c:v>
                </c:pt>
                <c:pt idx="8479">
                  <c:v>2.4918750000000012</c:v>
                </c:pt>
                <c:pt idx="8480">
                  <c:v>2.4918750000000012</c:v>
                </c:pt>
                <c:pt idx="8481">
                  <c:v>2.4918750000000012</c:v>
                </c:pt>
                <c:pt idx="8482">
                  <c:v>2.4931249999999983</c:v>
                </c:pt>
                <c:pt idx="8483">
                  <c:v>2.4924999999999997</c:v>
                </c:pt>
                <c:pt idx="8484">
                  <c:v>2.4931249999999983</c:v>
                </c:pt>
                <c:pt idx="8485">
                  <c:v>2.4912500000000004</c:v>
                </c:pt>
                <c:pt idx="8486">
                  <c:v>2.4906249999999996</c:v>
                </c:pt>
                <c:pt idx="8487">
                  <c:v>2.4924999999999997</c:v>
                </c:pt>
                <c:pt idx="8488">
                  <c:v>2.4924999999999997</c:v>
                </c:pt>
                <c:pt idx="8489">
                  <c:v>2.4924999999999997</c:v>
                </c:pt>
                <c:pt idx="8490">
                  <c:v>2.4924999999999997</c:v>
                </c:pt>
                <c:pt idx="8491">
                  <c:v>2.4924999999999997</c:v>
                </c:pt>
                <c:pt idx="8492">
                  <c:v>2.4918750000000012</c:v>
                </c:pt>
                <c:pt idx="8493">
                  <c:v>2.4918750000000012</c:v>
                </c:pt>
                <c:pt idx="8494">
                  <c:v>2.4924999999999997</c:v>
                </c:pt>
                <c:pt idx="8495">
                  <c:v>2.4918750000000012</c:v>
                </c:pt>
                <c:pt idx="8496">
                  <c:v>2.4918750000000012</c:v>
                </c:pt>
                <c:pt idx="8497">
                  <c:v>2.4924999999999997</c:v>
                </c:pt>
                <c:pt idx="8498">
                  <c:v>2.4931249999999983</c:v>
                </c:pt>
                <c:pt idx="8499">
                  <c:v>2.4931249999999983</c:v>
                </c:pt>
                <c:pt idx="8500">
                  <c:v>2.4931249999999983</c:v>
                </c:pt>
                <c:pt idx="8501">
                  <c:v>2.4918750000000012</c:v>
                </c:pt>
                <c:pt idx="8502">
                  <c:v>2.4906249999999996</c:v>
                </c:pt>
                <c:pt idx="8503">
                  <c:v>2.4918750000000012</c:v>
                </c:pt>
                <c:pt idx="8504">
                  <c:v>2.4931249999999983</c:v>
                </c:pt>
                <c:pt idx="8505">
                  <c:v>2.4931249999999983</c:v>
                </c:pt>
                <c:pt idx="8506">
                  <c:v>2.4924999999999997</c:v>
                </c:pt>
                <c:pt idx="8507">
                  <c:v>2.4924999999999997</c:v>
                </c:pt>
                <c:pt idx="8508">
                  <c:v>2.4924999999999997</c:v>
                </c:pt>
                <c:pt idx="8509">
                  <c:v>2.4918750000000012</c:v>
                </c:pt>
                <c:pt idx="8510">
                  <c:v>2.4912500000000004</c:v>
                </c:pt>
                <c:pt idx="8511">
                  <c:v>2.4918750000000012</c:v>
                </c:pt>
                <c:pt idx="8512">
                  <c:v>2.4912500000000004</c:v>
                </c:pt>
                <c:pt idx="8513">
                  <c:v>2.4918750000000012</c:v>
                </c:pt>
                <c:pt idx="8514">
                  <c:v>2.4918750000000012</c:v>
                </c:pt>
                <c:pt idx="8515">
                  <c:v>2.4924999999999997</c:v>
                </c:pt>
                <c:pt idx="8516">
                  <c:v>2.4918750000000012</c:v>
                </c:pt>
                <c:pt idx="8517">
                  <c:v>2.4931249999999983</c:v>
                </c:pt>
                <c:pt idx="8518">
                  <c:v>2.4931249999999983</c:v>
                </c:pt>
                <c:pt idx="8519">
                  <c:v>2.4924999999999997</c:v>
                </c:pt>
                <c:pt idx="8520">
                  <c:v>2.4924999999999997</c:v>
                </c:pt>
                <c:pt idx="8521">
                  <c:v>2.4918750000000012</c:v>
                </c:pt>
                <c:pt idx="8522">
                  <c:v>2.4924999999999997</c:v>
                </c:pt>
                <c:pt idx="8523">
                  <c:v>2.4931249999999983</c:v>
                </c:pt>
                <c:pt idx="8524">
                  <c:v>2.4931249999999983</c:v>
                </c:pt>
                <c:pt idx="8525">
                  <c:v>2.4931249999999983</c:v>
                </c:pt>
                <c:pt idx="8526">
                  <c:v>2.4918750000000012</c:v>
                </c:pt>
                <c:pt idx="8527">
                  <c:v>2.4918750000000012</c:v>
                </c:pt>
                <c:pt idx="8528">
                  <c:v>2.4924999999999997</c:v>
                </c:pt>
                <c:pt idx="8529">
                  <c:v>2.4937500000000012</c:v>
                </c:pt>
                <c:pt idx="8530">
                  <c:v>2.4937500000000012</c:v>
                </c:pt>
                <c:pt idx="8531">
                  <c:v>2.4924999999999997</c:v>
                </c:pt>
                <c:pt idx="8532">
                  <c:v>2.4918750000000012</c:v>
                </c:pt>
                <c:pt idx="8533">
                  <c:v>2.4924999999999997</c:v>
                </c:pt>
                <c:pt idx="8534">
                  <c:v>2.4931249999999983</c:v>
                </c:pt>
                <c:pt idx="8535">
                  <c:v>2.4924999999999997</c:v>
                </c:pt>
                <c:pt idx="8536">
                  <c:v>2.4918750000000012</c:v>
                </c:pt>
                <c:pt idx="8537">
                  <c:v>2.4918750000000012</c:v>
                </c:pt>
                <c:pt idx="8538">
                  <c:v>2.4912500000000004</c:v>
                </c:pt>
                <c:pt idx="8539">
                  <c:v>2.4912500000000004</c:v>
                </c:pt>
                <c:pt idx="8540">
                  <c:v>2.4918750000000012</c:v>
                </c:pt>
                <c:pt idx="8541">
                  <c:v>2.4912500000000004</c:v>
                </c:pt>
                <c:pt idx="8542">
                  <c:v>2.4918750000000012</c:v>
                </c:pt>
                <c:pt idx="8543">
                  <c:v>2.4924999999999997</c:v>
                </c:pt>
                <c:pt idx="8544">
                  <c:v>2.4931249999999983</c:v>
                </c:pt>
                <c:pt idx="8545">
                  <c:v>2.4931249999999983</c:v>
                </c:pt>
                <c:pt idx="8546">
                  <c:v>2.4937500000000012</c:v>
                </c:pt>
                <c:pt idx="8547">
                  <c:v>2.4931249999999983</c:v>
                </c:pt>
                <c:pt idx="8548">
                  <c:v>2.4937500000000012</c:v>
                </c:pt>
                <c:pt idx="8549">
                  <c:v>2.4924999999999997</c:v>
                </c:pt>
                <c:pt idx="8550">
                  <c:v>2.4924999999999997</c:v>
                </c:pt>
                <c:pt idx="8551">
                  <c:v>2.4918750000000012</c:v>
                </c:pt>
                <c:pt idx="8552">
                  <c:v>2.4924999999999997</c:v>
                </c:pt>
                <c:pt idx="8553">
                  <c:v>2.4924999999999997</c:v>
                </c:pt>
                <c:pt idx="8554">
                  <c:v>2.4931249999999983</c:v>
                </c:pt>
                <c:pt idx="8555">
                  <c:v>2.4918750000000012</c:v>
                </c:pt>
                <c:pt idx="8556">
                  <c:v>2.4924999999999997</c:v>
                </c:pt>
                <c:pt idx="8557">
                  <c:v>2.4924999999999997</c:v>
                </c:pt>
                <c:pt idx="8558">
                  <c:v>2.4918750000000012</c:v>
                </c:pt>
                <c:pt idx="8559">
                  <c:v>2.4918750000000012</c:v>
                </c:pt>
                <c:pt idx="8560">
                  <c:v>2.4924999999999997</c:v>
                </c:pt>
                <c:pt idx="8561">
                  <c:v>2.4924999999999997</c:v>
                </c:pt>
                <c:pt idx="8562">
                  <c:v>2.4931249999999983</c:v>
                </c:pt>
                <c:pt idx="8563">
                  <c:v>2.4918750000000012</c:v>
                </c:pt>
                <c:pt idx="8564">
                  <c:v>2.4924999999999997</c:v>
                </c:pt>
                <c:pt idx="8565">
                  <c:v>2.4931249999999983</c:v>
                </c:pt>
                <c:pt idx="8566">
                  <c:v>2.4931249999999983</c:v>
                </c:pt>
                <c:pt idx="8567">
                  <c:v>2.4937500000000012</c:v>
                </c:pt>
                <c:pt idx="8568">
                  <c:v>2.4937500000000012</c:v>
                </c:pt>
                <c:pt idx="8569">
                  <c:v>2.4924999999999997</c:v>
                </c:pt>
                <c:pt idx="8570">
                  <c:v>2.4924999999999997</c:v>
                </c:pt>
                <c:pt idx="8571">
                  <c:v>2.4924999999999997</c:v>
                </c:pt>
                <c:pt idx="8572">
                  <c:v>2.4912500000000004</c:v>
                </c:pt>
                <c:pt idx="8573">
                  <c:v>2.4918750000000012</c:v>
                </c:pt>
                <c:pt idx="8574">
                  <c:v>2.4924999999999997</c:v>
                </c:pt>
                <c:pt idx="8575">
                  <c:v>2.4931249999999983</c:v>
                </c:pt>
                <c:pt idx="8576">
                  <c:v>2.4924999999999997</c:v>
                </c:pt>
                <c:pt idx="8577">
                  <c:v>2.4918750000000012</c:v>
                </c:pt>
                <c:pt idx="8578">
                  <c:v>2.4918750000000012</c:v>
                </c:pt>
                <c:pt idx="8579">
                  <c:v>2.4918750000000012</c:v>
                </c:pt>
                <c:pt idx="8580">
                  <c:v>2.4931249999999983</c:v>
                </c:pt>
                <c:pt idx="8581">
                  <c:v>2.4924999999999997</c:v>
                </c:pt>
                <c:pt idx="8582">
                  <c:v>2.4931249999999983</c:v>
                </c:pt>
                <c:pt idx="8583">
                  <c:v>2.4924999999999997</c:v>
                </c:pt>
                <c:pt idx="8584">
                  <c:v>2.4918750000000012</c:v>
                </c:pt>
                <c:pt idx="8585">
                  <c:v>2.4924999999999997</c:v>
                </c:pt>
                <c:pt idx="8586">
                  <c:v>2.4924999999999997</c:v>
                </c:pt>
                <c:pt idx="8587">
                  <c:v>2.4900000000000011</c:v>
                </c:pt>
                <c:pt idx="8588">
                  <c:v>2.4893750000000003</c:v>
                </c:pt>
                <c:pt idx="8589">
                  <c:v>2.4893750000000003</c:v>
                </c:pt>
                <c:pt idx="8590">
                  <c:v>2.488125000000001</c:v>
                </c:pt>
                <c:pt idx="8591">
                  <c:v>2.4875000000000003</c:v>
                </c:pt>
                <c:pt idx="8592">
                  <c:v>2.4868749999999995</c:v>
                </c:pt>
                <c:pt idx="8593">
                  <c:v>2.486250000000001</c:v>
                </c:pt>
                <c:pt idx="8594">
                  <c:v>2.4856250000000002</c:v>
                </c:pt>
                <c:pt idx="8595">
                  <c:v>2.4843750000000009</c:v>
                </c:pt>
                <c:pt idx="8596">
                  <c:v>2.4831249999999994</c:v>
                </c:pt>
                <c:pt idx="8597">
                  <c:v>2.4831249999999994</c:v>
                </c:pt>
                <c:pt idx="8598">
                  <c:v>2.4825000000000008</c:v>
                </c:pt>
                <c:pt idx="8599">
                  <c:v>2.4812499999999993</c:v>
                </c:pt>
                <c:pt idx="8600">
                  <c:v>2.48</c:v>
                </c:pt>
                <c:pt idx="8601">
                  <c:v>2.4787500000000007</c:v>
                </c:pt>
                <c:pt idx="8602">
                  <c:v>2.4781249999999999</c:v>
                </c:pt>
                <c:pt idx="8603">
                  <c:v>2.4768750000000006</c:v>
                </c:pt>
                <c:pt idx="8604">
                  <c:v>2.4762499999999998</c:v>
                </c:pt>
                <c:pt idx="8605">
                  <c:v>2.4743749999999998</c:v>
                </c:pt>
                <c:pt idx="8606">
                  <c:v>2.4724999999999997</c:v>
                </c:pt>
                <c:pt idx="8607">
                  <c:v>2.4724999999999997</c:v>
                </c:pt>
                <c:pt idx="8608">
                  <c:v>2.4712500000000004</c:v>
                </c:pt>
                <c:pt idx="8609">
                  <c:v>2.4706249999999996</c:v>
                </c:pt>
                <c:pt idx="8610">
                  <c:v>2.468125000000001</c:v>
                </c:pt>
                <c:pt idx="8611">
                  <c:v>2.4662500000000009</c:v>
                </c:pt>
                <c:pt idx="8612">
                  <c:v>2.4662500000000009</c:v>
                </c:pt>
                <c:pt idx="8613">
                  <c:v>2.4637500000000001</c:v>
                </c:pt>
                <c:pt idx="8614">
                  <c:v>2.4625000000000008</c:v>
                </c:pt>
                <c:pt idx="8615">
                  <c:v>2.46</c:v>
                </c:pt>
                <c:pt idx="8616">
                  <c:v>2.4606250000000007</c:v>
                </c:pt>
                <c:pt idx="8617">
                  <c:v>2.4587500000000007</c:v>
                </c:pt>
                <c:pt idx="8618">
                  <c:v>2.4581249999999999</c:v>
                </c:pt>
                <c:pt idx="8619">
                  <c:v>2.4574999999999991</c:v>
                </c:pt>
                <c:pt idx="8620">
                  <c:v>2.4562499999999998</c:v>
                </c:pt>
                <c:pt idx="8621">
                  <c:v>2.4550000000000005</c:v>
                </c:pt>
                <c:pt idx="8622">
                  <c:v>2.4524999999999997</c:v>
                </c:pt>
                <c:pt idx="8623">
                  <c:v>2.4518749999999989</c:v>
                </c:pt>
                <c:pt idx="8624">
                  <c:v>2.4499999999999988</c:v>
                </c:pt>
                <c:pt idx="8625">
                  <c:v>2.4487499999999995</c:v>
                </c:pt>
                <c:pt idx="8626">
                  <c:v>2.4468749999999995</c:v>
                </c:pt>
                <c:pt idx="8627">
                  <c:v>2.4449999999999994</c:v>
                </c:pt>
                <c:pt idx="8628">
                  <c:v>2.4443750000000009</c:v>
                </c:pt>
                <c:pt idx="8629">
                  <c:v>2.4425000000000008</c:v>
                </c:pt>
                <c:pt idx="8630">
                  <c:v>2.4406250000000007</c:v>
                </c:pt>
                <c:pt idx="8631">
                  <c:v>2.44</c:v>
                </c:pt>
                <c:pt idx="8632">
                  <c:v>2.4381249999999999</c:v>
                </c:pt>
                <c:pt idx="8633">
                  <c:v>2.4362499999999998</c:v>
                </c:pt>
                <c:pt idx="8634">
                  <c:v>2.4343749999999997</c:v>
                </c:pt>
                <c:pt idx="8635">
                  <c:v>2.4331250000000004</c:v>
                </c:pt>
                <c:pt idx="8636">
                  <c:v>2.4318749999999989</c:v>
                </c:pt>
                <c:pt idx="8637">
                  <c:v>2.4299999999999988</c:v>
                </c:pt>
                <c:pt idx="8638">
                  <c:v>2.4281249999999988</c:v>
                </c:pt>
                <c:pt idx="8639">
                  <c:v>2.4268750000000017</c:v>
                </c:pt>
                <c:pt idx="8640">
                  <c:v>2.4256250000000001</c:v>
                </c:pt>
                <c:pt idx="8641">
                  <c:v>2.4237500000000001</c:v>
                </c:pt>
                <c:pt idx="8642">
                  <c:v>2.4212500000000015</c:v>
                </c:pt>
                <c:pt idx="8643">
                  <c:v>2.4193750000000014</c:v>
                </c:pt>
                <c:pt idx="8644">
                  <c:v>2.4187499999999984</c:v>
                </c:pt>
                <c:pt idx="8645">
                  <c:v>2.4175000000000013</c:v>
                </c:pt>
                <c:pt idx="8646">
                  <c:v>2.4149999999999983</c:v>
                </c:pt>
                <c:pt idx="8647">
                  <c:v>2.4118750000000011</c:v>
                </c:pt>
                <c:pt idx="8648">
                  <c:v>2.410000000000001</c:v>
                </c:pt>
                <c:pt idx="8649">
                  <c:v>2.4093750000000003</c:v>
                </c:pt>
                <c:pt idx="8650">
                  <c:v>2.408125000000001</c:v>
                </c:pt>
                <c:pt idx="8651">
                  <c:v>2.4068749999999994</c:v>
                </c:pt>
                <c:pt idx="8652">
                  <c:v>2.4049999999999994</c:v>
                </c:pt>
                <c:pt idx="8653">
                  <c:v>2.4031249999999993</c:v>
                </c:pt>
                <c:pt idx="8654">
                  <c:v>2.4006250000000007</c:v>
                </c:pt>
                <c:pt idx="8655">
                  <c:v>2.3987500000000006</c:v>
                </c:pt>
                <c:pt idx="8656">
                  <c:v>2.3981249999999998</c:v>
                </c:pt>
                <c:pt idx="8657">
                  <c:v>2.3968750000000005</c:v>
                </c:pt>
                <c:pt idx="8658">
                  <c:v>2.3937500000000012</c:v>
                </c:pt>
                <c:pt idx="8659">
                  <c:v>2.3924999999999996</c:v>
                </c:pt>
                <c:pt idx="8660">
                  <c:v>2.390000000000001</c:v>
                </c:pt>
                <c:pt idx="8661">
                  <c:v>2.3881250000000009</c:v>
                </c:pt>
                <c:pt idx="8662">
                  <c:v>2.3862500000000009</c:v>
                </c:pt>
                <c:pt idx="8663">
                  <c:v>2.3849999999999993</c:v>
                </c:pt>
                <c:pt idx="8664">
                  <c:v>2.3825000000000007</c:v>
                </c:pt>
                <c:pt idx="8665">
                  <c:v>2.3806250000000007</c:v>
                </c:pt>
                <c:pt idx="8666">
                  <c:v>2.3787500000000006</c:v>
                </c:pt>
                <c:pt idx="8667">
                  <c:v>2.3768750000000005</c:v>
                </c:pt>
                <c:pt idx="8668">
                  <c:v>2.3750000000000004</c:v>
                </c:pt>
                <c:pt idx="8669">
                  <c:v>2.3731250000000004</c:v>
                </c:pt>
                <c:pt idx="8670">
                  <c:v>2.3712500000000003</c:v>
                </c:pt>
                <c:pt idx="8671">
                  <c:v>2.3693750000000002</c:v>
                </c:pt>
                <c:pt idx="8672">
                  <c:v>2.3662500000000009</c:v>
                </c:pt>
                <c:pt idx="8673">
                  <c:v>2.3643750000000008</c:v>
                </c:pt>
                <c:pt idx="8674">
                  <c:v>2.3625000000000007</c:v>
                </c:pt>
                <c:pt idx="8675">
                  <c:v>2.3606250000000006</c:v>
                </c:pt>
                <c:pt idx="8676">
                  <c:v>2.36</c:v>
                </c:pt>
                <c:pt idx="8677">
                  <c:v>2.357499999999999</c:v>
                </c:pt>
                <c:pt idx="8678">
                  <c:v>2.3543749999999997</c:v>
                </c:pt>
                <c:pt idx="8679">
                  <c:v>2.3531250000000004</c:v>
                </c:pt>
                <c:pt idx="8680">
                  <c:v>2.3499999999999988</c:v>
                </c:pt>
                <c:pt idx="8681">
                  <c:v>2.3475000000000001</c:v>
                </c:pt>
                <c:pt idx="8682">
                  <c:v>2.3468750000000016</c:v>
                </c:pt>
                <c:pt idx="8683">
                  <c:v>2.3450000000000015</c:v>
                </c:pt>
                <c:pt idx="8684">
                  <c:v>2.3424999999999985</c:v>
                </c:pt>
                <c:pt idx="8685">
                  <c:v>2.34</c:v>
                </c:pt>
                <c:pt idx="8686">
                  <c:v>2.3375000000000012</c:v>
                </c:pt>
                <c:pt idx="8687">
                  <c:v>2.3368749999999983</c:v>
                </c:pt>
                <c:pt idx="8688">
                  <c:v>2.3350000000000004</c:v>
                </c:pt>
                <c:pt idx="8689">
                  <c:v>2.3331250000000003</c:v>
                </c:pt>
                <c:pt idx="8690">
                  <c:v>2.3306249999999995</c:v>
                </c:pt>
                <c:pt idx="8691">
                  <c:v>2.3275000000000001</c:v>
                </c:pt>
                <c:pt idx="8692">
                  <c:v>2.3249999999999993</c:v>
                </c:pt>
                <c:pt idx="8693">
                  <c:v>2.3225000000000007</c:v>
                </c:pt>
                <c:pt idx="8694">
                  <c:v>2.3212499999999991</c:v>
                </c:pt>
                <c:pt idx="8695">
                  <c:v>2.3187500000000005</c:v>
                </c:pt>
                <c:pt idx="8696">
                  <c:v>2.3162499999999997</c:v>
                </c:pt>
                <c:pt idx="8697">
                  <c:v>2.3150000000000004</c:v>
                </c:pt>
                <c:pt idx="8698">
                  <c:v>2.3137500000000011</c:v>
                </c:pt>
                <c:pt idx="8699">
                  <c:v>2.3100000000000009</c:v>
                </c:pt>
                <c:pt idx="8700">
                  <c:v>2.3081250000000009</c:v>
                </c:pt>
                <c:pt idx="8701">
                  <c:v>2.305625</c:v>
                </c:pt>
                <c:pt idx="8702">
                  <c:v>2.30375</c:v>
                </c:pt>
                <c:pt idx="8703">
                  <c:v>2.3031249999999992</c:v>
                </c:pt>
                <c:pt idx="8704">
                  <c:v>2.3006250000000006</c:v>
                </c:pt>
                <c:pt idx="8705">
                  <c:v>2.2987500000000005</c:v>
                </c:pt>
                <c:pt idx="8706">
                  <c:v>2.2962499999999997</c:v>
                </c:pt>
                <c:pt idx="8707">
                  <c:v>2.2937499999999988</c:v>
                </c:pt>
                <c:pt idx="8708">
                  <c:v>2.2912500000000002</c:v>
                </c:pt>
                <c:pt idx="8709">
                  <c:v>2.2893750000000002</c:v>
                </c:pt>
                <c:pt idx="8710">
                  <c:v>2.2862500000000008</c:v>
                </c:pt>
                <c:pt idx="8711">
                  <c:v>2.2843750000000007</c:v>
                </c:pt>
                <c:pt idx="8712">
                  <c:v>2.2818749999999999</c:v>
                </c:pt>
                <c:pt idx="8713">
                  <c:v>2.2799999999999998</c:v>
                </c:pt>
                <c:pt idx="8714">
                  <c:v>2.2768750000000004</c:v>
                </c:pt>
                <c:pt idx="8715">
                  <c:v>2.2743749999999996</c:v>
                </c:pt>
                <c:pt idx="8716">
                  <c:v>2.2725000000000017</c:v>
                </c:pt>
                <c:pt idx="8717">
                  <c:v>2.2712500000000002</c:v>
                </c:pt>
                <c:pt idx="8718">
                  <c:v>2.2687500000000016</c:v>
                </c:pt>
                <c:pt idx="8719">
                  <c:v>2.265625</c:v>
                </c:pt>
                <c:pt idx="8720">
                  <c:v>2.2637499999999999</c:v>
                </c:pt>
                <c:pt idx="8721">
                  <c:v>2.2612500000000013</c:v>
                </c:pt>
                <c:pt idx="8722">
                  <c:v>2.2593750000000012</c:v>
                </c:pt>
                <c:pt idx="8723">
                  <c:v>2.2568750000000004</c:v>
                </c:pt>
                <c:pt idx="8724">
                  <c:v>2.2550000000000003</c:v>
                </c:pt>
                <c:pt idx="8725">
                  <c:v>2.2524999999999995</c:v>
                </c:pt>
                <c:pt idx="8726">
                  <c:v>2.2500000000000009</c:v>
                </c:pt>
                <c:pt idx="8727">
                  <c:v>2.2475000000000001</c:v>
                </c:pt>
                <c:pt idx="8728">
                  <c:v>2.2449999999999992</c:v>
                </c:pt>
                <c:pt idx="8729">
                  <c:v>2.2418749999999998</c:v>
                </c:pt>
                <c:pt idx="8730">
                  <c:v>2.2399999999999998</c:v>
                </c:pt>
                <c:pt idx="8731">
                  <c:v>2.2399999999999998</c:v>
                </c:pt>
                <c:pt idx="8732">
                  <c:v>2.2368750000000004</c:v>
                </c:pt>
                <c:pt idx="8733">
                  <c:v>2.2343749999999996</c:v>
                </c:pt>
                <c:pt idx="8734">
                  <c:v>2.2318750000000009</c:v>
                </c:pt>
                <c:pt idx="8735">
                  <c:v>2.2293750000000001</c:v>
                </c:pt>
                <c:pt idx="8736">
                  <c:v>2.2268749999999993</c:v>
                </c:pt>
                <c:pt idx="8737">
                  <c:v>2.2249999999999992</c:v>
                </c:pt>
                <c:pt idx="8738">
                  <c:v>2.2231249999999991</c:v>
                </c:pt>
                <c:pt idx="8739">
                  <c:v>2.2199999999999998</c:v>
                </c:pt>
                <c:pt idx="8740">
                  <c:v>2.2168750000000004</c:v>
                </c:pt>
                <c:pt idx="8741">
                  <c:v>2.2156249999999988</c:v>
                </c:pt>
                <c:pt idx="8742">
                  <c:v>2.2131250000000002</c:v>
                </c:pt>
                <c:pt idx="8743">
                  <c:v>2.2112500000000002</c:v>
                </c:pt>
                <c:pt idx="8744">
                  <c:v>2.2081250000000008</c:v>
                </c:pt>
                <c:pt idx="8745">
                  <c:v>2.2056249999999999</c:v>
                </c:pt>
                <c:pt idx="8746">
                  <c:v>2.2037499999999999</c:v>
                </c:pt>
                <c:pt idx="8747">
                  <c:v>2.2018749999999998</c:v>
                </c:pt>
                <c:pt idx="8748">
                  <c:v>2.199374999999999</c:v>
                </c:pt>
                <c:pt idx="8749">
                  <c:v>2.1950000000000003</c:v>
                </c:pt>
                <c:pt idx="8750">
                  <c:v>2.1931250000000002</c:v>
                </c:pt>
                <c:pt idx="8751">
                  <c:v>2.1906250000000016</c:v>
                </c:pt>
                <c:pt idx="8752">
                  <c:v>2.1887500000000015</c:v>
                </c:pt>
                <c:pt idx="8753">
                  <c:v>2.1856249999999999</c:v>
                </c:pt>
                <c:pt idx="8754">
                  <c:v>2.1831250000000013</c:v>
                </c:pt>
                <c:pt idx="8755">
                  <c:v>2.1806249999999983</c:v>
                </c:pt>
                <c:pt idx="8756">
                  <c:v>2.1787500000000004</c:v>
                </c:pt>
                <c:pt idx="8757">
                  <c:v>2.1762499999999996</c:v>
                </c:pt>
                <c:pt idx="8758">
                  <c:v>2.1743749999999995</c:v>
                </c:pt>
                <c:pt idx="8759">
                  <c:v>2.1718750000000009</c:v>
                </c:pt>
                <c:pt idx="8760">
                  <c:v>2.1687499999999993</c:v>
                </c:pt>
                <c:pt idx="8761">
                  <c:v>2.1668749999999992</c:v>
                </c:pt>
                <c:pt idx="8762">
                  <c:v>2.1649999999999991</c:v>
                </c:pt>
                <c:pt idx="8763">
                  <c:v>2.1618749999999998</c:v>
                </c:pt>
                <c:pt idx="8764">
                  <c:v>2.1593750000000012</c:v>
                </c:pt>
                <c:pt idx="8765">
                  <c:v>2.1568750000000003</c:v>
                </c:pt>
                <c:pt idx="8766">
                  <c:v>2.1543749999999995</c:v>
                </c:pt>
                <c:pt idx="8767">
                  <c:v>2.1524999999999994</c:v>
                </c:pt>
                <c:pt idx="8768">
                  <c:v>2.1481250000000007</c:v>
                </c:pt>
                <c:pt idx="8769">
                  <c:v>2.1456249999999999</c:v>
                </c:pt>
                <c:pt idx="8770">
                  <c:v>2.1431249999999991</c:v>
                </c:pt>
                <c:pt idx="8771">
                  <c:v>2.1418749999999998</c:v>
                </c:pt>
                <c:pt idx="8772">
                  <c:v>2.1399999999999997</c:v>
                </c:pt>
                <c:pt idx="8773">
                  <c:v>2.1387500000000004</c:v>
                </c:pt>
                <c:pt idx="8774">
                  <c:v>2.1362499999999995</c:v>
                </c:pt>
                <c:pt idx="8775">
                  <c:v>2.1331250000000002</c:v>
                </c:pt>
                <c:pt idx="8776">
                  <c:v>2.1312500000000001</c:v>
                </c:pt>
                <c:pt idx="8777">
                  <c:v>2.1274999999999999</c:v>
                </c:pt>
                <c:pt idx="8778">
                  <c:v>2.1249999999999991</c:v>
                </c:pt>
                <c:pt idx="8779">
                  <c:v>2.123124999999999</c:v>
                </c:pt>
                <c:pt idx="8780">
                  <c:v>2.1206250000000004</c:v>
                </c:pt>
                <c:pt idx="8781">
                  <c:v>2.1187500000000004</c:v>
                </c:pt>
                <c:pt idx="8782">
                  <c:v>2.1156249999999988</c:v>
                </c:pt>
                <c:pt idx="8783">
                  <c:v>2.1131250000000001</c:v>
                </c:pt>
                <c:pt idx="8784">
                  <c:v>2.1112500000000001</c:v>
                </c:pt>
                <c:pt idx="8785">
                  <c:v>2.1074999999999999</c:v>
                </c:pt>
                <c:pt idx="8786">
                  <c:v>2.1056249999999999</c:v>
                </c:pt>
                <c:pt idx="8787">
                  <c:v>2.1037499999999998</c:v>
                </c:pt>
                <c:pt idx="8788">
                  <c:v>2.1012500000000012</c:v>
                </c:pt>
                <c:pt idx="8789">
                  <c:v>2.0987500000000003</c:v>
                </c:pt>
                <c:pt idx="8790">
                  <c:v>2.0962499999999995</c:v>
                </c:pt>
                <c:pt idx="8791">
                  <c:v>2.0937500000000009</c:v>
                </c:pt>
                <c:pt idx="8792">
                  <c:v>2.0912500000000001</c:v>
                </c:pt>
                <c:pt idx="8793">
                  <c:v>2.089375</c:v>
                </c:pt>
                <c:pt idx="8794">
                  <c:v>2.0874999999999999</c:v>
                </c:pt>
                <c:pt idx="8795">
                  <c:v>2.0850000000000013</c:v>
                </c:pt>
                <c:pt idx="8796">
                  <c:v>2.0818749999999997</c:v>
                </c:pt>
                <c:pt idx="8797">
                  <c:v>2.0793750000000011</c:v>
                </c:pt>
                <c:pt idx="8798">
                  <c:v>2.0768750000000002</c:v>
                </c:pt>
                <c:pt idx="8799">
                  <c:v>2.0750000000000002</c:v>
                </c:pt>
                <c:pt idx="8800">
                  <c:v>2.0724999999999993</c:v>
                </c:pt>
                <c:pt idx="8801">
                  <c:v>2.0706249999999993</c:v>
                </c:pt>
                <c:pt idx="8802">
                  <c:v>2.0668749999999991</c:v>
                </c:pt>
                <c:pt idx="8803">
                  <c:v>2.0637499999999998</c:v>
                </c:pt>
                <c:pt idx="8804">
                  <c:v>2.0625000000000004</c:v>
                </c:pt>
                <c:pt idx="8805">
                  <c:v>2.0612499999999989</c:v>
                </c:pt>
                <c:pt idx="8806">
                  <c:v>2.0574999999999988</c:v>
                </c:pt>
                <c:pt idx="8807">
                  <c:v>2.0550000000000002</c:v>
                </c:pt>
                <c:pt idx="8808">
                  <c:v>2.0531250000000001</c:v>
                </c:pt>
                <c:pt idx="8809">
                  <c:v>2.0500000000000007</c:v>
                </c:pt>
                <c:pt idx="8810">
                  <c:v>2.0481250000000006</c:v>
                </c:pt>
                <c:pt idx="8811">
                  <c:v>2.0456249999999998</c:v>
                </c:pt>
                <c:pt idx="8812">
                  <c:v>2.043124999999999</c:v>
                </c:pt>
                <c:pt idx="8813">
                  <c:v>2.0406250000000004</c:v>
                </c:pt>
                <c:pt idx="8814">
                  <c:v>2.0374999999999988</c:v>
                </c:pt>
                <c:pt idx="8815">
                  <c:v>2.0343750000000016</c:v>
                </c:pt>
                <c:pt idx="8816">
                  <c:v>2.0331250000000001</c:v>
                </c:pt>
                <c:pt idx="8817">
                  <c:v>2.0306250000000015</c:v>
                </c:pt>
                <c:pt idx="8818">
                  <c:v>2.0281249999999984</c:v>
                </c:pt>
                <c:pt idx="8819">
                  <c:v>2.0262499999999983</c:v>
                </c:pt>
                <c:pt idx="8820">
                  <c:v>2.0231250000000012</c:v>
                </c:pt>
                <c:pt idx="8821">
                  <c:v>2.0212500000000011</c:v>
                </c:pt>
                <c:pt idx="8822">
                  <c:v>2.0187500000000003</c:v>
                </c:pt>
                <c:pt idx="8823">
                  <c:v>2.0156250000000009</c:v>
                </c:pt>
                <c:pt idx="8824">
                  <c:v>2.0131250000000001</c:v>
                </c:pt>
                <c:pt idx="8825">
                  <c:v>2.0106249999999992</c:v>
                </c:pt>
                <c:pt idx="8826">
                  <c:v>2.0081250000000006</c:v>
                </c:pt>
                <c:pt idx="8827">
                  <c:v>2.0056249999999998</c:v>
                </c:pt>
                <c:pt idx="8828">
                  <c:v>2.0031250000000012</c:v>
                </c:pt>
                <c:pt idx="8829">
                  <c:v>1.9999999999999996</c:v>
                </c:pt>
                <c:pt idx="8830">
                  <c:v>1.9975000000000009</c:v>
                </c:pt>
                <c:pt idx="8831">
                  <c:v>1.9950000000000001</c:v>
                </c:pt>
                <c:pt idx="8832">
                  <c:v>1.9924999999999993</c:v>
                </c:pt>
                <c:pt idx="8833">
                  <c:v>1.99125</c:v>
                </c:pt>
                <c:pt idx="8834">
                  <c:v>1.9881250000000006</c:v>
                </c:pt>
                <c:pt idx="8835">
                  <c:v>1.9856249999999998</c:v>
                </c:pt>
                <c:pt idx="8836">
                  <c:v>1.9831249999999989</c:v>
                </c:pt>
                <c:pt idx="8837">
                  <c:v>1.9806250000000003</c:v>
                </c:pt>
                <c:pt idx="8838">
                  <c:v>1.9781249999999995</c:v>
                </c:pt>
                <c:pt idx="8839">
                  <c:v>1.9762499999999994</c:v>
                </c:pt>
                <c:pt idx="8840">
                  <c:v>1.9737500000000008</c:v>
                </c:pt>
                <c:pt idx="8841">
                  <c:v>1.9712499999999999</c:v>
                </c:pt>
                <c:pt idx="8842">
                  <c:v>1.9687499999999991</c:v>
                </c:pt>
                <c:pt idx="8843">
                  <c:v>1.9662500000000005</c:v>
                </c:pt>
                <c:pt idx="8844">
                  <c:v>1.9625000000000004</c:v>
                </c:pt>
                <c:pt idx="8845">
                  <c:v>1.9593749999999988</c:v>
                </c:pt>
                <c:pt idx="8846">
                  <c:v>1.9574999999999987</c:v>
                </c:pt>
                <c:pt idx="8847">
                  <c:v>1.9556249999999986</c:v>
                </c:pt>
                <c:pt idx="8848">
                  <c:v>1.9537499999999985</c:v>
                </c:pt>
                <c:pt idx="8849">
                  <c:v>1.9506250000000014</c:v>
                </c:pt>
                <c:pt idx="8850">
                  <c:v>1.9481249999999983</c:v>
                </c:pt>
                <c:pt idx="8851">
                  <c:v>1.9468750000000012</c:v>
                </c:pt>
                <c:pt idx="8852">
                  <c:v>1.9437499999999996</c:v>
                </c:pt>
                <c:pt idx="8853">
                  <c:v>1.9399999999999995</c:v>
                </c:pt>
                <c:pt idx="8854">
                  <c:v>1.939375000000001</c:v>
                </c:pt>
                <c:pt idx="8855">
                  <c:v>1.9381249999999994</c:v>
                </c:pt>
                <c:pt idx="8856">
                  <c:v>1.9343749999999993</c:v>
                </c:pt>
                <c:pt idx="8857">
                  <c:v>1.9318750000000007</c:v>
                </c:pt>
                <c:pt idx="8858">
                  <c:v>1.9300000000000006</c:v>
                </c:pt>
                <c:pt idx="8859">
                  <c:v>1.9274999999999998</c:v>
                </c:pt>
                <c:pt idx="8860">
                  <c:v>1.9250000000000012</c:v>
                </c:pt>
                <c:pt idx="8861">
                  <c:v>1.9218749999999996</c:v>
                </c:pt>
                <c:pt idx="8862">
                  <c:v>1.9199999999999995</c:v>
                </c:pt>
                <c:pt idx="8863">
                  <c:v>1.9175000000000009</c:v>
                </c:pt>
                <c:pt idx="8864">
                  <c:v>1.9143749999999993</c:v>
                </c:pt>
                <c:pt idx="8865">
                  <c:v>1.9118750000000007</c:v>
                </c:pt>
                <c:pt idx="8866">
                  <c:v>1.9093749999999998</c:v>
                </c:pt>
                <c:pt idx="8867">
                  <c:v>1.9081250000000005</c:v>
                </c:pt>
                <c:pt idx="8868">
                  <c:v>1.9049999999999989</c:v>
                </c:pt>
                <c:pt idx="8869">
                  <c:v>1.9018749999999995</c:v>
                </c:pt>
                <c:pt idx="8870">
                  <c:v>1.8999999999999995</c:v>
                </c:pt>
                <c:pt idx="8871">
                  <c:v>1.8981249999999994</c:v>
                </c:pt>
                <c:pt idx="8872">
                  <c:v>1.8962499999999993</c:v>
                </c:pt>
                <c:pt idx="8873">
                  <c:v>1.8931249999999999</c:v>
                </c:pt>
                <c:pt idx="8874">
                  <c:v>1.8900000000000006</c:v>
                </c:pt>
                <c:pt idx="8875">
                  <c:v>1.888749999999999</c:v>
                </c:pt>
                <c:pt idx="8876">
                  <c:v>1.886874999999999</c:v>
                </c:pt>
                <c:pt idx="8877">
                  <c:v>1.8831249999999988</c:v>
                </c:pt>
                <c:pt idx="8878">
                  <c:v>1.8806250000000002</c:v>
                </c:pt>
                <c:pt idx="8879">
                  <c:v>1.8781250000000016</c:v>
                </c:pt>
                <c:pt idx="8880">
                  <c:v>1.8756249999999985</c:v>
                </c:pt>
                <c:pt idx="8881">
                  <c:v>1.8725000000000014</c:v>
                </c:pt>
                <c:pt idx="8882">
                  <c:v>1.8693749999999998</c:v>
                </c:pt>
                <c:pt idx="8883">
                  <c:v>1.8687500000000012</c:v>
                </c:pt>
                <c:pt idx="8884">
                  <c:v>1.8674999999999997</c:v>
                </c:pt>
                <c:pt idx="8885">
                  <c:v>1.8643750000000003</c:v>
                </c:pt>
                <c:pt idx="8886">
                  <c:v>1.8618749999999995</c:v>
                </c:pt>
                <c:pt idx="8887">
                  <c:v>1.8587500000000001</c:v>
                </c:pt>
                <c:pt idx="8888">
                  <c:v>1.8556250000000007</c:v>
                </c:pt>
                <c:pt idx="8889">
                  <c:v>1.8531249999999999</c:v>
                </c:pt>
                <c:pt idx="8890">
                  <c:v>1.8506250000000013</c:v>
                </c:pt>
                <c:pt idx="8891">
                  <c:v>1.8487500000000012</c:v>
                </c:pt>
                <c:pt idx="8892">
                  <c:v>1.8468750000000012</c:v>
                </c:pt>
                <c:pt idx="8893">
                  <c:v>1.8450000000000011</c:v>
                </c:pt>
                <c:pt idx="8894">
                  <c:v>1.8418749999999995</c:v>
                </c:pt>
                <c:pt idx="8895">
                  <c:v>1.8393750000000009</c:v>
                </c:pt>
                <c:pt idx="8896">
                  <c:v>1.8375000000000008</c:v>
                </c:pt>
                <c:pt idx="8897">
                  <c:v>1.8343749999999992</c:v>
                </c:pt>
                <c:pt idx="8898">
                  <c:v>1.8312499999999998</c:v>
                </c:pt>
                <c:pt idx="8899">
                  <c:v>1.8293749999999998</c:v>
                </c:pt>
                <c:pt idx="8900">
                  <c:v>1.8268749999999989</c:v>
                </c:pt>
                <c:pt idx="8901">
                  <c:v>1.8243750000000003</c:v>
                </c:pt>
                <c:pt idx="8902">
                  <c:v>1.8218749999999995</c:v>
                </c:pt>
                <c:pt idx="8903">
                  <c:v>1.8193750000000009</c:v>
                </c:pt>
                <c:pt idx="8904">
                  <c:v>1.8175000000000008</c:v>
                </c:pt>
                <c:pt idx="8905">
                  <c:v>1.8156250000000007</c:v>
                </c:pt>
                <c:pt idx="8906">
                  <c:v>1.8124999999999991</c:v>
                </c:pt>
                <c:pt idx="8907">
                  <c:v>1.8100000000000005</c:v>
                </c:pt>
                <c:pt idx="8908">
                  <c:v>1.8081250000000004</c:v>
                </c:pt>
                <c:pt idx="8909">
                  <c:v>1.8056249999999996</c:v>
                </c:pt>
                <c:pt idx="8910">
                  <c:v>1.8025000000000002</c:v>
                </c:pt>
                <c:pt idx="8911">
                  <c:v>1.8006250000000001</c:v>
                </c:pt>
                <c:pt idx="8912">
                  <c:v>1.7974999999999985</c:v>
                </c:pt>
                <c:pt idx="8913">
                  <c:v>1.7949999999999999</c:v>
                </c:pt>
                <c:pt idx="8914">
                  <c:v>1.7925000000000013</c:v>
                </c:pt>
                <c:pt idx="8915">
                  <c:v>1.7899999999999983</c:v>
                </c:pt>
                <c:pt idx="8916">
                  <c:v>1.7881250000000004</c:v>
                </c:pt>
                <c:pt idx="8917">
                  <c:v>1.7856249999999996</c:v>
                </c:pt>
                <c:pt idx="8918">
                  <c:v>1.7818749999999994</c:v>
                </c:pt>
                <c:pt idx="8919">
                  <c:v>1.7793750000000008</c:v>
                </c:pt>
                <c:pt idx="8920">
                  <c:v>1.7787500000000001</c:v>
                </c:pt>
                <c:pt idx="8921">
                  <c:v>1.7749999999999999</c:v>
                </c:pt>
                <c:pt idx="8922">
                  <c:v>1.7731249999999998</c:v>
                </c:pt>
                <c:pt idx="8923">
                  <c:v>1.7706250000000012</c:v>
                </c:pt>
                <c:pt idx="8924">
                  <c:v>1.7681250000000004</c:v>
                </c:pt>
                <c:pt idx="8925">
                  <c:v>1.7668750000000011</c:v>
                </c:pt>
                <c:pt idx="8926">
                  <c:v>1.7643750000000002</c:v>
                </c:pt>
                <c:pt idx="8927">
                  <c:v>1.7618749999999994</c:v>
                </c:pt>
                <c:pt idx="8928">
                  <c:v>1.75875</c:v>
                </c:pt>
                <c:pt idx="8929">
                  <c:v>1.756875</c:v>
                </c:pt>
                <c:pt idx="8930">
                  <c:v>1.7543749999999991</c:v>
                </c:pt>
                <c:pt idx="8931">
                  <c:v>1.7524999999999991</c:v>
                </c:pt>
                <c:pt idx="8932">
                  <c:v>1.7500000000000004</c:v>
                </c:pt>
                <c:pt idx="8933">
                  <c:v>1.7474999999999996</c:v>
                </c:pt>
                <c:pt idx="8934">
                  <c:v>1.7449999999999988</c:v>
                </c:pt>
                <c:pt idx="8935">
                  <c:v>1.7425000000000002</c:v>
                </c:pt>
                <c:pt idx="8936">
                  <c:v>1.73875</c:v>
                </c:pt>
                <c:pt idx="8937">
                  <c:v>1.7362499999999992</c:v>
                </c:pt>
                <c:pt idx="8938">
                  <c:v>1.7343749999999991</c:v>
                </c:pt>
                <c:pt idx="8939">
                  <c:v>1.732499999999999</c:v>
                </c:pt>
                <c:pt idx="8940">
                  <c:v>1.7300000000000004</c:v>
                </c:pt>
                <c:pt idx="8941">
                  <c:v>1.7268749999999988</c:v>
                </c:pt>
                <c:pt idx="8942">
                  <c:v>1.7249999999999988</c:v>
                </c:pt>
                <c:pt idx="8943">
                  <c:v>1.7231249999999987</c:v>
                </c:pt>
                <c:pt idx="8944">
                  <c:v>1.7193749999999985</c:v>
                </c:pt>
                <c:pt idx="8945">
                  <c:v>1.7168749999999999</c:v>
                </c:pt>
                <c:pt idx="8946">
                  <c:v>1.7162500000000014</c:v>
                </c:pt>
                <c:pt idx="8947">
                  <c:v>1.7137499999999983</c:v>
                </c:pt>
                <c:pt idx="8948">
                  <c:v>1.7112499999999997</c:v>
                </c:pt>
                <c:pt idx="8949">
                  <c:v>1.7087500000000011</c:v>
                </c:pt>
                <c:pt idx="8950">
                  <c:v>1.706875000000001</c:v>
                </c:pt>
                <c:pt idx="8951">
                  <c:v>1.7043750000000002</c:v>
                </c:pt>
                <c:pt idx="8952">
                  <c:v>1.7012500000000008</c:v>
                </c:pt>
                <c:pt idx="8953">
                  <c:v>1.6981249999999992</c:v>
                </c:pt>
                <c:pt idx="8954">
                  <c:v>1.6956250000000006</c:v>
                </c:pt>
                <c:pt idx="8955">
                  <c:v>1.6943750000000013</c:v>
                </c:pt>
                <c:pt idx="8956">
                  <c:v>1.6925000000000012</c:v>
                </c:pt>
                <c:pt idx="8957">
                  <c:v>1.6906250000000012</c:v>
                </c:pt>
                <c:pt idx="8958">
                  <c:v>1.6881250000000003</c:v>
                </c:pt>
                <c:pt idx="8959">
                  <c:v>1.6856249999999995</c:v>
                </c:pt>
                <c:pt idx="8960">
                  <c:v>1.6825000000000001</c:v>
                </c:pt>
                <c:pt idx="8961">
                  <c:v>1.6793750000000007</c:v>
                </c:pt>
                <c:pt idx="8962">
                  <c:v>1.6781249999999992</c:v>
                </c:pt>
                <c:pt idx="8963">
                  <c:v>1.6756250000000006</c:v>
                </c:pt>
                <c:pt idx="8964">
                  <c:v>1.6731249999999998</c:v>
                </c:pt>
                <c:pt idx="8965">
                  <c:v>1.6706249999999989</c:v>
                </c:pt>
                <c:pt idx="8966">
                  <c:v>1.6687499999999988</c:v>
                </c:pt>
                <c:pt idx="8967">
                  <c:v>1.6668749999999988</c:v>
                </c:pt>
                <c:pt idx="8968">
                  <c:v>1.6637499999999994</c:v>
                </c:pt>
                <c:pt idx="8969">
                  <c:v>1.6612500000000008</c:v>
                </c:pt>
                <c:pt idx="8970">
                  <c:v>1.6581249999999992</c:v>
                </c:pt>
                <c:pt idx="8971">
                  <c:v>1.6575000000000006</c:v>
                </c:pt>
                <c:pt idx="8972">
                  <c:v>1.6537500000000005</c:v>
                </c:pt>
                <c:pt idx="8973">
                  <c:v>1.652499999999999</c:v>
                </c:pt>
                <c:pt idx="8974">
                  <c:v>1.6493749999999996</c:v>
                </c:pt>
                <c:pt idx="8975">
                  <c:v>1.6475000000000017</c:v>
                </c:pt>
                <c:pt idx="8976">
                  <c:v>1.6443750000000001</c:v>
                </c:pt>
                <c:pt idx="8977">
                  <c:v>1.6425000000000001</c:v>
                </c:pt>
                <c:pt idx="8978">
                  <c:v>1.640625</c:v>
                </c:pt>
                <c:pt idx="8979">
                  <c:v>1.6381250000000014</c:v>
                </c:pt>
                <c:pt idx="8980">
                  <c:v>1.6356249999999983</c:v>
                </c:pt>
                <c:pt idx="8981">
                  <c:v>1.6331249999999997</c:v>
                </c:pt>
                <c:pt idx="8982">
                  <c:v>1.6300000000000003</c:v>
                </c:pt>
                <c:pt idx="8983">
                  <c:v>1.6274999999999995</c:v>
                </c:pt>
                <c:pt idx="8984">
                  <c:v>1.6256249999999994</c:v>
                </c:pt>
                <c:pt idx="8985">
                  <c:v>1.6231250000000008</c:v>
                </c:pt>
                <c:pt idx="8986">
                  <c:v>1.6212500000000007</c:v>
                </c:pt>
                <c:pt idx="8987">
                  <c:v>1.6193750000000007</c:v>
                </c:pt>
                <c:pt idx="8988">
                  <c:v>1.6168749999999998</c:v>
                </c:pt>
                <c:pt idx="8989">
                  <c:v>1.6131249999999997</c:v>
                </c:pt>
                <c:pt idx="8990">
                  <c:v>1.6106250000000011</c:v>
                </c:pt>
                <c:pt idx="8991">
                  <c:v>1.6093749999999996</c:v>
                </c:pt>
                <c:pt idx="8992">
                  <c:v>1.6068750000000009</c:v>
                </c:pt>
                <c:pt idx="8993">
                  <c:v>1.6050000000000009</c:v>
                </c:pt>
                <c:pt idx="8994">
                  <c:v>1.6031250000000008</c:v>
                </c:pt>
                <c:pt idx="8995">
                  <c:v>1.600625</c:v>
                </c:pt>
                <c:pt idx="8996">
                  <c:v>1.5987499999999999</c:v>
                </c:pt>
                <c:pt idx="8997">
                  <c:v>1.5968749999999998</c:v>
                </c:pt>
                <c:pt idx="8998">
                  <c:v>1.5924999999999989</c:v>
                </c:pt>
                <c:pt idx="8999">
                  <c:v>1.5906249999999988</c:v>
                </c:pt>
                <c:pt idx="9000">
                  <c:v>1.5881250000000002</c:v>
                </c:pt>
                <c:pt idx="9001">
                  <c:v>1.5862500000000002</c:v>
                </c:pt>
                <c:pt idx="9002">
                  <c:v>1.5850000000000009</c:v>
                </c:pt>
                <c:pt idx="9003">
                  <c:v>1.5818749999999993</c:v>
                </c:pt>
                <c:pt idx="9004">
                  <c:v>1.5793750000000006</c:v>
                </c:pt>
                <c:pt idx="9005">
                  <c:v>1.5781249999999991</c:v>
                </c:pt>
                <c:pt idx="9006">
                  <c:v>1.5749999999999997</c:v>
                </c:pt>
                <c:pt idx="9007">
                  <c:v>1.5724999999999989</c:v>
                </c:pt>
                <c:pt idx="9008">
                  <c:v>1.5693750000000017</c:v>
                </c:pt>
                <c:pt idx="9009">
                  <c:v>1.5675000000000017</c:v>
                </c:pt>
                <c:pt idx="9010">
                  <c:v>1.5649999999999986</c:v>
                </c:pt>
                <c:pt idx="9011">
                  <c:v>1.5631249999999985</c:v>
                </c:pt>
                <c:pt idx="9012">
                  <c:v>1.5600000000000014</c:v>
                </c:pt>
                <c:pt idx="9013">
                  <c:v>1.5574999999999983</c:v>
                </c:pt>
                <c:pt idx="9014">
                  <c:v>1.5562500000000012</c:v>
                </c:pt>
                <c:pt idx="9015">
                  <c:v>1.5537500000000004</c:v>
                </c:pt>
                <c:pt idx="9016">
                  <c:v>1.5512499999999996</c:v>
                </c:pt>
                <c:pt idx="9017">
                  <c:v>1.5500000000000003</c:v>
                </c:pt>
                <c:pt idx="9018">
                  <c:v>1.5468750000000009</c:v>
                </c:pt>
                <c:pt idx="9019">
                  <c:v>1.5450000000000008</c:v>
                </c:pt>
                <c:pt idx="9020">
                  <c:v>1.5431250000000007</c:v>
                </c:pt>
                <c:pt idx="9021">
                  <c:v>1.5406249999999999</c:v>
                </c:pt>
                <c:pt idx="9022">
                  <c:v>1.5375000000000005</c:v>
                </c:pt>
                <c:pt idx="9023">
                  <c:v>1.5343750000000012</c:v>
                </c:pt>
                <c:pt idx="9024">
                  <c:v>1.5337500000000004</c:v>
                </c:pt>
                <c:pt idx="9025">
                  <c:v>1.5318750000000003</c:v>
                </c:pt>
                <c:pt idx="9026">
                  <c:v>1.5287500000000009</c:v>
                </c:pt>
                <c:pt idx="9027">
                  <c:v>1.5268750000000009</c:v>
                </c:pt>
                <c:pt idx="9028">
                  <c:v>1.524375</c:v>
                </c:pt>
                <c:pt idx="9029">
                  <c:v>1.5218749999999992</c:v>
                </c:pt>
                <c:pt idx="9030">
                  <c:v>1.5193750000000006</c:v>
                </c:pt>
                <c:pt idx="9031">
                  <c:v>1.516249999999999</c:v>
                </c:pt>
                <c:pt idx="9032">
                  <c:v>1.5143749999999989</c:v>
                </c:pt>
                <c:pt idx="9033">
                  <c:v>1.5124999999999988</c:v>
                </c:pt>
                <c:pt idx="9034">
                  <c:v>1.5100000000000002</c:v>
                </c:pt>
                <c:pt idx="9035">
                  <c:v>1.5068750000000009</c:v>
                </c:pt>
                <c:pt idx="9036">
                  <c:v>1.5050000000000008</c:v>
                </c:pt>
                <c:pt idx="9037">
                  <c:v>1.5024999999999999</c:v>
                </c:pt>
                <c:pt idx="9038">
                  <c:v>1.5006249999999999</c:v>
                </c:pt>
                <c:pt idx="9039">
                  <c:v>1.498124999999999</c:v>
                </c:pt>
                <c:pt idx="9040">
                  <c:v>1.4968749999999997</c:v>
                </c:pt>
                <c:pt idx="9041">
                  <c:v>1.4943749999999989</c:v>
                </c:pt>
                <c:pt idx="9042">
                  <c:v>1.4924999999999988</c:v>
                </c:pt>
                <c:pt idx="9043">
                  <c:v>1.4900000000000002</c:v>
                </c:pt>
                <c:pt idx="9044">
                  <c:v>1.4868749999999986</c:v>
                </c:pt>
                <c:pt idx="9045">
                  <c:v>1.4849999999999985</c:v>
                </c:pt>
                <c:pt idx="9046">
                  <c:v>1.4824999999999999</c:v>
                </c:pt>
                <c:pt idx="9047">
                  <c:v>1.4800000000000013</c:v>
                </c:pt>
                <c:pt idx="9048">
                  <c:v>1.4774999999999983</c:v>
                </c:pt>
                <c:pt idx="9049">
                  <c:v>1.4756250000000004</c:v>
                </c:pt>
                <c:pt idx="9050">
                  <c:v>1.4737500000000003</c:v>
                </c:pt>
                <c:pt idx="9051">
                  <c:v>1.470625000000001</c:v>
                </c:pt>
                <c:pt idx="9052">
                  <c:v>1.4687500000000009</c:v>
                </c:pt>
                <c:pt idx="9053">
                  <c:v>1.4662500000000001</c:v>
                </c:pt>
                <c:pt idx="9054">
                  <c:v>1.4631250000000007</c:v>
                </c:pt>
                <c:pt idx="9055">
                  <c:v>1.4618749999999991</c:v>
                </c:pt>
                <c:pt idx="9056">
                  <c:v>1.4600000000000013</c:v>
                </c:pt>
                <c:pt idx="9057">
                  <c:v>1.4575000000000005</c:v>
                </c:pt>
                <c:pt idx="9058">
                  <c:v>1.4562500000000012</c:v>
                </c:pt>
                <c:pt idx="9059">
                  <c:v>1.452500000000001</c:v>
                </c:pt>
                <c:pt idx="9060">
                  <c:v>1.4493749999999994</c:v>
                </c:pt>
                <c:pt idx="9061">
                  <c:v>1.4481250000000001</c:v>
                </c:pt>
                <c:pt idx="9062">
                  <c:v>1.4456249999999993</c:v>
                </c:pt>
                <c:pt idx="9063">
                  <c:v>1.444375</c:v>
                </c:pt>
                <c:pt idx="9064">
                  <c:v>1.4412500000000006</c:v>
                </c:pt>
                <c:pt idx="9065">
                  <c:v>1.4393750000000005</c:v>
                </c:pt>
                <c:pt idx="9066">
                  <c:v>1.438124999999999</c:v>
                </c:pt>
                <c:pt idx="9067">
                  <c:v>1.4362499999999989</c:v>
                </c:pt>
                <c:pt idx="9068">
                  <c:v>1.4331249999999995</c:v>
                </c:pt>
                <c:pt idx="9069">
                  <c:v>1.4312499999999995</c:v>
                </c:pt>
                <c:pt idx="9070">
                  <c:v>1.4287500000000009</c:v>
                </c:pt>
                <c:pt idx="9071">
                  <c:v>1.4256249999999993</c:v>
                </c:pt>
                <c:pt idx="9072">
                  <c:v>1.4243749999999999</c:v>
                </c:pt>
                <c:pt idx="9073">
                  <c:v>1.4212500000000006</c:v>
                </c:pt>
                <c:pt idx="9074">
                  <c:v>1.4175000000000004</c:v>
                </c:pt>
                <c:pt idx="9075">
                  <c:v>1.4156250000000004</c:v>
                </c:pt>
                <c:pt idx="9076">
                  <c:v>1.4137500000000003</c:v>
                </c:pt>
                <c:pt idx="9077">
                  <c:v>1.4112500000000017</c:v>
                </c:pt>
                <c:pt idx="9078">
                  <c:v>1.4093750000000016</c:v>
                </c:pt>
                <c:pt idx="9079">
                  <c:v>1.4068749999999985</c:v>
                </c:pt>
                <c:pt idx="9080">
                  <c:v>1.4049999999999985</c:v>
                </c:pt>
                <c:pt idx="9081">
                  <c:v>1.4018750000000013</c:v>
                </c:pt>
                <c:pt idx="9082">
                  <c:v>1.4006249999999998</c:v>
                </c:pt>
                <c:pt idx="9083">
                  <c:v>1.3993749999999983</c:v>
                </c:pt>
                <c:pt idx="9084">
                  <c:v>1.3962500000000011</c:v>
                </c:pt>
                <c:pt idx="9085">
                  <c:v>1.394375000000001</c:v>
                </c:pt>
                <c:pt idx="9086">
                  <c:v>1.3918750000000002</c:v>
                </c:pt>
                <c:pt idx="9087">
                  <c:v>1.3893749999999994</c:v>
                </c:pt>
                <c:pt idx="9088">
                  <c:v>1.3887500000000008</c:v>
                </c:pt>
                <c:pt idx="9089">
                  <c:v>1.3856249999999992</c:v>
                </c:pt>
                <c:pt idx="9090">
                  <c:v>1.3831250000000006</c:v>
                </c:pt>
                <c:pt idx="9091">
                  <c:v>1.3812500000000005</c:v>
                </c:pt>
                <c:pt idx="9092">
                  <c:v>1.3781250000000012</c:v>
                </c:pt>
                <c:pt idx="9093">
                  <c:v>1.3762500000000011</c:v>
                </c:pt>
                <c:pt idx="9094">
                  <c:v>1.3756250000000003</c:v>
                </c:pt>
                <c:pt idx="9095">
                  <c:v>1.3731249999999995</c:v>
                </c:pt>
                <c:pt idx="9096">
                  <c:v>1.3693749999999993</c:v>
                </c:pt>
                <c:pt idx="9097">
                  <c:v>1.3687500000000008</c:v>
                </c:pt>
                <c:pt idx="9098">
                  <c:v>1.3656249999999992</c:v>
                </c:pt>
                <c:pt idx="9099">
                  <c:v>1.3631250000000006</c:v>
                </c:pt>
                <c:pt idx="9100">
                  <c:v>1.3612500000000005</c:v>
                </c:pt>
                <c:pt idx="9101">
                  <c:v>1.3587499999999997</c:v>
                </c:pt>
                <c:pt idx="9102">
                  <c:v>1.3568749999999996</c:v>
                </c:pt>
                <c:pt idx="9103">
                  <c:v>1.3537500000000002</c:v>
                </c:pt>
                <c:pt idx="9104">
                  <c:v>1.3524999999999987</c:v>
                </c:pt>
                <c:pt idx="9105">
                  <c:v>1.3506250000000009</c:v>
                </c:pt>
                <c:pt idx="9106">
                  <c:v>1.348125</c:v>
                </c:pt>
                <c:pt idx="9107">
                  <c:v>1.3450000000000006</c:v>
                </c:pt>
                <c:pt idx="9108">
                  <c:v>1.3431250000000006</c:v>
                </c:pt>
                <c:pt idx="9109">
                  <c:v>1.339999999999999</c:v>
                </c:pt>
                <c:pt idx="9110">
                  <c:v>1.3381249999999989</c:v>
                </c:pt>
                <c:pt idx="9111">
                  <c:v>1.3362499999999988</c:v>
                </c:pt>
                <c:pt idx="9112">
                  <c:v>1.3356250000000003</c:v>
                </c:pt>
                <c:pt idx="9113">
                  <c:v>1.3331250000000017</c:v>
                </c:pt>
                <c:pt idx="9114">
                  <c:v>1.3306249999999986</c:v>
                </c:pt>
                <c:pt idx="9115">
                  <c:v>1.3275000000000015</c:v>
                </c:pt>
                <c:pt idx="9116">
                  <c:v>1.3249999999999984</c:v>
                </c:pt>
                <c:pt idx="9117">
                  <c:v>1.3237500000000013</c:v>
                </c:pt>
                <c:pt idx="9118">
                  <c:v>1.3218750000000012</c:v>
                </c:pt>
                <c:pt idx="9119">
                  <c:v>1.3193750000000004</c:v>
                </c:pt>
                <c:pt idx="9120">
                  <c:v>1.3168749999999996</c:v>
                </c:pt>
                <c:pt idx="9121">
                  <c:v>1.314375000000001</c:v>
                </c:pt>
                <c:pt idx="9122">
                  <c:v>1.3118750000000001</c:v>
                </c:pt>
                <c:pt idx="9123">
                  <c:v>1.31</c:v>
                </c:pt>
                <c:pt idx="9124">
                  <c:v>1.3074999999999992</c:v>
                </c:pt>
                <c:pt idx="9125">
                  <c:v>1.3050000000000006</c:v>
                </c:pt>
                <c:pt idx="9126">
                  <c:v>1.3024999999999998</c:v>
                </c:pt>
                <c:pt idx="9127">
                  <c:v>1.3012500000000005</c:v>
                </c:pt>
                <c:pt idx="9128">
                  <c:v>1.2993750000000004</c:v>
                </c:pt>
                <c:pt idx="9129">
                  <c:v>1.2968749999999996</c:v>
                </c:pt>
                <c:pt idx="9130">
                  <c:v>1.2937500000000002</c:v>
                </c:pt>
                <c:pt idx="9131">
                  <c:v>1.2918750000000001</c:v>
                </c:pt>
                <c:pt idx="9132">
                  <c:v>1.29</c:v>
                </c:pt>
                <c:pt idx="9133">
                  <c:v>1.2868750000000007</c:v>
                </c:pt>
                <c:pt idx="9134">
                  <c:v>1.2856249999999991</c:v>
                </c:pt>
                <c:pt idx="9135">
                  <c:v>1.2837499999999991</c:v>
                </c:pt>
                <c:pt idx="9136">
                  <c:v>1.281874999999999</c:v>
                </c:pt>
                <c:pt idx="9137">
                  <c:v>1.2787499999999996</c:v>
                </c:pt>
                <c:pt idx="9138">
                  <c:v>1.2762499999999988</c:v>
                </c:pt>
                <c:pt idx="9139">
                  <c:v>1.2749999999999995</c:v>
                </c:pt>
                <c:pt idx="9140">
                  <c:v>1.2731249999999994</c:v>
                </c:pt>
                <c:pt idx="9141">
                  <c:v>1.2693749999999993</c:v>
                </c:pt>
                <c:pt idx="9142">
                  <c:v>1.2681249999999999</c:v>
                </c:pt>
                <c:pt idx="9143">
                  <c:v>1.2656249999999991</c:v>
                </c:pt>
                <c:pt idx="9144">
                  <c:v>1.2631250000000005</c:v>
                </c:pt>
                <c:pt idx="9145">
                  <c:v>1.2612500000000004</c:v>
                </c:pt>
                <c:pt idx="9146">
                  <c:v>1.2599999999999989</c:v>
                </c:pt>
                <c:pt idx="9147">
                  <c:v>1.2568750000000017</c:v>
                </c:pt>
                <c:pt idx="9148">
                  <c:v>1.2531250000000016</c:v>
                </c:pt>
                <c:pt idx="9149">
                  <c:v>1.2524999999999986</c:v>
                </c:pt>
                <c:pt idx="9150">
                  <c:v>1.2506249999999985</c:v>
                </c:pt>
                <c:pt idx="9151">
                  <c:v>1.2456250000000013</c:v>
                </c:pt>
                <c:pt idx="9152">
                  <c:v>1.2456250000000013</c:v>
                </c:pt>
                <c:pt idx="9153">
                  <c:v>1.2443749999999998</c:v>
                </c:pt>
                <c:pt idx="9154">
                  <c:v>1.2412500000000004</c:v>
                </c:pt>
                <c:pt idx="9155">
                  <c:v>1.2387499999999996</c:v>
                </c:pt>
                <c:pt idx="9156">
                  <c:v>1.236250000000001</c:v>
                </c:pt>
                <c:pt idx="9157">
                  <c:v>1.2337500000000001</c:v>
                </c:pt>
                <c:pt idx="9158">
                  <c:v>1.2325000000000008</c:v>
                </c:pt>
                <c:pt idx="9159">
                  <c:v>1.2306250000000007</c:v>
                </c:pt>
                <c:pt idx="9160">
                  <c:v>1.2281249999999999</c:v>
                </c:pt>
                <c:pt idx="9161">
                  <c:v>1.2256250000000013</c:v>
                </c:pt>
                <c:pt idx="9162">
                  <c:v>1.2237500000000012</c:v>
                </c:pt>
                <c:pt idx="9163">
                  <c:v>1.2212500000000004</c:v>
                </c:pt>
                <c:pt idx="9164">
                  <c:v>1.2193750000000003</c:v>
                </c:pt>
                <c:pt idx="9165">
                  <c:v>1.2168749999999995</c:v>
                </c:pt>
                <c:pt idx="9166">
                  <c:v>1.2156250000000002</c:v>
                </c:pt>
                <c:pt idx="9167">
                  <c:v>1.2131249999999993</c:v>
                </c:pt>
                <c:pt idx="9168">
                  <c:v>1.2112499999999993</c:v>
                </c:pt>
                <c:pt idx="9169">
                  <c:v>1.2081249999999999</c:v>
                </c:pt>
                <c:pt idx="9170">
                  <c:v>1.2056249999999991</c:v>
                </c:pt>
                <c:pt idx="9171">
                  <c:v>1.2043749999999998</c:v>
                </c:pt>
                <c:pt idx="9172">
                  <c:v>1.2018749999999989</c:v>
                </c:pt>
                <c:pt idx="9173">
                  <c:v>1.1993750000000003</c:v>
                </c:pt>
                <c:pt idx="9174">
                  <c:v>1.1975000000000002</c:v>
                </c:pt>
                <c:pt idx="9175">
                  <c:v>1.1956250000000002</c:v>
                </c:pt>
                <c:pt idx="9176">
                  <c:v>1.1937500000000001</c:v>
                </c:pt>
                <c:pt idx="9177">
                  <c:v>1.1906250000000007</c:v>
                </c:pt>
                <c:pt idx="9178">
                  <c:v>1.1887500000000006</c:v>
                </c:pt>
                <c:pt idx="9179">
                  <c:v>1.1862499999999998</c:v>
                </c:pt>
                <c:pt idx="9180">
                  <c:v>1.183749999999999</c:v>
                </c:pt>
                <c:pt idx="9181">
                  <c:v>1.1818749999999989</c:v>
                </c:pt>
                <c:pt idx="9182">
                  <c:v>1.1799999999999988</c:v>
                </c:pt>
                <c:pt idx="9183">
                  <c:v>1.1775000000000002</c:v>
                </c:pt>
                <c:pt idx="9184">
                  <c:v>1.1762499999999987</c:v>
                </c:pt>
                <c:pt idx="9185">
                  <c:v>1.1731250000000015</c:v>
                </c:pt>
                <c:pt idx="9186">
                  <c:v>1.1712500000000015</c:v>
                </c:pt>
                <c:pt idx="9187">
                  <c:v>1.1693750000000014</c:v>
                </c:pt>
                <c:pt idx="9188">
                  <c:v>1.1668749999999983</c:v>
                </c:pt>
                <c:pt idx="9189">
                  <c:v>1.1656250000000012</c:v>
                </c:pt>
                <c:pt idx="9190">
                  <c:v>1.1637500000000012</c:v>
                </c:pt>
                <c:pt idx="9191">
                  <c:v>1.160000000000001</c:v>
                </c:pt>
                <c:pt idx="9192">
                  <c:v>1.1568749999999994</c:v>
                </c:pt>
                <c:pt idx="9193">
                  <c:v>1.1562500000000009</c:v>
                </c:pt>
                <c:pt idx="9194">
                  <c:v>1.1537500000000001</c:v>
                </c:pt>
                <c:pt idx="9195">
                  <c:v>1.1512499999999992</c:v>
                </c:pt>
                <c:pt idx="9196">
                  <c:v>1.1493749999999991</c:v>
                </c:pt>
                <c:pt idx="9197">
                  <c:v>1.1462499999999998</c:v>
                </c:pt>
                <c:pt idx="9198">
                  <c:v>1.1450000000000005</c:v>
                </c:pt>
                <c:pt idx="9199">
                  <c:v>1.1424999999999996</c:v>
                </c:pt>
                <c:pt idx="9200">
                  <c:v>1.140000000000001</c:v>
                </c:pt>
                <c:pt idx="9201">
                  <c:v>1.1381250000000009</c:v>
                </c:pt>
                <c:pt idx="9202">
                  <c:v>1.1362500000000009</c:v>
                </c:pt>
                <c:pt idx="9203">
                  <c:v>1.1343750000000008</c:v>
                </c:pt>
                <c:pt idx="9204">
                  <c:v>1.1325000000000007</c:v>
                </c:pt>
                <c:pt idx="9205">
                  <c:v>1.1299999999999999</c:v>
                </c:pt>
                <c:pt idx="9206">
                  <c:v>1.1274999999999991</c:v>
                </c:pt>
                <c:pt idx="9207">
                  <c:v>1.1250000000000004</c:v>
                </c:pt>
                <c:pt idx="9208">
                  <c:v>1.1218749999999988</c:v>
                </c:pt>
                <c:pt idx="9209">
                  <c:v>1.1212500000000003</c:v>
                </c:pt>
                <c:pt idx="9210">
                  <c:v>1.1199999999999988</c:v>
                </c:pt>
                <c:pt idx="9211">
                  <c:v>1.1162500000000009</c:v>
                </c:pt>
                <c:pt idx="9212">
                  <c:v>1.11375</c:v>
                </c:pt>
                <c:pt idx="9213">
                  <c:v>1.1131249999999993</c:v>
                </c:pt>
                <c:pt idx="9214">
                  <c:v>1.1087500000000006</c:v>
                </c:pt>
                <c:pt idx="9215">
                  <c:v>1.1068750000000005</c:v>
                </c:pt>
                <c:pt idx="9216">
                  <c:v>1.1043749999999997</c:v>
                </c:pt>
                <c:pt idx="9217">
                  <c:v>1.1031250000000004</c:v>
                </c:pt>
                <c:pt idx="9218">
                  <c:v>1.1012500000000003</c:v>
                </c:pt>
                <c:pt idx="9219">
                  <c:v>1.0987500000000017</c:v>
                </c:pt>
                <c:pt idx="9220">
                  <c:v>1.0968750000000016</c:v>
                </c:pt>
                <c:pt idx="9221">
                  <c:v>1.0950000000000015</c:v>
                </c:pt>
                <c:pt idx="9222">
                  <c:v>1.0931250000000015</c:v>
                </c:pt>
                <c:pt idx="9223">
                  <c:v>1.0906249999999984</c:v>
                </c:pt>
                <c:pt idx="9224">
                  <c:v>1.0875000000000012</c:v>
                </c:pt>
                <c:pt idx="9225">
                  <c:v>1.0856250000000012</c:v>
                </c:pt>
                <c:pt idx="9226">
                  <c:v>1.0831250000000003</c:v>
                </c:pt>
                <c:pt idx="9227">
                  <c:v>1.080000000000001</c:v>
                </c:pt>
                <c:pt idx="9228">
                  <c:v>1.0787499999999994</c:v>
                </c:pt>
                <c:pt idx="9229">
                  <c:v>1.0775000000000001</c:v>
                </c:pt>
                <c:pt idx="9230">
                  <c:v>1.0749999999999993</c:v>
                </c:pt>
                <c:pt idx="9231">
                  <c:v>1.0731249999999992</c:v>
                </c:pt>
                <c:pt idx="9232">
                  <c:v>1.0706250000000006</c:v>
                </c:pt>
                <c:pt idx="9233">
                  <c:v>1.0681249999999998</c:v>
                </c:pt>
                <c:pt idx="9234">
                  <c:v>1.0668750000000005</c:v>
                </c:pt>
                <c:pt idx="9235">
                  <c:v>1.0637500000000011</c:v>
                </c:pt>
                <c:pt idx="9236">
                  <c:v>1.0624999999999996</c:v>
                </c:pt>
                <c:pt idx="9237">
                  <c:v>1.0606249999999995</c:v>
                </c:pt>
                <c:pt idx="9238">
                  <c:v>1.0581250000000009</c:v>
                </c:pt>
                <c:pt idx="9239">
                  <c:v>1.0562500000000008</c:v>
                </c:pt>
                <c:pt idx="9240">
                  <c:v>1.0531249999999992</c:v>
                </c:pt>
                <c:pt idx="9241">
                  <c:v>1.0512499999999991</c:v>
                </c:pt>
                <c:pt idx="9242">
                  <c:v>1.0493749999999991</c:v>
                </c:pt>
                <c:pt idx="9243">
                  <c:v>1.0481249999999998</c:v>
                </c:pt>
                <c:pt idx="9244">
                  <c:v>1.0456249999999989</c:v>
                </c:pt>
                <c:pt idx="9245">
                  <c:v>1.0431250000000003</c:v>
                </c:pt>
                <c:pt idx="9246">
                  <c:v>1.0406249999999995</c:v>
                </c:pt>
                <c:pt idx="9247">
                  <c:v>1.0387499999999994</c:v>
                </c:pt>
                <c:pt idx="9248">
                  <c:v>1.0362500000000008</c:v>
                </c:pt>
                <c:pt idx="9249">
                  <c:v>1.0349999999999993</c:v>
                </c:pt>
                <c:pt idx="9250">
                  <c:v>1.0325000000000006</c:v>
                </c:pt>
                <c:pt idx="9251">
                  <c:v>1.0306250000000006</c:v>
                </c:pt>
                <c:pt idx="9252">
                  <c:v>1.0287500000000005</c:v>
                </c:pt>
                <c:pt idx="9253">
                  <c:v>1.0256249999999989</c:v>
                </c:pt>
                <c:pt idx="9254">
                  <c:v>1.0237499999999988</c:v>
                </c:pt>
                <c:pt idx="9255">
                  <c:v>1.0225000000000017</c:v>
                </c:pt>
                <c:pt idx="9256">
                  <c:v>1.0193750000000001</c:v>
                </c:pt>
                <c:pt idx="9257">
                  <c:v>1.0168750000000015</c:v>
                </c:pt>
                <c:pt idx="9258">
                  <c:v>1.015625</c:v>
                </c:pt>
                <c:pt idx="9259">
                  <c:v>1.0131250000000014</c:v>
                </c:pt>
                <c:pt idx="9260">
                  <c:v>1.0106249999999983</c:v>
                </c:pt>
                <c:pt idx="9261">
                  <c:v>1.0087499999999983</c:v>
                </c:pt>
                <c:pt idx="9262">
                  <c:v>1.0068750000000004</c:v>
                </c:pt>
                <c:pt idx="9263">
                  <c:v>1.003750000000001</c:v>
                </c:pt>
                <c:pt idx="9264">
                  <c:v>1.001875000000001</c:v>
                </c:pt>
                <c:pt idx="9265">
                  <c:v>1.0006249999999994</c:v>
                </c:pt>
                <c:pt idx="9266">
                  <c:v>0.99750000000000005</c:v>
                </c:pt>
                <c:pt idx="9267">
                  <c:v>0.99562499999999998</c:v>
                </c:pt>
                <c:pt idx="9268">
                  <c:v>0.99437500000000068</c:v>
                </c:pt>
                <c:pt idx="9269">
                  <c:v>0.9912500000000013</c:v>
                </c:pt>
                <c:pt idx="9270">
                  <c:v>0.98875000000000046</c:v>
                </c:pt>
                <c:pt idx="9271">
                  <c:v>0.98687500000000039</c:v>
                </c:pt>
                <c:pt idx="9272">
                  <c:v>0.98375000000000101</c:v>
                </c:pt>
                <c:pt idx="9273">
                  <c:v>0.98312500000000025</c:v>
                </c:pt>
                <c:pt idx="9274">
                  <c:v>0.98062499999999941</c:v>
                </c:pt>
                <c:pt idx="9275">
                  <c:v>0.9781250000000008</c:v>
                </c:pt>
                <c:pt idx="9276">
                  <c:v>0.97625000000000073</c:v>
                </c:pt>
                <c:pt idx="9277">
                  <c:v>0.97374999999999989</c:v>
                </c:pt>
                <c:pt idx="9278">
                  <c:v>0.97124999999999906</c:v>
                </c:pt>
                <c:pt idx="9279">
                  <c:v>0.96937499999999899</c:v>
                </c:pt>
                <c:pt idx="9280">
                  <c:v>0.96812499999999968</c:v>
                </c:pt>
                <c:pt idx="9281">
                  <c:v>0.96562499999999885</c:v>
                </c:pt>
                <c:pt idx="9282">
                  <c:v>0.96312500000000023</c:v>
                </c:pt>
                <c:pt idx="9283">
                  <c:v>0.9618749999999987</c:v>
                </c:pt>
                <c:pt idx="9284">
                  <c:v>0.95937500000000009</c:v>
                </c:pt>
                <c:pt idx="9285">
                  <c:v>0.95687499999999925</c:v>
                </c:pt>
                <c:pt idx="9286">
                  <c:v>0.95499999999999918</c:v>
                </c:pt>
                <c:pt idx="9287">
                  <c:v>0.95312499999999911</c:v>
                </c:pt>
                <c:pt idx="9288">
                  <c:v>0.9506250000000005</c:v>
                </c:pt>
                <c:pt idx="9289">
                  <c:v>0.9474999999999989</c:v>
                </c:pt>
                <c:pt idx="9290">
                  <c:v>0.94624999999999959</c:v>
                </c:pt>
                <c:pt idx="9291">
                  <c:v>0.94374999999999876</c:v>
                </c:pt>
                <c:pt idx="9292">
                  <c:v>0.94125000000000014</c:v>
                </c:pt>
                <c:pt idx="9293">
                  <c:v>0.93937500000000007</c:v>
                </c:pt>
                <c:pt idx="9294">
                  <c:v>0.9375</c:v>
                </c:pt>
                <c:pt idx="9295">
                  <c:v>0.93562499999999993</c:v>
                </c:pt>
                <c:pt idx="9296">
                  <c:v>0.93374999999999986</c:v>
                </c:pt>
                <c:pt idx="9297">
                  <c:v>0.93062499999999826</c:v>
                </c:pt>
                <c:pt idx="9298">
                  <c:v>0.92999999999999972</c:v>
                </c:pt>
                <c:pt idx="9299">
                  <c:v>0.9275000000000011</c:v>
                </c:pt>
                <c:pt idx="9300">
                  <c:v>0.92562500000000103</c:v>
                </c:pt>
                <c:pt idx="9301">
                  <c:v>0.9231250000000002</c:v>
                </c:pt>
                <c:pt idx="9302">
                  <c:v>0.92000000000000082</c:v>
                </c:pt>
                <c:pt idx="9303">
                  <c:v>0.91749999999999998</c:v>
                </c:pt>
                <c:pt idx="9304">
                  <c:v>0.91562499999999991</c:v>
                </c:pt>
                <c:pt idx="9305">
                  <c:v>0.91562499999999991</c:v>
                </c:pt>
                <c:pt idx="9306">
                  <c:v>0.91250000000000053</c:v>
                </c:pt>
                <c:pt idx="9307">
                  <c:v>0.91062500000000046</c:v>
                </c:pt>
                <c:pt idx="9308">
                  <c:v>0.90750000000000108</c:v>
                </c:pt>
                <c:pt idx="9309">
                  <c:v>0.90562500000000101</c:v>
                </c:pt>
                <c:pt idx="9310">
                  <c:v>0.90312500000000018</c:v>
                </c:pt>
                <c:pt idx="9311">
                  <c:v>0.90125000000000011</c:v>
                </c:pt>
                <c:pt idx="9312">
                  <c:v>0.89937500000000004</c:v>
                </c:pt>
                <c:pt idx="9313">
                  <c:v>0.8968749999999992</c:v>
                </c:pt>
                <c:pt idx="9314">
                  <c:v>0.89499999999999913</c:v>
                </c:pt>
                <c:pt idx="9315">
                  <c:v>0.89312499999999906</c:v>
                </c:pt>
                <c:pt idx="9316">
                  <c:v>0.89062500000000044</c:v>
                </c:pt>
                <c:pt idx="9317">
                  <c:v>0.88812499999999961</c:v>
                </c:pt>
                <c:pt idx="9318">
                  <c:v>0.88624999999999954</c:v>
                </c:pt>
                <c:pt idx="9319">
                  <c:v>0.8837499999999987</c:v>
                </c:pt>
                <c:pt idx="9320">
                  <c:v>0.88125000000000009</c:v>
                </c:pt>
                <c:pt idx="9321">
                  <c:v>0.88000000000000078</c:v>
                </c:pt>
                <c:pt idx="9322">
                  <c:v>0.87749999999999995</c:v>
                </c:pt>
                <c:pt idx="9323">
                  <c:v>0.87625000000000064</c:v>
                </c:pt>
                <c:pt idx="9324">
                  <c:v>0.87499999999999911</c:v>
                </c:pt>
                <c:pt idx="9325">
                  <c:v>0.87124999999999897</c:v>
                </c:pt>
                <c:pt idx="9326">
                  <c:v>0.8693749999999989</c:v>
                </c:pt>
                <c:pt idx="9327">
                  <c:v>0.86812499999999959</c:v>
                </c:pt>
                <c:pt idx="9328">
                  <c:v>0.86562499999999876</c:v>
                </c:pt>
                <c:pt idx="9329">
                  <c:v>0.86312500000000014</c:v>
                </c:pt>
                <c:pt idx="9330">
                  <c:v>0.86187499999999861</c:v>
                </c:pt>
                <c:pt idx="9331">
                  <c:v>0.85875000000000146</c:v>
                </c:pt>
                <c:pt idx="9332">
                  <c:v>0.85687500000000139</c:v>
                </c:pt>
                <c:pt idx="9333">
                  <c:v>0.85500000000000131</c:v>
                </c:pt>
                <c:pt idx="9334">
                  <c:v>0.85312500000000124</c:v>
                </c:pt>
                <c:pt idx="9335">
                  <c:v>0.85062500000000041</c:v>
                </c:pt>
                <c:pt idx="9336">
                  <c:v>0.84875000000000034</c:v>
                </c:pt>
                <c:pt idx="9337">
                  <c:v>0.8450000000000002</c:v>
                </c:pt>
                <c:pt idx="9338">
                  <c:v>0.84437499999999943</c:v>
                </c:pt>
                <c:pt idx="9339">
                  <c:v>0.84187500000000082</c:v>
                </c:pt>
                <c:pt idx="9340">
                  <c:v>0.84000000000000075</c:v>
                </c:pt>
                <c:pt idx="9341">
                  <c:v>0.83687499999999915</c:v>
                </c:pt>
                <c:pt idx="9342">
                  <c:v>0.83437500000000053</c:v>
                </c:pt>
                <c:pt idx="9343">
                  <c:v>0.83312500000000123</c:v>
                </c:pt>
                <c:pt idx="9344">
                  <c:v>0.83062500000000039</c:v>
                </c:pt>
                <c:pt idx="9345">
                  <c:v>0.82875000000000032</c:v>
                </c:pt>
                <c:pt idx="9346">
                  <c:v>0.82687500000000025</c:v>
                </c:pt>
                <c:pt idx="9347">
                  <c:v>0.82437499999999941</c:v>
                </c:pt>
                <c:pt idx="9348">
                  <c:v>0.82312500000000011</c:v>
                </c:pt>
                <c:pt idx="9349">
                  <c:v>0.82125000000000004</c:v>
                </c:pt>
                <c:pt idx="9350">
                  <c:v>0.8187499999999992</c:v>
                </c:pt>
                <c:pt idx="9351">
                  <c:v>0.81625000000000059</c:v>
                </c:pt>
                <c:pt idx="9352">
                  <c:v>0.81374999999999975</c:v>
                </c:pt>
                <c:pt idx="9353">
                  <c:v>0.81250000000000044</c:v>
                </c:pt>
                <c:pt idx="9354">
                  <c:v>0.81062500000000037</c:v>
                </c:pt>
                <c:pt idx="9355">
                  <c:v>0.80812499999999954</c:v>
                </c:pt>
                <c:pt idx="9356">
                  <c:v>0.80624999999999947</c:v>
                </c:pt>
                <c:pt idx="9357">
                  <c:v>0.80375000000000085</c:v>
                </c:pt>
                <c:pt idx="9358">
                  <c:v>0.80125000000000002</c:v>
                </c:pt>
                <c:pt idx="9359">
                  <c:v>0.79874999999999918</c:v>
                </c:pt>
                <c:pt idx="9360">
                  <c:v>0.79687499999999911</c:v>
                </c:pt>
                <c:pt idx="9361">
                  <c:v>0.7956249999999998</c:v>
                </c:pt>
                <c:pt idx="9362">
                  <c:v>0.79312499999999897</c:v>
                </c:pt>
                <c:pt idx="9363">
                  <c:v>0.79062500000000036</c:v>
                </c:pt>
                <c:pt idx="9364">
                  <c:v>0.78875000000000028</c:v>
                </c:pt>
                <c:pt idx="9365">
                  <c:v>0.78749999999999876</c:v>
                </c:pt>
                <c:pt idx="9366">
                  <c:v>0.78500000000000014</c:v>
                </c:pt>
                <c:pt idx="9367">
                  <c:v>0.78250000000000153</c:v>
                </c:pt>
                <c:pt idx="9368">
                  <c:v>0.77999999999999847</c:v>
                </c:pt>
                <c:pt idx="9369">
                  <c:v>0.77937499999999993</c:v>
                </c:pt>
                <c:pt idx="9370">
                  <c:v>0.77624999999999833</c:v>
                </c:pt>
                <c:pt idx="9371">
                  <c:v>0.77437499999999826</c:v>
                </c:pt>
                <c:pt idx="9372">
                  <c:v>0.77250000000000041</c:v>
                </c:pt>
                <c:pt idx="9373">
                  <c:v>0.76999999999999957</c:v>
                </c:pt>
                <c:pt idx="9374">
                  <c:v>0.76750000000000096</c:v>
                </c:pt>
                <c:pt idx="9375">
                  <c:v>0.76562500000000089</c:v>
                </c:pt>
                <c:pt idx="9376">
                  <c:v>0.76312500000000005</c:v>
                </c:pt>
                <c:pt idx="9377">
                  <c:v>0.76124999999999998</c:v>
                </c:pt>
                <c:pt idx="9378">
                  <c:v>0.75937499999999991</c:v>
                </c:pt>
                <c:pt idx="9379">
                  <c:v>0.75625000000000053</c:v>
                </c:pt>
                <c:pt idx="9380">
                  <c:v>0.75500000000000123</c:v>
                </c:pt>
                <c:pt idx="9381">
                  <c:v>0.75312500000000115</c:v>
                </c:pt>
                <c:pt idx="9382">
                  <c:v>0.75125000000000108</c:v>
                </c:pt>
                <c:pt idx="9383">
                  <c:v>0.74875000000000025</c:v>
                </c:pt>
                <c:pt idx="9384">
                  <c:v>0.74562500000000087</c:v>
                </c:pt>
                <c:pt idx="9385">
                  <c:v>0.74437499999999934</c:v>
                </c:pt>
                <c:pt idx="9386">
                  <c:v>0.74249999999999927</c:v>
                </c:pt>
                <c:pt idx="9387">
                  <c:v>0.7406249999999992</c:v>
                </c:pt>
                <c:pt idx="9388">
                  <c:v>0.73749999999999982</c:v>
                </c:pt>
                <c:pt idx="9389">
                  <c:v>0.73687499999999906</c:v>
                </c:pt>
                <c:pt idx="9390">
                  <c:v>0.73312499999999892</c:v>
                </c:pt>
                <c:pt idx="9391">
                  <c:v>0.72937499999999877</c:v>
                </c:pt>
                <c:pt idx="9392">
                  <c:v>0.72875000000000023</c:v>
                </c:pt>
                <c:pt idx="9393">
                  <c:v>0.72687500000000016</c:v>
                </c:pt>
                <c:pt idx="9394">
                  <c:v>0.72562500000000085</c:v>
                </c:pt>
                <c:pt idx="9395">
                  <c:v>0.72375000000000078</c:v>
                </c:pt>
                <c:pt idx="9396">
                  <c:v>0.72062499999999918</c:v>
                </c:pt>
                <c:pt idx="9397">
                  <c:v>0.71874999999999911</c:v>
                </c:pt>
                <c:pt idx="9398">
                  <c:v>0.7174999999999998</c:v>
                </c:pt>
                <c:pt idx="9399">
                  <c:v>0.71499999999999897</c:v>
                </c:pt>
                <c:pt idx="9400">
                  <c:v>0.71250000000000036</c:v>
                </c:pt>
                <c:pt idx="9401">
                  <c:v>0.71000000000000174</c:v>
                </c:pt>
                <c:pt idx="9402">
                  <c:v>0.70749999999999869</c:v>
                </c:pt>
                <c:pt idx="9403">
                  <c:v>0.70500000000000007</c:v>
                </c:pt>
                <c:pt idx="9404">
                  <c:v>0.70437500000000153</c:v>
                </c:pt>
                <c:pt idx="9405">
                  <c:v>0.70187499999999847</c:v>
                </c:pt>
                <c:pt idx="9406">
                  <c:v>0.69875000000000131</c:v>
                </c:pt>
                <c:pt idx="9407">
                  <c:v>0.69749999999999979</c:v>
                </c:pt>
                <c:pt idx="9408">
                  <c:v>0.69624999999999826</c:v>
                </c:pt>
                <c:pt idx="9409">
                  <c:v>0.69500000000000117</c:v>
                </c:pt>
                <c:pt idx="9410">
                  <c:v>0.69125000000000103</c:v>
                </c:pt>
                <c:pt idx="9411">
                  <c:v>0.6887500000000002</c:v>
                </c:pt>
                <c:pt idx="9412">
                  <c:v>0.68687500000000012</c:v>
                </c:pt>
                <c:pt idx="9413">
                  <c:v>0.68562500000000082</c:v>
                </c:pt>
                <c:pt idx="9414">
                  <c:v>0.68375000000000075</c:v>
                </c:pt>
                <c:pt idx="9415">
                  <c:v>0.68124999999999991</c:v>
                </c:pt>
                <c:pt idx="9416">
                  <c:v>0.6800000000000006</c:v>
                </c:pt>
                <c:pt idx="9417">
                  <c:v>0.67749999999999977</c:v>
                </c:pt>
                <c:pt idx="9418">
                  <c:v>0.67500000000000115</c:v>
                </c:pt>
                <c:pt idx="9419">
                  <c:v>0.67250000000000032</c:v>
                </c:pt>
                <c:pt idx="9420">
                  <c:v>0.67062500000000025</c:v>
                </c:pt>
                <c:pt idx="9421">
                  <c:v>0.66875000000000018</c:v>
                </c:pt>
                <c:pt idx="9422">
                  <c:v>0.66750000000000087</c:v>
                </c:pt>
                <c:pt idx="9423">
                  <c:v>0.66437499999999927</c:v>
                </c:pt>
                <c:pt idx="9424">
                  <c:v>0.66124999999999989</c:v>
                </c:pt>
                <c:pt idx="9425">
                  <c:v>0.66000000000000059</c:v>
                </c:pt>
                <c:pt idx="9426">
                  <c:v>0.65749999999999975</c:v>
                </c:pt>
                <c:pt idx="9427">
                  <c:v>0.65562499999999968</c:v>
                </c:pt>
                <c:pt idx="9428">
                  <c:v>0.65437500000000037</c:v>
                </c:pt>
                <c:pt idx="9429">
                  <c:v>0.65062500000000023</c:v>
                </c:pt>
                <c:pt idx="9430">
                  <c:v>0.6481249999999994</c:v>
                </c:pt>
                <c:pt idx="9431">
                  <c:v>0.64750000000000085</c:v>
                </c:pt>
                <c:pt idx="9432">
                  <c:v>0.64500000000000002</c:v>
                </c:pt>
                <c:pt idx="9433">
                  <c:v>0.64187500000000064</c:v>
                </c:pt>
                <c:pt idx="9434">
                  <c:v>0.64124999999999988</c:v>
                </c:pt>
                <c:pt idx="9435">
                  <c:v>0.63874999999999904</c:v>
                </c:pt>
                <c:pt idx="9436">
                  <c:v>0.63749999999999973</c:v>
                </c:pt>
                <c:pt idx="9437">
                  <c:v>0.63437500000000036</c:v>
                </c:pt>
                <c:pt idx="9438">
                  <c:v>0.63312499999999883</c:v>
                </c:pt>
                <c:pt idx="9439">
                  <c:v>0.63124999999999876</c:v>
                </c:pt>
                <c:pt idx="9440">
                  <c:v>0.6281250000000016</c:v>
                </c:pt>
                <c:pt idx="9441">
                  <c:v>0.62687500000000007</c:v>
                </c:pt>
                <c:pt idx="9442">
                  <c:v>0.62374999999999847</c:v>
                </c:pt>
                <c:pt idx="9443">
                  <c:v>0.6218749999999984</c:v>
                </c:pt>
                <c:pt idx="9444">
                  <c:v>0.62062500000000131</c:v>
                </c:pt>
                <c:pt idx="9445">
                  <c:v>0.61812499999999826</c:v>
                </c:pt>
                <c:pt idx="9446">
                  <c:v>0.6150000000000011</c:v>
                </c:pt>
                <c:pt idx="9447">
                  <c:v>0.61374999999999957</c:v>
                </c:pt>
                <c:pt idx="9448">
                  <c:v>0.61125000000000096</c:v>
                </c:pt>
                <c:pt idx="9449">
                  <c:v>0.60875000000000012</c:v>
                </c:pt>
                <c:pt idx="9450">
                  <c:v>0.60750000000000082</c:v>
                </c:pt>
                <c:pt idx="9451">
                  <c:v>0.60499999999999998</c:v>
                </c:pt>
                <c:pt idx="9452">
                  <c:v>0.60312499999999991</c:v>
                </c:pt>
                <c:pt idx="9453">
                  <c:v>0.6018750000000006</c:v>
                </c:pt>
                <c:pt idx="9454">
                  <c:v>0.59937499999999977</c:v>
                </c:pt>
                <c:pt idx="9455">
                  <c:v>0.59687500000000115</c:v>
                </c:pt>
                <c:pt idx="9456">
                  <c:v>0.59437500000000032</c:v>
                </c:pt>
                <c:pt idx="9457">
                  <c:v>0.59062500000000018</c:v>
                </c:pt>
                <c:pt idx="9458">
                  <c:v>0.58999999999999941</c:v>
                </c:pt>
                <c:pt idx="9459">
                  <c:v>0.58875000000000011</c:v>
                </c:pt>
                <c:pt idx="9460">
                  <c:v>0.58562500000000073</c:v>
                </c:pt>
                <c:pt idx="9461">
                  <c:v>0.5843749999999992</c:v>
                </c:pt>
                <c:pt idx="9462">
                  <c:v>0.58187500000000059</c:v>
                </c:pt>
                <c:pt idx="9463">
                  <c:v>0.58062499999999906</c:v>
                </c:pt>
                <c:pt idx="9464">
                  <c:v>0.57874999999999899</c:v>
                </c:pt>
                <c:pt idx="9465">
                  <c:v>0.57625000000000037</c:v>
                </c:pt>
                <c:pt idx="9466">
                  <c:v>0.57374999999999954</c:v>
                </c:pt>
                <c:pt idx="9467">
                  <c:v>0.57187499999999947</c:v>
                </c:pt>
                <c:pt idx="9468">
                  <c:v>0.5699999999999994</c:v>
                </c:pt>
                <c:pt idx="9469">
                  <c:v>0.56687500000000002</c:v>
                </c:pt>
                <c:pt idx="9470">
                  <c:v>0.56624999999999925</c:v>
                </c:pt>
                <c:pt idx="9471">
                  <c:v>0.56312499999999988</c:v>
                </c:pt>
                <c:pt idx="9472">
                  <c:v>0.56062499999999904</c:v>
                </c:pt>
                <c:pt idx="9473">
                  <c:v>0.55937499999999973</c:v>
                </c:pt>
                <c:pt idx="9474">
                  <c:v>0.5568749999999989</c:v>
                </c:pt>
                <c:pt idx="9475">
                  <c:v>0.55562499999999959</c:v>
                </c:pt>
                <c:pt idx="9476">
                  <c:v>0.55437500000000028</c:v>
                </c:pt>
                <c:pt idx="9477">
                  <c:v>0.55124999999999869</c:v>
                </c:pt>
                <c:pt idx="9478">
                  <c:v>0.54812500000000153</c:v>
                </c:pt>
                <c:pt idx="9479">
                  <c:v>0.546875</c:v>
                </c:pt>
                <c:pt idx="9480">
                  <c:v>0.54499999999999993</c:v>
                </c:pt>
                <c:pt idx="9481">
                  <c:v>0.54250000000000131</c:v>
                </c:pt>
                <c:pt idx="9482">
                  <c:v>0.54062500000000124</c:v>
                </c:pt>
                <c:pt idx="9483">
                  <c:v>0.53812500000000041</c:v>
                </c:pt>
                <c:pt idx="9484">
                  <c:v>0.53625000000000034</c:v>
                </c:pt>
                <c:pt idx="9485">
                  <c:v>0.53437500000000027</c:v>
                </c:pt>
                <c:pt idx="9486">
                  <c:v>0.53187499999999943</c:v>
                </c:pt>
                <c:pt idx="9487">
                  <c:v>0.52999999999999936</c:v>
                </c:pt>
                <c:pt idx="9488">
                  <c:v>0.52750000000000075</c:v>
                </c:pt>
                <c:pt idx="9489">
                  <c:v>0.52499999999999991</c:v>
                </c:pt>
                <c:pt idx="9490">
                  <c:v>0.5237500000000006</c:v>
                </c:pt>
                <c:pt idx="9491">
                  <c:v>0.52124999999999977</c:v>
                </c:pt>
                <c:pt idx="9492">
                  <c:v>0.5193749999999997</c:v>
                </c:pt>
                <c:pt idx="9493">
                  <c:v>0.51749999999999963</c:v>
                </c:pt>
                <c:pt idx="9494">
                  <c:v>0.51562499999999956</c:v>
                </c:pt>
                <c:pt idx="9495">
                  <c:v>0.51312500000000094</c:v>
                </c:pt>
                <c:pt idx="9496">
                  <c:v>0.51062500000000011</c:v>
                </c:pt>
                <c:pt idx="9497">
                  <c:v>0.5093750000000008</c:v>
                </c:pt>
                <c:pt idx="9498">
                  <c:v>0.50750000000000073</c:v>
                </c:pt>
                <c:pt idx="9499">
                  <c:v>0.50499999999999989</c:v>
                </c:pt>
                <c:pt idx="9500">
                  <c:v>0.50312499999999982</c:v>
                </c:pt>
                <c:pt idx="9501">
                  <c:v>0.50062499999999899</c:v>
                </c:pt>
                <c:pt idx="9502">
                  <c:v>0.49874999999999892</c:v>
                </c:pt>
                <c:pt idx="9503">
                  <c:v>0.49687499999999885</c:v>
                </c:pt>
                <c:pt idx="9504">
                  <c:v>0.49437500000000023</c:v>
                </c:pt>
                <c:pt idx="9505">
                  <c:v>0.4918749999999994</c:v>
                </c:pt>
                <c:pt idx="9506">
                  <c:v>0.48937500000000078</c:v>
                </c:pt>
                <c:pt idx="9507">
                  <c:v>0.48812499999999925</c:v>
                </c:pt>
                <c:pt idx="9508">
                  <c:v>0.48687499999999995</c:v>
                </c:pt>
                <c:pt idx="9509">
                  <c:v>0.48437499999999911</c:v>
                </c:pt>
                <c:pt idx="9510">
                  <c:v>0.4818750000000005</c:v>
                </c:pt>
                <c:pt idx="9511">
                  <c:v>0.48000000000000043</c:v>
                </c:pt>
                <c:pt idx="9512">
                  <c:v>0.47749999999999959</c:v>
                </c:pt>
                <c:pt idx="9513">
                  <c:v>0.47562500000000174</c:v>
                </c:pt>
                <c:pt idx="9514">
                  <c:v>0.47375000000000167</c:v>
                </c:pt>
                <c:pt idx="9515">
                  <c:v>0.47124999999999861</c:v>
                </c:pt>
                <c:pt idx="9516">
                  <c:v>0.46937499999999854</c:v>
                </c:pt>
                <c:pt idx="9517">
                  <c:v>0.46687499999999993</c:v>
                </c:pt>
                <c:pt idx="9518">
                  <c:v>0.46499999999999986</c:v>
                </c:pt>
                <c:pt idx="9519">
                  <c:v>0.46187499999999826</c:v>
                </c:pt>
                <c:pt idx="9520">
                  <c:v>0.46000000000000041</c:v>
                </c:pt>
                <c:pt idx="9521">
                  <c:v>0.45812500000000034</c:v>
                </c:pt>
                <c:pt idx="9522">
                  <c:v>0.45687500000000103</c:v>
                </c:pt>
                <c:pt idx="9523">
                  <c:v>0.4543750000000002</c:v>
                </c:pt>
                <c:pt idx="9524">
                  <c:v>0.45250000000000012</c:v>
                </c:pt>
                <c:pt idx="9525">
                  <c:v>0.44999999999999929</c:v>
                </c:pt>
                <c:pt idx="9526">
                  <c:v>0.44750000000000068</c:v>
                </c:pt>
                <c:pt idx="9527">
                  <c:v>0.4456250000000006</c:v>
                </c:pt>
                <c:pt idx="9528">
                  <c:v>0.44375000000000053</c:v>
                </c:pt>
                <c:pt idx="9529">
                  <c:v>0.44187500000000046</c:v>
                </c:pt>
                <c:pt idx="9530">
                  <c:v>0.44000000000000039</c:v>
                </c:pt>
                <c:pt idx="9531">
                  <c:v>0.43687500000000101</c:v>
                </c:pt>
                <c:pt idx="9532">
                  <c:v>0.43500000000000094</c:v>
                </c:pt>
                <c:pt idx="9533">
                  <c:v>0.43312500000000087</c:v>
                </c:pt>
                <c:pt idx="9534">
                  <c:v>0.4312500000000008</c:v>
                </c:pt>
                <c:pt idx="9535">
                  <c:v>0.42937500000000073</c:v>
                </c:pt>
                <c:pt idx="9536">
                  <c:v>0.4281249999999992</c:v>
                </c:pt>
                <c:pt idx="9537">
                  <c:v>0.42562500000000059</c:v>
                </c:pt>
                <c:pt idx="9538">
                  <c:v>0.42375000000000052</c:v>
                </c:pt>
                <c:pt idx="9539">
                  <c:v>0.42187500000000044</c:v>
                </c:pt>
                <c:pt idx="9540">
                  <c:v>0.4181250000000003</c:v>
                </c:pt>
                <c:pt idx="9541">
                  <c:v>0.41749999999999954</c:v>
                </c:pt>
                <c:pt idx="9542">
                  <c:v>0.41562499999999947</c:v>
                </c:pt>
                <c:pt idx="9543">
                  <c:v>0.41250000000000009</c:v>
                </c:pt>
                <c:pt idx="9544">
                  <c:v>0.41062500000000002</c:v>
                </c:pt>
                <c:pt idx="9545">
                  <c:v>0.40937500000000071</c:v>
                </c:pt>
                <c:pt idx="9546">
                  <c:v>0.40687499999999988</c:v>
                </c:pt>
                <c:pt idx="9547">
                  <c:v>0.4037500000000005</c:v>
                </c:pt>
                <c:pt idx="9548">
                  <c:v>0.40249999999999897</c:v>
                </c:pt>
                <c:pt idx="9549">
                  <c:v>0.40000000000000036</c:v>
                </c:pt>
                <c:pt idx="9550">
                  <c:v>0.39874999999999883</c:v>
                </c:pt>
                <c:pt idx="9551">
                  <c:v>0.39750000000000174</c:v>
                </c:pt>
                <c:pt idx="9552">
                  <c:v>0.39437500000000014</c:v>
                </c:pt>
                <c:pt idx="9553">
                  <c:v>0.39187500000000153</c:v>
                </c:pt>
                <c:pt idx="9554">
                  <c:v>0.390625</c:v>
                </c:pt>
                <c:pt idx="9555">
                  <c:v>0.38812500000000139</c:v>
                </c:pt>
                <c:pt idx="9556">
                  <c:v>0.3874999999999984</c:v>
                </c:pt>
                <c:pt idx="9557">
                  <c:v>0.38499999999999979</c:v>
                </c:pt>
                <c:pt idx="9558">
                  <c:v>0.38250000000000117</c:v>
                </c:pt>
                <c:pt idx="9559">
                  <c:v>0.38000000000000034</c:v>
                </c:pt>
                <c:pt idx="9560">
                  <c:v>0.37812500000000027</c:v>
                </c:pt>
                <c:pt idx="9561">
                  <c:v>0.3762500000000002</c:v>
                </c:pt>
                <c:pt idx="9562">
                  <c:v>0.37500000000000089</c:v>
                </c:pt>
                <c:pt idx="9563">
                  <c:v>0.37187499999999929</c:v>
                </c:pt>
                <c:pt idx="9564">
                  <c:v>0.36937500000000068</c:v>
                </c:pt>
                <c:pt idx="9565">
                  <c:v>0.3675000000000006</c:v>
                </c:pt>
                <c:pt idx="9566">
                  <c:v>0.36562500000000053</c:v>
                </c:pt>
                <c:pt idx="9567">
                  <c:v>0.3631249999999997</c:v>
                </c:pt>
                <c:pt idx="9568">
                  <c:v>0.36124999999999963</c:v>
                </c:pt>
                <c:pt idx="9569">
                  <c:v>0.35937499999999956</c:v>
                </c:pt>
                <c:pt idx="9570">
                  <c:v>0.35812500000000025</c:v>
                </c:pt>
                <c:pt idx="9571">
                  <c:v>0.35562499999999941</c:v>
                </c:pt>
                <c:pt idx="9572">
                  <c:v>0.35374999999999934</c:v>
                </c:pt>
                <c:pt idx="9573">
                  <c:v>0.35125000000000073</c:v>
                </c:pt>
                <c:pt idx="9574">
                  <c:v>0.34937500000000066</c:v>
                </c:pt>
                <c:pt idx="9575">
                  <c:v>0.34687499999999982</c:v>
                </c:pt>
                <c:pt idx="9576">
                  <c:v>0.34562500000000052</c:v>
                </c:pt>
                <c:pt idx="9577">
                  <c:v>0.34312499999999968</c:v>
                </c:pt>
                <c:pt idx="9578">
                  <c:v>0.34124999999999961</c:v>
                </c:pt>
                <c:pt idx="9579">
                  <c:v>0.33749999999999947</c:v>
                </c:pt>
                <c:pt idx="9580">
                  <c:v>0.33625000000000016</c:v>
                </c:pt>
                <c:pt idx="9581">
                  <c:v>0.33500000000000085</c:v>
                </c:pt>
                <c:pt idx="9582">
                  <c:v>0.33312500000000078</c:v>
                </c:pt>
                <c:pt idx="9583">
                  <c:v>0.33062499999999995</c:v>
                </c:pt>
                <c:pt idx="9584">
                  <c:v>0.32937500000000064</c:v>
                </c:pt>
                <c:pt idx="9585">
                  <c:v>0.3268749999999998</c:v>
                </c:pt>
                <c:pt idx="9586">
                  <c:v>0.32437499999999897</c:v>
                </c:pt>
                <c:pt idx="9587">
                  <c:v>0.3224999999999989</c:v>
                </c:pt>
                <c:pt idx="9588">
                  <c:v>0.31937500000000174</c:v>
                </c:pt>
                <c:pt idx="9589">
                  <c:v>0.31687499999999869</c:v>
                </c:pt>
                <c:pt idx="9590">
                  <c:v>0.31499999999999861</c:v>
                </c:pt>
                <c:pt idx="9591">
                  <c:v>0.31312499999999854</c:v>
                </c:pt>
                <c:pt idx="9592">
                  <c:v>0.31187500000000146</c:v>
                </c:pt>
                <c:pt idx="9593">
                  <c:v>0.30874999999999986</c:v>
                </c:pt>
                <c:pt idx="9594">
                  <c:v>0.30687499999999979</c:v>
                </c:pt>
                <c:pt idx="9595">
                  <c:v>0.30499999999999972</c:v>
                </c:pt>
                <c:pt idx="9596">
                  <c:v>0.3025000000000011</c:v>
                </c:pt>
                <c:pt idx="9597">
                  <c:v>0.30187500000000034</c:v>
                </c:pt>
                <c:pt idx="9598">
                  <c:v>0.29875000000000096</c:v>
                </c:pt>
                <c:pt idx="9599">
                  <c:v>0.29687500000000089</c:v>
                </c:pt>
                <c:pt idx="9600">
                  <c:v>0.29562499999999936</c:v>
                </c:pt>
                <c:pt idx="9601">
                  <c:v>0.29312500000000075</c:v>
                </c:pt>
                <c:pt idx="9602">
                  <c:v>0.29125000000000068</c:v>
                </c:pt>
                <c:pt idx="9603">
                  <c:v>0.28874999999999984</c:v>
                </c:pt>
                <c:pt idx="9604">
                  <c:v>0.28750000000000053</c:v>
                </c:pt>
                <c:pt idx="9605">
                  <c:v>0.2849999999999997</c:v>
                </c:pt>
                <c:pt idx="9606">
                  <c:v>0.28250000000000108</c:v>
                </c:pt>
                <c:pt idx="9607">
                  <c:v>0.28062500000000101</c:v>
                </c:pt>
                <c:pt idx="9608">
                  <c:v>0.27749999999999941</c:v>
                </c:pt>
                <c:pt idx="9609">
                  <c:v>0.27625000000000011</c:v>
                </c:pt>
                <c:pt idx="9610">
                  <c:v>0.27249999999999996</c:v>
                </c:pt>
                <c:pt idx="9611">
                  <c:v>0.27249999999999996</c:v>
                </c:pt>
                <c:pt idx="9612">
                  <c:v>0.27062499999999989</c:v>
                </c:pt>
                <c:pt idx="9613">
                  <c:v>0.26750000000000052</c:v>
                </c:pt>
                <c:pt idx="9614">
                  <c:v>0.26562500000000044</c:v>
                </c:pt>
                <c:pt idx="9615">
                  <c:v>0.26437499999999892</c:v>
                </c:pt>
                <c:pt idx="9616">
                  <c:v>0.26249999999999885</c:v>
                </c:pt>
                <c:pt idx="9617">
                  <c:v>0.26062499999999877</c:v>
                </c:pt>
                <c:pt idx="9618">
                  <c:v>0.2587499999999987</c:v>
                </c:pt>
                <c:pt idx="9619">
                  <c:v>0.25625000000000009</c:v>
                </c:pt>
                <c:pt idx="9620">
                  <c:v>0.25437500000000002</c:v>
                </c:pt>
                <c:pt idx="9621">
                  <c:v>0.25187499999999918</c:v>
                </c:pt>
                <c:pt idx="9622">
                  <c:v>0.24937500000000057</c:v>
                </c:pt>
                <c:pt idx="9623">
                  <c:v>0.24812499999999904</c:v>
                </c:pt>
                <c:pt idx="9624">
                  <c:v>0.24562500000000043</c:v>
                </c:pt>
                <c:pt idx="9625">
                  <c:v>0.2443749999999989</c:v>
                </c:pt>
                <c:pt idx="9626">
                  <c:v>0.24249999999999883</c:v>
                </c:pt>
                <c:pt idx="9627">
                  <c:v>0.23937500000000167</c:v>
                </c:pt>
                <c:pt idx="9628">
                  <c:v>0.23687499999999861</c:v>
                </c:pt>
                <c:pt idx="9629">
                  <c:v>0.23562500000000153</c:v>
                </c:pt>
                <c:pt idx="9630">
                  <c:v>0.23375000000000146</c:v>
                </c:pt>
                <c:pt idx="9631">
                  <c:v>0.2312499999999984</c:v>
                </c:pt>
                <c:pt idx="9632">
                  <c:v>0.22937499999999833</c:v>
                </c:pt>
                <c:pt idx="9633">
                  <c:v>0.22687499999999972</c:v>
                </c:pt>
                <c:pt idx="9634">
                  <c:v>0.22562500000000041</c:v>
                </c:pt>
                <c:pt idx="9635">
                  <c:v>0.22312499999999957</c:v>
                </c:pt>
                <c:pt idx="9636">
                  <c:v>0.22062500000000096</c:v>
                </c:pt>
                <c:pt idx="9637">
                  <c:v>0.21875000000000089</c:v>
                </c:pt>
                <c:pt idx="9638">
                  <c:v>0.21625000000000005</c:v>
                </c:pt>
                <c:pt idx="9639">
                  <c:v>0.21437499999999998</c:v>
                </c:pt>
                <c:pt idx="9640">
                  <c:v>0.21249999999999991</c:v>
                </c:pt>
                <c:pt idx="9641">
                  <c:v>0.21062499999999984</c:v>
                </c:pt>
                <c:pt idx="9642">
                  <c:v>0.20750000000000046</c:v>
                </c:pt>
                <c:pt idx="9643">
                  <c:v>0.20499999999999963</c:v>
                </c:pt>
                <c:pt idx="9644">
                  <c:v>0.20312499999999956</c:v>
                </c:pt>
                <c:pt idx="9645">
                  <c:v>0.20187500000000025</c:v>
                </c:pt>
                <c:pt idx="9646">
                  <c:v>0.20062500000000094</c:v>
                </c:pt>
                <c:pt idx="9647">
                  <c:v>0.19749999999999934</c:v>
                </c:pt>
                <c:pt idx="9648">
                  <c:v>0.19500000000000073</c:v>
                </c:pt>
                <c:pt idx="9649">
                  <c:v>0.19312500000000066</c:v>
                </c:pt>
                <c:pt idx="9650">
                  <c:v>0.19125000000000059</c:v>
                </c:pt>
                <c:pt idx="9651">
                  <c:v>0.18937500000000052</c:v>
                </c:pt>
                <c:pt idx="9652">
                  <c:v>0.18750000000000044</c:v>
                </c:pt>
                <c:pt idx="9653">
                  <c:v>0.18562500000000037</c:v>
                </c:pt>
                <c:pt idx="9654">
                  <c:v>0.1837500000000003</c:v>
                </c:pt>
                <c:pt idx="9655">
                  <c:v>0.1806249999999987</c:v>
                </c:pt>
                <c:pt idx="9656">
                  <c:v>0.17875000000000085</c:v>
                </c:pt>
                <c:pt idx="9657">
                  <c:v>0.17687500000000078</c:v>
                </c:pt>
                <c:pt idx="9658">
                  <c:v>0.17562499999999925</c:v>
                </c:pt>
                <c:pt idx="9659">
                  <c:v>0.17249999999999988</c:v>
                </c:pt>
                <c:pt idx="9660">
                  <c:v>0.16999999999999904</c:v>
                </c:pt>
                <c:pt idx="9661">
                  <c:v>0.16874999999999973</c:v>
                </c:pt>
                <c:pt idx="9662">
                  <c:v>0.16750000000000043</c:v>
                </c:pt>
                <c:pt idx="9663">
                  <c:v>0.16499999999999959</c:v>
                </c:pt>
                <c:pt idx="9664">
                  <c:v>0.16187500000000021</c:v>
                </c:pt>
                <c:pt idx="9665">
                  <c:v>0.1593750000000016</c:v>
                </c:pt>
                <c:pt idx="9666">
                  <c:v>0.15750000000000153</c:v>
                </c:pt>
                <c:pt idx="9667">
                  <c:v>0.15562500000000146</c:v>
                </c:pt>
                <c:pt idx="9668">
                  <c:v>0.15375000000000139</c:v>
                </c:pt>
                <c:pt idx="9669">
                  <c:v>0.15249999999999986</c:v>
                </c:pt>
                <c:pt idx="9670">
                  <c:v>0.15000000000000124</c:v>
                </c:pt>
                <c:pt idx="9671">
                  <c:v>0.1462500000000011</c:v>
                </c:pt>
                <c:pt idx="9672">
                  <c:v>0.14562500000000034</c:v>
                </c:pt>
                <c:pt idx="9673">
                  <c:v>0.14375000000000027</c:v>
                </c:pt>
                <c:pt idx="9674">
                  <c:v>0.14124999999999943</c:v>
                </c:pt>
                <c:pt idx="9675">
                  <c:v>0.13875000000000082</c:v>
                </c:pt>
                <c:pt idx="9676">
                  <c:v>0.13812500000000005</c:v>
                </c:pt>
                <c:pt idx="9677">
                  <c:v>0.13624999999999998</c:v>
                </c:pt>
                <c:pt idx="9678">
                  <c:v>0.13249999999999984</c:v>
                </c:pt>
                <c:pt idx="9679">
                  <c:v>0.13000000000000123</c:v>
                </c:pt>
                <c:pt idx="9680">
                  <c:v>0.12812500000000115</c:v>
                </c:pt>
                <c:pt idx="9681">
                  <c:v>0.12687499999999963</c:v>
                </c:pt>
                <c:pt idx="9682">
                  <c:v>0.12312499999999948</c:v>
                </c:pt>
                <c:pt idx="9683">
                  <c:v>0.12124999999999941</c:v>
                </c:pt>
                <c:pt idx="9684">
                  <c:v>0.11937499999999934</c:v>
                </c:pt>
                <c:pt idx="9685">
                  <c:v>0.1187500000000008</c:v>
                </c:pt>
                <c:pt idx="9686">
                  <c:v>0.11687500000000073</c:v>
                </c:pt>
                <c:pt idx="9687">
                  <c:v>0.11312500000000059</c:v>
                </c:pt>
                <c:pt idx="9688">
                  <c:v>0.11249999999999982</c:v>
                </c:pt>
                <c:pt idx="9689">
                  <c:v>0.10999999999999899</c:v>
                </c:pt>
                <c:pt idx="9690">
                  <c:v>0.10687499999999961</c:v>
                </c:pt>
                <c:pt idx="9691">
                  <c:v>0.10499999999999954</c:v>
                </c:pt>
                <c:pt idx="9692">
                  <c:v>0.10312499999999947</c:v>
                </c:pt>
                <c:pt idx="9693">
                  <c:v>0.1012499999999994</c:v>
                </c:pt>
                <c:pt idx="9694">
                  <c:v>9.9374999999999325E-2</c:v>
                </c:pt>
                <c:pt idx="9695">
                  <c:v>9.7499999999999254E-2</c:v>
                </c:pt>
                <c:pt idx="9696">
                  <c:v>9.5000000000000639E-2</c:v>
                </c:pt>
                <c:pt idx="9697">
                  <c:v>9.2499999999999805E-2</c:v>
                </c:pt>
                <c:pt idx="9698">
                  <c:v>9.1250000000000497E-2</c:v>
                </c:pt>
                <c:pt idx="9699">
                  <c:v>8.9375000000000426E-2</c:v>
                </c:pt>
                <c:pt idx="9700">
                  <c:v>8.6249999999998828E-2</c:v>
                </c:pt>
                <c:pt idx="9701">
                  <c:v>8.4374999999998757E-2</c:v>
                </c:pt>
                <c:pt idx="9702">
                  <c:v>8.312500000000167E-2</c:v>
                </c:pt>
                <c:pt idx="9703">
                  <c:v>8.1250000000001599E-2</c:v>
                </c:pt>
                <c:pt idx="9704">
                  <c:v>7.8125E-2</c:v>
                </c:pt>
                <c:pt idx="9705">
                  <c:v>7.6249999999999929E-2</c:v>
                </c:pt>
                <c:pt idx="9706">
                  <c:v>7.4374999999999858E-2</c:v>
                </c:pt>
                <c:pt idx="9707">
                  <c:v>7.1875000000001243E-2</c:v>
                </c:pt>
                <c:pt idx="9708">
                  <c:v>6.8749999999999645E-2</c:v>
                </c:pt>
                <c:pt idx="9709">
                  <c:v>6.6874999999999574E-2</c:v>
                </c:pt>
                <c:pt idx="9710">
                  <c:v>6.4999999999999503E-2</c:v>
                </c:pt>
                <c:pt idx="9711">
                  <c:v>6.2500000000000888E-2</c:v>
                </c:pt>
                <c:pt idx="9712">
                  <c:v>6.0625000000000817E-2</c:v>
                </c:pt>
                <c:pt idx="9713">
                  <c:v>6.0000000000000053E-2</c:v>
                </c:pt>
                <c:pt idx="9714">
                  <c:v>5.8124999999999982E-2</c:v>
                </c:pt>
                <c:pt idx="9715">
                  <c:v>5.5624999999999147E-2</c:v>
                </c:pt>
                <c:pt idx="9716">
                  <c:v>5.3125000000000533E-2</c:v>
                </c:pt>
                <c:pt idx="9717">
                  <c:v>5.1250000000000462E-2</c:v>
                </c:pt>
                <c:pt idx="9718">
                  <c:v>5.0000000000001155E-2</c:v>
                </c:pt>
                <c:pt idx="9719">
                  <c:v>4.750000000000032E-2</c:v>
                </c:pt>
                <c:pt idx="9720">
                  <c:v>4.4999999999999485E-2</c:v>
                </c:pt>
                <c:pt idx="9721">
                  <c:v>4.3124999999999414E-2</c:v>
                </c:pt>
                <c:pt idx="9722">
                  <c:v>4.1249999999999343E-2</c:v>
                </c:pt>
                <c:pt idx="9723">
                  <c:v>3.8750000000000728E-2</c:v>
                </c:pt>
                <c:pt idx="9724">
                  <c:v>3.6875000000000657E-2</c:v>
                </c:pt>
                <c:pt idx="9725">
                  <c:v>3.3749999999999059E-2</c:v>
                </c:pt>
                <c:pt idx="9726">
                  <c:v>3.2499999999999751E-2</c:v>
                </c:pt>
                <c:pt idx="9727">
                  <c:v>3.062499999999968E-2</c:v>
                </c:pt>
                <c:pt idx="9728">
                  <c:v>2.8124999999998845E-2</c:v>
                </c:pt>
                <c:pt idx="9729">
                  <c:v>2.5625000000000231E-2</c:v>
                </c:pt>
                <c:pt idx="9730">
                  <c:v>2.4374999999998703E-2</c:v>
                </c:pt>
                <c:pt idx="9731">
                  <c:v>2.3124999999999396E-2</c:v>
                </c:pt>
                <c:pt idx="9732">
                  <c:v>2.1249999999999325E-2</c:v>
                </c:pt>
                <c:pt idx="9733">
                  <c:v>1.7499999999999183E-2</c:v>
                </c:pt>
                <c:pt idx="9734">
                  <c:v>1.5624999999999112E-2</c:v>
                </c:pt>
                <c:pt idx="9735">
                  <c:v>1.3749999999999041E-2</c:v>
                </c:pt>
                <c:pt idx="9736">
                  <c:v>1.187499999999897E-2</c:v>
                </c:pt>
                <c:pt idx="9737">
                  <c:v>9.3750000000003553E-3</c:v>
                </c:pt>
                <c:pt idx="9738">
                  <c:v>6.8750000000017408E-3</c:v>
                </c:pt>
                <c:pt idx="9739">
                  <c:v>5.0000000000016698E-3</c:v>
                </c:pt>
                <c:pt idx="9740">
                  <c:v>3.1250000000015987E-3</c:v>
                </c:pt>
                <c:pt idx="9741">
                  <c:v>6.2499999999854339E-4</c:v>
                </c:pt>
                <c:pt idx="9742">
                  <c:v>0</c:v>
                </c:pt>
                <c:pt idx="9743">
                  <c:v>-1.8750000000000711E-3</c:v>
                </c:pt>
                <c:pt idx="9744">
                  <c:v>-5.6250000000002132E-3</c:v>
                </c:pt>
                <c:pt idx="9745">
                  <c:v>-8.1249999999988276E-3</c:v>
                </c:pt>
                <c:pt idx="9746">
                  <c:v>-8.7499999999995914E-3</c:v>
                </c:pt>
                <c:pt idx="9747">
                  <c:v>-9.9999999999988987E-3</c:v>
                </c:pt>
                <c:pt idx="9748">
                  <c:v>-1.3125000000000497E-2</c:v>
                </c:pt>
                <c:pt idx="9749">
                  <c:v>-1.5000000000000568E-2</c:v>
                </c:pt>
                <c:pt idx="9750">
                  <c:v>-1.5624999999999112E-2</c:v>
                </c:pt>
                <c:pt idx="9751">
                  <c:v>-1.8750000000000711E-2</c:v>
                </c:pt>
                <c:pt idx="9752">
                  <c:v>-2.1875000000000089E-2</c:v>
                </c:pt>
                <c:pt idx="9753">
                  <c:v>-2.3124999999999396E-2</c:v>
                </c:pt>
                <c:pt idx="9754">
                  <c:v>-2.5625000000000231E-2</c:v>
                </c:pt>
                <c:pt idx="9755">
                  <c:v>-2.6249999999998774E-2</c:v>
                </c:pt>
                <c:pt idx="9756">
                  <c:v>-2.8749999999999609E-2</c:v>
                </c:pt>
                <c:pt idx="9757">
                  <c:v>-3.1874999999998987E-2</c:v>
                </c:pt>
                <c:pt idx="9758">
                  <c:v>-3.3749999999999059E-2</c:v>
                </c:pt>
                <c:pt idx="9759">
                  <c:v>-3.562499999999913E-2</c:v>
                </c:pt>
                <c:pt idx="9760">
                  <c:v>-3.8750000000000728E-2</c:v>
                </c:pt>
                <c:pt idx="9761">
                  <c:v>-4.0000000000000036E-2</c:v>
                </c:pt>
                <c:pt idx="9762">
                  <c:v>-4.1249999999999343E-2</c:v>
                </c:pt>
                <c:pt idx="9763">
                  <c:v>-4.4999999999999485E-2</c:v>
                </c:pt>
                <c:pt idx="9764">
                  <c:v>-4.6250000000001013E-2</c:v>
                </c:pt>
                <c:pt idx="9765">
                  <c:v>-4.8125000000001084E-2</c:v>
                </c:pt>
                <c:pt idx="9766">
                  <c:v>-4.9375000000000391E-2</c:v>
                </c:pt>
                <c:pt idx="9767">
                  <c:v>-5.1875000000001226E-2</c:v>
                </c:pt>
                <c:pt idx="9768">
                  <c:v>-5.5000000000000604E-2</c:v>
                </c:pt>
                <c:pt idx="9769">
                  <c:v>-5.6875000000000675E-2</c:v>
                </c:pt>
                <c:pt idx="9770">
                  <c:v>-5.8124999999999982E-2</c:v>
                </c:pt>
                <c:pt idx="9771">
                  <c:v>-6.0625000000000817E-2</c:v>
                </c:pt>
                <c:pt idx="9772">
                  <c:v>-6.3750000000000195E-2</c:v>
                </c:pt>
                <c:pt idx="9773">
                  <c:v>-6.5625000000000266E-2</c:v>
                </c:pt>
                <c:pt idx="9774">
                  <c:v>-6.7500000000000338E-2</c:v>
                </c:pt>
                <c:pt idx="9775">
                  <c:v>-6.8749999999999645E-2</c:v>
                </c:pt>
                <c:pt idx="9776">
                  <c:v>-7.0624999999999716E-2</c:v>
                </c:pt>
                <c:pt idx="9777">
                  <c:v>-7.1875000000001243E-2</c:v>
                </c:pt>
                <c:pt idx="9778">
                  <c:v>-7.4999999999998401E-2</c:v>
                </c:pt>
                <c:pt idx="9779">
                  <c:v>-7.7500000000001457E-2</c:v>
                </c:pt>
                <c:pt idx="9780">
                  <c:v>-8.0000000000000071E-2</c:v>
                </c:pt>
                <c:pt idx="9781">
                  <c:v>-8.1875000000000142E-2</c:v>
                </c:pt>
                <c:pt idx="9782">
                  <c:v>-8.3750000000000213E-2</c:v>
                </c:pt>
                <c:pt idx="9783">
                  <c:v>-8.5625000000000284E-2</c:v>
                </c:pt>
                <c:pt idx="9784">
                  <c:v>-8.8124999999998899E-2</c:v>
                </c:pt>
                <c:pt idx="9785">
                  <c:v>-9.1250000000000497E-2</c:v>
                </c:pt>
                <c:pt idx="9786">
                  <c:v>-9.2499999999999805E-2</c:v>
                </c:pt>
                <c:pt idx="9787">
                  <c:v>-9.4374999999999876E-2</c:v>
                </c:pt>
                <c:pt idx="9788">
                  <c:v>-9.6249999999999947E-2</c:v>
                </c:pt>
                <c:pt idx="9789">
                  <c:v>-9.6875000000000711E-2</c:v>
                </c:pt>
                <c:pt idx="9790">
                  <c:v>-9.8750000000000782E-2</c:v>
                </c:pt>
                <c:pt idx="9791">
                  <c:v>-0.10312499999999947</c:v>
                </c:pt>
                <c:pt idx="9792">
                  <c:v>-0.10499999999999954</c:v>
                </c:pt>
                <c:pt idx="9793">
                  <c:v>-0.10624999999999885</c:v>
                </c:pt>
                <c:pt idx="9794">
                  <c:v>-0.10750000000000037</c:v>
                </c:pt>
                <c:pt idx="9795">
                  <c:v>-0.10999999999999899</c:v>
                </c:pt>
                <c:pt idx="9796">
                  <c:v>-0.11249999999999982</c:v>
                </c:pt>
                <c:pt idx="9797">
                  <c:v>-0.11437499999999989</c:v>
                </c:pt>
                <c:pt idx="9798">
                  <c:v>-0.11687500000000073</c:v>
                </c:pt>
                <c:pt idx="9799">
                  <c:v>-0.1187500000000008</c:v>
                </c:pt>
                <c:pt idx="9800">
                  <c:v>-0.12124999999999941</c:v>
                </c:pt>
                <c:pt idx="9801">
                  <c:v>-0.12312499999999948</c:v>
                </c:pt>
                <c:pt idx="9802">
                  <c:v>-0.12499999999999956</c:v>
                </c:pt>
                <c:pt idx="9803">
                  <c:v>-0.12750000000000039</c:v>
                </c:pt>
                <c:pt idx="9804">
                  <c:v>-0.13000000000000123</c:v>
                </c:pt>
                <c:pt idx="9805">
                  <c:v>-0.1318750000000013</c:v>
                </c:pt>
                <c:pt idx="9806">
                  <c:v>-0.1331250000000006</c:v>
                </c:pt>
                <c:pt idx="9807">
                  <c:v>-0.13562499999999922</c:v>
                </c:pt>
                <c:pt idx="9808">
                  <c:v>-0.13749999999999929</c:v>
                </c:pt>
                <c:pt idx="9809">
                  <c:v>-0.14000000000000012</c:v>
                </c:pt>
                <c:pt idx="9810">
                  <c:v>-0.1418750000000002</c:v>
                </c:pt>
                <c:pt idx="9811">
                  <c:v>-0.1431249999999995</c:v>
                </c:pt>
                <c:pt idx="9812">
                  <c:v>-0.14499999999999957</c:v>
                </c:pt>
                <c:pt idx="9813">
                  <c:v>-0.14687499999999964</c:v>
                </c:pt>
                <c:pt idx="9814">
                  <c:v>-0.14937499999999826</c:v>
                </c:pt>
                <c:pt idx="9815">
                  <c:v>-0.15062499999999979</c:v>
                </c:pt>
                <c:pt idx="9816">
                  <c:v>-0.15437499999999993</c:v>
                </c:pt>
                <c:pt idx="9817">
                  <c:v>-0.15499999999999847</c:v>
                </c:pt>
                <c:pt idx="9818">
                  <c:v>-0.15625</c:v>
                </c:pt>
                <c:pt idx="9819">
                  <c:v>-0.1593750000000016</c:v>
                </c:pt>
                <c:pt idx="9820">
                  <c:v>-0.16249999999999876</c:v>
                </c:pt>
                <c:pt idx="9821">
                  <c:v>-0.16437499999999883</c:v>
                </c:pt>
                <c:pt idx="9822">
                  <c:v>-0.16499999999999959</c:v>
                </c:pt>
                <c:pt idx="9823">
                  <c:v>-0.16687499999999966</c:v>
                </c:pt>
                <c:pt idx="9824">
                  <c:v>-0.1706249999999998</c:v>
                </c:pt>
                <c:pt idx="9825">
                  <c:v>-0.17312500000000064</c:v>
                </c:pt>
                <c:pt idx="9826">
                  <c:v>-0.17374999999999918</c:v>
                </c:pt>
                <c:pt idx="9827">
                  <c:v>-0.17625000000000002</c:v>
                </c:pt>
                <c:pt idx="9828">
                  <c:v>-0.17812500000000009</c:v>
                </c:pt>
                <c:pt idx="9829">
                  <c:v>-0.18187500000000023</c:v>
                </c:pt>
                <c:pt idx="9830">
                  <c:v>-0.18312499999999954</c:v>
                </c:pt>
                <c:pt idx="9831">
                  <c:v>-0.18437499999999885</c:v>
                </c:pt>
                <c:pt idx="9832">
                  <c:v>-0.18750000000000044</c:v>
                </c:pt>
                <c:pt idx="9833">
                  <c:v>-0.18937500000000052</c:v>
                </c:pt>
                <c:pt idx="9834">
                  <c:v>-0.18999999999999906</c:v>
                </c:pt>
                <c:pt idx="9835">
                  <c:v>-0.19249999999999989</c:v>
                </c:pt>
                <c:pt idx="9836">
                  <c:v>-0.19437499999999996</c:v>
                </c:pt>
                <c:pt idx="9837">
                  <c:v>-0.19749999999999934</c:v>
                </c:pt>
                <c:pt idx="9838">
                  <c:v>-0.19937499999999941</c:v>
                </c:pt>
                <c:pt idx="9839">
                  <c:v>-0.20062500000000094</c:v>
                </c:pt>
                <c:pt idx="9840">
                  <c:v>-0.20375000000000032</c:v>
                </c:pt>
                <c:pt idx="9841">
                  <c:v>-0.20499999999999963</c:v>
                </c:pt>
                <c:pt idx="9842">
                  <c:v>-0.2068749999999997</c:v>
                </c:pt>
                <c:pt idx="9843">
                  <c:v>-0.20937500000000053</c:v>
                </c:pt>
                <c:pt idx="9844">
                  <c:v>-0.2112500000000006</c:v>
                </c:pt>
                <c:pt idx="9845">
                  <c:v>-0.21374999999999922</c:v>
                </c:pt>
                <c:pt idx="9846">
                  <c:v>-0.21500000000000075</c:v>
                </c:pt>
                <c:pt idx="9847">
                  <c:v>-0.21687500000000082</c:v>
                </c:pt>
                <c:pt idx="9848">
                  <c:v>-0.21875000000000089</c:v>
                </c:pt>
                <c:pt idx="9849">
                  <c:v>-0.22062500000000096</c:v>
                </c:pt>
                <c:pt idx="9850">
                  <c:v>-0.22250000000000103</c:v>
                </c:pt>
                <c:pt idx="9851">
                  <c:v>-0.22499999999999964</c:v>
                </c:pt>
                <c:pt idx="9852">
                  <c:v>-0.22687499999999972</c:v>
                </c:pt>
                <c:pt idx="9853">
                  <c:v>-0.22874999999999979</c:v>
                </c:pt>
                <c:pt idx="9854">
                  <c:v>-0.23187500000000139</c:v>
                </c:pt>
                <c:pt idx="9855">
                  <c:v>-0.234375</c:v>
                </c:pt>
                <c:pt idx="9856">
                  <c:v>-0.23625000000000007</c:v>
                </c:pt>
                <c:pt idx="9857">
                  <c:v>-0.2375000000000016</c:v>
                </c:pt>
                <c:pt idx="9858">
                  <c:v>-0.24000000000000021</c:v>
                </c:pt>
                <c:pt idx="9859">
                  <c:v>-0.24312499999999959</c:v>
                </c:pt>
                <c:pt idx="9860">
                  <c:v>-0.24499999999999966</c:v>
                </c:pt>
                <c:pt idx="9861">
                  <c:v>-0.24687499999999973</c:v>
                </c:pt>
                <c:pt idx="9862">
                  <c:v>-0.24937500000000057</c:v>
                </c:pt>
                <c:pt idx="9863">
                  <c:v>-0.25125000000000064</c:v>
                </c:pt>
                <c:pt idx="9864">
                  <c:v>-0.25374999999999925</c:v>
                </c:pt>
                <c:pt idx="9865">
                  <c:v>-0.25500000000000078</c:v>
                </c:pt>
                <c:pt idx="9866">
                  <c:v>-0.25625000000000009</c:v>
                </c:pt>
                <c:pt idx="9867">
                  <c:v>-0.2587499999999987</c:v>
                </c:pt>
                <c:pt idx="9868">
                  <c:v>-0.26062499999999877</c:v>
                </c:pt>
                <c:pt idx="9869">
                  <c:v>-0.26249999999999885</c:v>
                </c:pt>
                <c:pt idx="9870">
                  <c:v>-0.26624999999999899</c:v>
                </c:pt>
                <c:pt idx="9871">
                  <c:v>-0.26687499999999975</c:v>
                </c:pt>
                <c:pt idx="9872">
                  <c:v>-0.26874999999999982</c:v>
                </c:pt>
                <c:pt idx="9873">
                  <c:v>-0.27125000000000066</c:v>
                </c:pt>
                <c:pt idx="9874">
                  <c:v>-0.27374999999999927</c:v>
                </c:pt>
                <c:pt idx="9875">
                  <c:v>-0.2750000000000008</c:v>
                </c:pt>
                <c:pt idx="9876">
                  <c:v>-0.27625000000000011</c:v>
                </c:pt>
                <c:pt idx="9877">
                  <c:v>-0.27875000000000094</c:v>
                </c:pt>
                <c:pt idx="9878">
                  <c:v>-0.28187500000000032</c:v>
                </c:pt>
                <c:pt idx="9879">
                  <c:v>-0.28375000000000039</c:v>
                </c:pt>
                <c:pt idx="9880">
                  <c:v>-0.28437500000000115</c:v>
                </c:pt>
                <c:pt idx="9881">
                  <c:v>-0.28687499999999977</c:v>
                </c:pt>
                <c:pt idx="9882">
                  <c:v>-0.2881250000000013</c:v>
                </c:pt>
                <c:pt idx="9883">
                  <c:v>-0.29125000000000068</c:v>
                </c:pt>
                <c:pt idx="9884">
                  <c:v>-0.29312500000000075</c:v>
                </c:pt>
                <c:pt idx="9885">
                  <c:v>-0.29562499999999936</c:v>
                </c:pt>
                <c:pt idx="9886">
                  <c:v>-0.29749999999999943</c:v>
                </c:pt>
                <c:pt idx="9887">
                  <c:v>-0.2993749999999995</c:v>
                </c:pt>
                <c:pt idx="9888">
                  <c:v>-0.30187500000000034</c:v>
                </c:pt>
                <c:pt idx="9889">
                  <c:v>-0.30375000000000041</c:v>
                </c:pt>
                <c:pt idx="9890">
                  <c:v>-0.30562499999999826</c:v>
                </c:pt>
                <c:pt idx="9891">
                  <c:v>-0.30749999999999833</c:v>
                </c:pt>
                <c:pt idx="9892">
                  <c:v>-0.31062499999999993</c:v>
                </c:pt>
                <c:pt idx="9893">
                  <c:v>-0.31312499999999854</c:v>
                </c:pt>
                <c:pt idx="9894">
                  <c:v>-0.31437500000000007</c:v>
                </c:pt>
                <c:pt idx="9895">
                  <c:v>-0.31687499999999869</c:v>
                </c:pt>
                <c:pt idx="9896">
                  <c:v>-0.31812500000000021</c:v>
                </c:pt>
                <c:pt idx="9897">
                  <c:v>-0.32000000000000028</c:v>
                </c:pt>
                <c:pt idx="9898">
                  <c:v>-0.3224999999999989</c:v>
                </c:pt>
                <c:pt idx="9899">
                  <c:v>-0.3256250000000005</c:v>
                </c:pt>
                <c:pt idx="9900">
                  <c:v>-0.3268749999999998</c:v>
                </c:pt>
                <c:pt idx="9901">
                  <c:v>-0.32874999999999988</c:v>
                </c:pt>
                <c:pt idx="9902">
                  <c:v>-0.33062499999999995</c:v>
                </c:pt>
                <c:pt idx="9903">
                  <c:v>-0.33312500000000078</c:v>
                </c:pt>
                <c:pt idx="9904">
                  <c:v>-0.33500000000000085</c:v>
                </c:pt>
                <c:pt idx="9905">
                  <c:v>-0.3368749999999987</c:v>
                </c:pt>
                <c:pt idx="9906">
                  <c:v>-0.33937499999999954</c:v>
                </c:pt>
                <c:pt idx="9907">
                  <c:v>-0.34187500000000037</c:v>
                </c:pt>
                <c:pt idx="9908">
                  <c:v>-0.34312499999999968</c:v>
                </c:pt>
                <c:pt idx="9909">
                  <c:v>-0.34562500000000052</c:v>
                </c:pt>
                <c:pt idx="9910">
                  <c:v>-0.34750000000000059</c:v>
                </c:pt>
                <c:pt idx="9911">
                  <c:v>-0.34937500000000066</c:v>
                </c:pt>
                <c:pt idx="9912">
                  <c:v>-0.35125000000000073</c:v>
                </c:pt>
                <c:pt idx="9913">
                  <c:v>-0.35500000000000087</c:v>
                </c:pt>
                <c:pt idx="9914">
                  <c:v>-0.35625000000000018</c:v>
                </c:pt>
                <c:pt idx="9915">
                  <c:v>-0.35812500000000025</c:v>
                </c:pt>
                <c:pt idx="9916">
                  <c:v>-0.36124999999999963</c:v>
                </c:pt>
                <c:pt idx="9917">
                  <c:v>-0.36250000000000115</c:v>
                </c:pt>
                <c:pt idx="9918">
                  <c:v>-0.36437500000000123</c:v>
                </c:pt>
                <c:pt idx="9919">
                  <c:v>-0.36562500000000053</c:v>
                </c:pt>
                <c:pt idx="9920">
                  <c:v>-0.3675000000000006</c:v>
                </c:pt>
                <c:pt idx="9921">
                  <c:v>-0.37062499999999998</c:v>
                </c:pt>
                <c:pt idx="9922">
                  <c:v>-0.37312500000000082</c:v>
                </c:pt>
                <c:pt idx="9923">
                  <c:v>-0.37500000000000089</c:v>
                </c:pt>
                <c:pt idx="9924">
                  <c:v>-0.3762500000000002</c:v>
                </c:pt>
                <c:pt idx="9925">
                  <c:v>-0.37875000000000103</c:v>
                </c:pt>
                <c:pt idx="9926">
                  <c:v>-0.38000000000000034</c:v>
                </c:pt>
                <c:pt idx="9927">
                  <c:v>-0.38250000000000117</c:v>
                </c:pt>
                <c:pt idx="9928">
                  <c:v>-0.38499999999999979</c:v>
                </c:pt>
                <c:pt idx="9929">
                  <c:v>-0.38687499999999986</c:v>
                </c:pt>
                <c:pt idx="9930">
                  <c:v>-0.38874999999999993</c:v>
                </c:pt>
                <c:pt idx="9931">
                  <c:v>-0.39124999999999854</c:v>
                </c:pt>
                <c:pt idx="9932">
                  <c:v>-0.39312499999999861</c:v>
                </c:pt>
                <c:pt idx="9933">
                  <c:v>-0.39562500000000167</c:v>
                </c:pt>
                <c:pt idx="9934">
                  <c:v>-0.39687499999999876</c:v>
                </c:pt>
                <c:pt idx="9935">
                  <c:v>-0.39750000000000174</c:v>
                </c:pt>
                <c:pt idx="9936">
                  <c:v>-0.4006249999999989</c:v>
                </c:pt>
                <c:pt idx="9937">
                  <c:v>-0.40249999999999897</c:v>
                </c:pt>
                <c:pt idx="9938">
                  <c:v>-0.40437499999999904</c:v>
                </c:pt>
                <c:pt idx="9939">
                  <c:v>-0.40687499999999988</c:v>
                </c:pt>
                <c:pt idx="9940">
                  <c:v>-0.40874999999999995</c:v>
                </c:pt>
                <c:pt idx="9941">
                  <c:v>-0.41125000000000078</c:v>
                </c:pt>
                <c:pt idx="9942">
                  <c:v>-0.4137499999999994</c:v>
                </c:pt>
                <c:pt idx="9943">
                  <c:v>-0.4149999999999987</c:v>
                </c:pt>
                <c:pt idx="9944">
                  <c:v>-0.41687499999999877</c:v>
                </c:pt>
                <c:pt idx="9945">
                  <c:v>-0.42000000000000037</c:v>
                </c:pt>
                <c:pt idx="9946">
                  <c:v>-0.42249999999999899</c:v>
                </c:pt>
                <c:pt idx="9947">
                  <c:v>-0.42375000000000052</c:v>
                </c:pt>
                <c:pt idx="9948">
                  <c:v>-0.42562500000000059</c:v>
                </c:pt>
                <c:pt idx="9949">
                  <c:v>-0.4281249999999992</c:v>
                </c:pt>
                <c:pt idx="9950">
                  <c:v>-0.42999999999999927</c:v>
                </c:pt>
                <c:pt idx="9951">
                  <c:v>-0.4312500000000008</c:v>
                </c:pt>
                <c:pt idx="9952">
                  <c:v>-0.43437500000000018</c:v>
                </c:pt>
                <c:pt idx="9953">
                  <c:v>-0.43625000000000025</c:v>
                </c:pt>
                <c:pt idx="9954">
                  <c:v>-0.43749999999999956</c:v>
                </c:pt>
                <c:pt idx="9955">
                  <c:v>-0.43937499999999963</c:v>
                </c:pt>
                <c:pt idx="9956">
                  <c:v>-0.4412499999999997</c:v>
                </c:pt>
                <c:pt idx="9957">
                  <c:v>-0.44312499999999977</c:v>
                </c:pt>
                <c:pt idx="9958">
                  <c:v>-0.4456250000000006</c:v>
                </c:pt>
                <c:pt idx="9959">
                  <c:v>-0.44750000000000068</c:v>
                </c:pt>
                <c:pt idx="9960">
                  <c:v>-0.44999999999999929</c:v>
                </c:pt>
                <c:pt idx="9961">
                  <c:v>-0.45187499999999936</c:v>
                </c:pt>
                <c:pt idx="9962">
                  <c:v>-0.45500000000000096</c:v>
                </c:pt>
                <c:pt idx="9963">
                  <c:v>-0.4556249999999995</c:v>
                </c:pt>
                <c:pt idx="9964">
                  <c:v>-0.45749999999999957</c:v>
                </c:pt>
                <c:pt idx="9965">
                  <c:v>-0.46062500000000117</c:v>
                </c:pt>
                <c:pt idx="9966">
                  <c:v>-0.46374999999999833</c:v>
                </c:pt>
                <c:pt idx="9967">
                  <c:v>-0.4656249999999984</c:v>
                </c:pt>
                <c:pt idx="9968">
                  <c:v>-0.46812500000000146</c:v>
                </c:pt>
                <c:pt idx="9969">
                  <c:v>-0.46875</c:v>
                </c:pt>
                <c:pt idx="9970">
                  <c:v>-0.47062500000000007</c:v>
                </c:pt>
                <c:pt idx="9971">
                  <c:v>-0.47312499999999869</c:v>
                </c:pt>
                <c:pt idx="9972">
                  <c:v>-0.47437500000000021</c:v>
                </c:pt>
                <c:pt idx="9973">
                  <c:v>-0.47625000000000028</c:v>
                </c:pt>
                <c:pt idx="9974">
                  <c:v>-0.47937499999999966</c:v>
                </c:pt>
                <c:pt idx="9975">
                  <c:v>-0.48124999999999973</c:v>
                </c:pt>
                <c:pt idx="9976">
                  <c:v>-0.4831249999999998</c:v>
                </c:pt>
                <c:pt idx="9977">
                  <c:v>-0.48437499999999911</c:v>
                </c:pt>
                <c:pt idx="9978">
                  <c:v>-0.48687499999999995</c:v>
                </c:pt>
                <c:pt idx="9979">
                  <c:v>-0.48875000000000002</c:v>
                </c:pt>
                <c:pt idx="9980">
                  <c:v>-0.49062500000000009</c:v>
                </c:pt>
                <c:pt idx="9981">
                  <c:v>-0.49437500000000023</c:v>
                </c:pt>
                <c:pt idx="9982">
                  <c:v>-0.49499999999999877</c:v>
                </c:pt>
                <c:pt idx="9983">
                  <c:v>-0.4962500000000003</c:v>
                </c:pt>
                <c:pt idx="9984">
                  <c:v>-0.49937499999999968</c:v>
                </c:pt>
                <c:pt idx="9985">
                  <c:v>-0.50187500000000052</c:v>
                </c:pt>
                <c:pt idx="9986">
                  <c:v>-0.50437499999999913</c:v>
                </c:pt>
                <c:pt idx="9987">
                  <c:v>-0.5062499999999992</c:v>
                </c:pt>
                <c:pt idx="9988">
                  <c:v>-0.50875000000000004</c:v>
                </c:pt>
                <c:pt idx="9989">
                  <c:v>-0.51187499999999941</c:v>
                </c:pt>
                <c:pt idx="9990">
                  <c:v>-0.51312500000000094</c:v>
                </c:pt>
                <c:pt idx="9991">
                  <c:v>-0.51500000000000101</c:v>
                </c:pt>
                <c:pt idx="9992">
                  <c:v>-0.51749999999999963</c:v>
                </c:pt>
                <c:pt idx="9993">
                  <c:v>-0.52000000000000046</c:v>
                </c:pt>
                <c:pt idx="9994">
                  <c:v>-0.52187500000000053</c:v>
                </c:pt>
                <c:pt idx="9995">
                  <c:v>-0.52312499999999984</c:v>
                </c:pt>
                <c:pt idx="9996">
                  <c:v>-0.52562500000000068</c:v>
                </c:pt>
                <c:pt idx="9997">
                  <c:v>-0.52687499999999998</c:v>
                </c:pt>
                <c:pt idx="9998">
                  <c:v>-0.52875000000000005</c:v>
                </c:pt>
                <c:pt idx="9999">
                  <c:v>-0.53062500000000012</c:v>
                </c:pt>
                <c:pt idx="10000">
                  <c:v>-0.53312500000000096</c:v>
                </c:pt>
                <c:pt idx="10001">
                  <c:v>-0.53500000000000103</c:v>
                </c:pt>
                <c:pt idx="10002">
                  <c:v>-0.53749999999999964</c:v>
                </c:pt>
                <c:pt idx="10003">
                  <c:v>-0.53937499999999972</c:v>
                </c:pt>
                <c:pt idx="10004">
                  <c:v>-0.54187499999999833</c:v>
                </c:pt>
                <c:pt idx="10005">
                  <c:v>-0.54437500000000139</c:v>
                </c:pt>
                <c:pt idx="10006">
                  <c:v>-0.54562499999999847</c:v>
                </c:pt>
                <c:pt idx="10007">
                  <c:v>-0.54812500000000153</c:v>
                </c:pt>
                <c:pt idx="10008">
                  <c:v>-0.55124999999999869</c:v>
                </c:pt>
                <c:pt idx="10009">
                  <c:v>-0.55187500000000167</c:v>
                </c:pt>
                <c:pt idx="10010">
                  <c:v>-0.55437500000000028</c:v>
                </c:pt>
                <c:pt idx="10011">
                  <c:v>-0.55562499999999959</c:v>
                </c:pt>
                <c:pt idx="10012">
                  <c:v>-0.55812500000000043</c:v>
                </c:pt>
                <c:pt idx="10013">
                  <c:v>-0.5600000000000005</c:v>
                </c:pt>
                <c:pt idx="10014">
                  <c:v>-0.56187500000000057</c:v>
                </c:pt>
                <c:pt idx="10015">
                  <c:v>-0.56437499999999918</c:v>
                </c:pt>
                <c:pt idx="10016">
                  <c:v>-0.56750000000000078</c:v>
                </c:pt>
                <c:pt idx="10017">
                  <c:v>-0.56875000000000009</c:v>
                </c:pt>
                <c:pt idx="10018">
                  <c:v>-0.5712499999999987</c:v>
                </c:pt>
                <c:pt idx="10019">
                  <c:v>-0.57312499999999877</c:v>
                </c:pt>
                <c:pt idx="10020">
                  <c:v>-0.57374999999999954</c:v>
                </c:pt>
                <c:pt idx="10021">
                  <c:v>-0.57812500000000044</c:v>
                </c:pt>
                <c:pt idx="10022">
                  <c:v>-0.58000000000000052</c:v>
                </c:pt>
                <c:pt idx="10023">
                  <c:v>-0.58124999999999982</c:v>
                </c:pt>
                <c:pt idx="10024">
                  <c:v>-0.58375000000000066</c:v>
                </c:pt>
                <c:pt idx="10025">
                  <c:v>-0.58562500000000073</c:v>
                </c:pt>
                <c:pt idx="10026">
                  <c:v>-0.58624999999999927</c:v>
                </c:pt>
                <c:pt idx="10027">
                  <c:v>-0.58937500000000087</c:v>
                </c:pt>
                <c:pt idx="10028">
                  <c:v>-0.59187499999999948</c:v>
                </c:pt>
                <c:pt idx="10029">
                  <c:v>-0.59250000000000025</c:v>
                </c:pt>
                <c:pt idx="10030">
                  <c:v>-0.59500000000000108</c:v>
                </c:pt>
                <c:pt idx="10031">
                  <c:v>-0.59687500000000115</c:v>
                </c:pt>
                <c:pt idx="10032">
                  <c:v>-0.59937499999999977</c:v>
                </c:pt>
                <c:pt idx="10033">
                  <c:v>-0.60124999999999984</c:v>
                </c:pt>
                <c:pt idx="10034">
                  <c:v>-0.60312499999999991</c:v>
                </c:pt>
                <c:pt idx="10035">
                  <c:v>-0.60375000000000068</c:v>
                </c:pt>
                <c:pt idx="10036">
                  <c:v>-0.60687500000000005</c:v>
                </c:pt>
                <c:pt idx="10037">
                  <c:v>-0.6106250000000002</c:v>
                </c:pt>
                <c:pt idx="10038">
                  <c:v>-0.6118749999999995</c:v>
                </c:pt>
                <c:pt idx="10039">
                  <c:v>-0.61374999999999957</c:v>
                </c:pt>
                <c:pt idx="10040">
                  <c:v>-0.61562499999999964</c:v>
                </c:pt>
                <c:pt idx="10041">
                  <c:v>-0.61812499999999826</c:v>
                </c:pt>
                <c:pt idx="10042">
                  <c:v>-0.61999999999999833</c:v>
                </c:pt>
                <c:pt idx="10043">
                  <c:v>-0.62124999999999986</c:v>
                </c:pt>
                <c:pt idx="10044">
                  <c:v>-0.62374999999999847</c:v>
                </c:pt>
                <c:pt idx="10045">
                  <c:v>-0.62625000000000153</c:v>
                </c:pt>
                <c:pt idx="10046">
                  <c:v>-0.6281250000000016</c:v>
                </c:pt>
                <c:pt idx="10047">
                  <c:v>-0.63000000000000167</c:v>
                </c:pt>
                <c:pt idx="10048">
                  <c:v>-0.63187500000000174</c:v>
                </c:pt>
                <c:pt idx="10049">
                  <c:v>-0.63374999999999959</c:v>
                </c:pt>
                <c:pt idx="10050">
                  <c:v>-0.63562499999999966</c:v>
                </c:pt>
                <c:pt idx="10051">
                  <c:v>-0.63749999999999973</c:v>
                </c:pt>
                <c:pt idx="10052">
                  <c:v>-0.64000000000000057</c:v>
                </c:pt>
                <c:pt idx="10053">
                  <c:v>-0.64249999999999918</c:v>
                </c:pt>
                <c:pt idx="10054">
                  <c:v>-0.64375000000000071</c:v>
                </c:pt>
                <c:pt idx="10055">
                  <c:v>-0.64500000000000002</c:v>
                </c:pt>
                <c:pt idx="10056">
                  <c:v>-0.6481249999999994</c:v>
                </c:pt>
                <c:pt idx="10057">
                  <c:v>-0.64999999999999947</c:v>
                </c:pt>
                <c:pt idx="10058">
                  <c:v>-0.65062500000000023</c:v>
                </c:pt>
                <c:pt idx="10059">
                  <c:v>-0.65374999999999961</c:v>
                </c:pt>
                <c:pt idx="10060">
                  <c:v>-0.65625000000000044</c:v>
                </c:pt>
                <c:pt idx="10061">
                  <c:v>-0.65812500000000052</c:v>
                </c:pt>
                <c:pt idx="10062">
                  <c:v>-0.66062499999999913</c:v>
                </c:pt>
                <c:pt idx="10063">
                  <c:v>-0.66312499999999996</c:v>
                </c:pt>
                <c:pt idx="10064">
                  <c:v>-0.66624999999999934</c:v>
                </c:pt>
                <c:pt idx="10065">
                  <c:v>-0.66812499999999941</c:v>
                </c:pt>
                <c:pt idx="10066">
                  <c:v>-0.66999999999999948</c:v>
                </c:pt>
                <c:pt idx="10067">
                  <c:v>-0.67062500000000025</c:v>
                </c:pt>
                <c:pt idx="10068">
                  <c:v>-0.67312500000000108</c:v>
                </c:pt>
                <c:pt idx="10069">
                  <c:v>-0.67625000000000046</c:v>
                </c:pt>
                <c:pt idx="10070">
                  <c:v>-0.67812500000000053</c:v>
                </c:pt>
                <c:pt idx="10071">
                  <c:v>-0.67937499999999984</c:v>
                </c:pt>
                <c:pt idx="10072">
                  <c:v>-0.68124999999999991</c:v>
                </c:pt>
                <c:pt idx="10073">
                  <c:v>-0.68312499999999998</c:v>
                </c:pt>
                <c:pt idx="10074">
                  <c:v>-0.68562500000000082</c:v>
                </c:pt>
                <c:pt idx="10075">
                  <c:v>-0.68687500000000012</c:v>
                </c:pt>
                <c:pt idx="10076">
                  <c:v>-0.6887500000000002</c:v>
                </c:pt>
                <c:pt idx="10077">
                  <c:v>-0.69187499999999957</c:v>
                </c:pt>
                <c:pt idx="10078">
                  <c:v>-0.69374999999999964</c:v>
                </c:pt>
                <c:pt idx="10079">
                  <c:v>-0.69624999999999826</c:v>
                </c:pt>
                <c:pt idx="10080">
                  <c:v>-0.69875000000000131</c:v>
                </c:pt>
                <c:pt idx="10081">
                  <c:v>-0.6999999999999984</c:v>
                </c:pt>
                <c:pt idx="10082">
                  <c:v>-0.70124999999999993</c:v>
                </c:pt>
                <c:pt idx="10083">
                  <c:v>-0.70374999999999854</c:v>
                </c:pt>
                <c:pt idx="10084">
                  <c:v>-0.70500000000000007</c:v>
                </c:pt>
                <c:pt idx="10085">
                  <c:v>-0.70812500000000167</c:v>
                </c:pt>
                <c:pt idx="10086">
                  <c:v>-0.71062500000000028</c:v>
                </c:pt>
                <c:pt idx="10087">
                  <c:v>-0.7131249999999989</c:v>
                </c:pt>
                <c:pt idx="10088">
                  <c:v>-0.71437500000000043</c:v>
                </c:pt>
                <c:pt idx="10089">
                  <c:v>-0.71499999999999897</c:v>
                </c:pt>
                <c:pt idx="10090">
                  <c:v>-0.7174999999999998</c:v>
                </c:pt>
                <c:pt idx="10091">
                  <c:v>-0.72062499999999918</c:v>
                </c:pt>
                <c:pt idx="10092">
                  <c:v>-0.72187500000000071</c:v>
                </c:pt>
                <c:pt idx="10093">
                  <c:v>-0.72375000000000078</c:v>
                </c:pt>
                <c:pt idx="10094">
                  <c:v>-0.7262499999999994</c:v>
                </c:pt>
                <c:pt idx="10095">
                  <c:v>-0.72875000000000023</c:v>
                </c:pt>
                <c:pt idx="10096">
                  <c:v>-0.7306250000000003</c:v>
                </c:pt>
                <c:pt idx="10097">
                  <c:v>-0.73187499999999961</c:v>
                </c:pt>
                <c:pt idx="10098">
                  <c:v>-0.73312499999999892</c:v>
                </c:pt>
                <c:pt idx="10099">
                  <c:v>-0.73687499999999906</c:v>
                </c:pt>
                <c:pt idx="10100">
                  <c:v>-0.73874999999999913</c:v>
                </c:pt>
                <c:pt idx="10101">
                  <c:v>-0.73937499999999989</c:v>
                </c:pt>
                <c:pt idx="10102">
                  <c:v>-0.74124999999999996</c:v>
                </c:pt>
                <c:pt idx="10103">
                  <c:v>-0.74437499999999934</c:v>
                </c:pt>
                <c:pt idx="10104">
                  <c:v>-0.74750000000000094</c:v>
                </c:pt>
                <c:pt idx="10105">
                  <c:v>-0.74937500000000101</c:v>
                </c:pt>
                <c:pt idx="10106">
                  <c:v>-0.75125000000000108</c:v>
                </c:pt>
                <c:pt idx="10107">
                  <c:v>-0.75312500000000115</c:v>
                </c:pt>
                <c:pt idx="10108">
                  <c:v>-0.75437500000000046</c:v>
                </c:pt>
                <c:pt idx="10109">
                  <c:v>-0.75749999999999984</c:v>
                </c:pt>
                <c:pt idx="10110">
                  <c:v>-0.76000000000000068</c:v>
                </c:pt>
                <c:pt idx="10111">
                  <c:v>-0.76124999999999998</c:v>
                </c:pt>
                <c:pt idx="10112">
                  <c:v>-0.76375000000000082</c:v>
                </c:pt>
                <c:pt idx="10113">
                  <c:v>-0.76500000000000012</c:v>
                </c:pt>
                <c:pt idx="10114">
                  <c:v>-0.7668750000000002</c:v>
                </c:pt>
                <c:pt idx="10115">
                  <c:v>-0.76999999999999957</c:v>
                </c:pt>
                <c:pt idx="10116">
                  <c:v>-0.77250000000000041</c:v>
                </c:pt>
                <c:pt idx="10117">
                  <c:v>-0.77374999999999972</c:v>
                </c:pt>
                <c:pt idx="10118">
                  <c:v>-0.77562499999999979</c:v>
                </c:pt>
                <c:pt idx="10119">
                  <c:v>-0.7781249999999984</c:v>
                </c:pt>
                <c:pt idx="10120">
                  <c:v>-0.77999999999999847</c:v>
                </c:pt>
                <c:pt idx="10121">
                  <c:v>-0.78250000000000153</c:v>
                </c:pt>
                <c:pt idx="10122">
                  <c:v>-0.78374999999999861</c:v>
                </c:pt>
                <c:pt idx="10123">
                  <c:v>-0.78687500000000021</c:v>
                </c:pt>
                <c:pt idx="10124">
                  <c:v>-0.78937499999999883</c:v>
                </c:pt>
                <c:pt idx="10125">
                  <c:v>-0.7912499999999989</c:v>
                </c:pt>
                <c:pt idx="10126">
                  <c:v>-0.79312499999999897</c:v>
                </c:pt>
                <c:pt idx="10127">
                  <c:v>-0.7943750000000005</c:v>
                </c:pt>
                <c:pt idx="10128">
                  <c:v>-0.79749999999999988</c:v>
                </c:pt>
                <c:pt idx="10129">
                  <c:v>-0.80000000000000071</c:v>
                </c:pt>
                <c:pt idx="10130">
                  <c:v>-0.80125000000000002</c:v>
                </c:pt>
                <c:pt idx="10131">
                  <c:v>-0.80375000000000085</c:v>
                </c:pt>
                <c:pt idx="10132">
                  <c:v>-0.8056249999999987</c:v>
                </c:pt>
                <c:pt idx="10133">
                  <c:v>-0.8087500000000003</c:v>
                </c:pt>
                <c:pt idx="10134">
                  <c:v>-0.80999999999999961</c:v>
                </c:pt>
                <c:pt idx="10135">
                  <c:v>-0.81187499999999968</c:v>
                </c:pt>
                <c:pt idx="10136">
                  <c:v>-0.81437500000000052</c:v>
                </c:pt>
                <c:pt idx="10137">
                  <c:v>-0.81625000000000059</c:v>
                </c:pt>
                <c:pt idx="10138">
                  <c:v>-0.81812500000000066</c:v>
                </c:pt>
                <c:pt idx="10139">
                  <c:v>-0.81937499999999996</c:v>
                </c:pt>
                <c:pt idx="10140">
                  <c:v>-0.82249999999999934</c:v>
                </c:pt>
                <c:pt idx="10141">
                  <c:v>-0.82437499999999941</c:v>
                </c:pt>
                <c:pt idx="10142">
                  <c:v>-0.82687500000000025</c:v>
                </c:pt>
                <c:pt idx="10143">
                  <c:v>-0.82750000000000101</c:v>
                </c:pt>
                <c:pt idx="10144">
                  <c:v>-0.82937500000000108</c:v>
                </c:pt>
                <c:pt idx="10145">
                  <c:v>-0.83250000000000046</c:v>
                </c:pt>
                <c:pt idx="10146">
                  <c:v>-0.8350000000000013</c:v>
                </c:pt>
                <c:pt idx="10147">
                  <c:v>-0.83562499999999984</c:v>
                </c:pt>
                <c:pt idx="10148">
                  <c:v>-0.83812500000000068</c:v>
                </c:pt>
                <c:pt idx="10149">
                  <c:v>-0.84000000000000075</c:v>
                </c:pt>
                <c:pt idx="10150">
                  <c:v>-0.84187500000000082</c:v>
                </c:pt>
                <c:pt idx="10151">
                  <c:v>-0.8450000000000002</c:v>
                </c:pt>
                <c:pt idx="10152">
                  <c:v>-0.8462499999999995</c:v>
                </c:pt>
                <c:pt idx="10153">
                  <c:v>-0.8493750000000011</c:v>
                </c:pt>
                <c:pt idx="10154">
                  <c:v>-0.85125000000000117</c:v>
                </c:pt>
                <c:pt idx="10155">
                  <c:v>-0.85312500000000124</c:v>
                </c:pt>
                <c:pt idx="10156">
                  <c:v>-0.85374999999999979</c:v>
                </c:pt>
                <c:pt idx="10157">
                  <c:v>-0.85500000000000131</c:v>
                </c:pt>
                <c:pt idx="10158">
                  <c:v>-0.85875000000000146</c:v>
                </c:pt>
                <c:pt idx="10159">
                  <c:v>-0.86125000000000007</c:v>
                </c:pt>
                <c:pt idx="10160">
                  <c:v>-0.8625000000000016</c:v>
                </c:pt>
                <c:pt idx="10161">
                  <c:v>-0.86437500000000167</c:v>
                </c:pt>
                <c:pt idx="10162">
                  <c:v>-0.86687500000000028</c:v>
                </c:pt>
                <c:pt idx="10163">
                  <c:v>-0.86812499999999959</c:v>
                </c:pt>
                <c:pt idx="10164">
                  <c:v>-0.87124999999999897</c:v>
                </c:pt>
                <c:pt idx="10165">
                  <c:v>-0.87312499999999904</c:v>
                </c:pt>
                <c:pt idx="10166">
                  <c:v>-0.87437500000000057</c:v>
                </c:pt>
                <c:pt idx="10167">
                  <c:v>-0.87687499999999918</c:v>
                </c:pt>
                <c:pt idx="10168">
                  <c:v>-0.87937500000000002</c:v>
                </c:pt>
                <c:pt idx="10169">
                  <c:v>-0.88187500000000085</c:v>
                </c:pt>
                <c:pt idx="10170">
                  <c:v>-0.8837499999999987</c:v>
                </c:pt>
                <c:pt idx="10171">
                  <c:v>-0.88437499999999947</c:v>
                </c:pt>
                <c:pt idx="10172">
                  <c:v>-0.8868750000000003</c:v>
                </c:pt>
                <c:pt idx="10173">
                  <c:v>-0.88999999999999968</c:v>
                </c:pt>
                <c:pt idx="10174">
                  <c:v>-0.89124999999999899</c:v>
                </c:pt>
                <c:pt idx="10175">
                  <c:v>-0.89312499999999906</c:v>
                </c:pt>
                <c:pt idx="10176">
                  <c:v>-0.89562499999999989</c:v>
                </c:pt>
                <c:pt idx="10177">
                  <c:v>-0.89749999999999996</c:v>
                </c:pt>
                <c:pt idx="10178">
                  <c:v>-0.89937500000000004</c:v>
                </c:pt>
                <c:pt idx="10179">
                  <c:v>-0.90312500000000018</c:v>
                </c:pt>
                <c:pt idx="10180">
                  <c:v>-0.90500000000000025</c:v>
                </c:pt>
                <c:pt idx="10181">
                  <c:v>-0.90624999999999956</c:v>
                </c:pt>
                <c:pt idx="10182">
                  <c:v>-0.90812499999999963</c:v>
                </c:pt>
                <c:pt idx="10183">
                  <c:v>-0.9099999999999997</c:v>
                </c:pt>
                <c:pt idx="10184">
                  <c:v>-0.91187499999999977</c:v>
                </c:pt>
                <c:pt idx="10185">
                  <c:v>-0.9143750000000006</c:v>
                </c:pt>
                <c:pt idx="10186">
                  <c:v>-0.91625000000000068</c:v>
                </c:pt>
                <c:pt idx="10187">
                  <c:v>-0.91874999999999929</c:v>
                </c:pt>
                <c:pt idx="10188">
                  <c:v>-0.92125000000000012</c:v>
                </c:pt>
                <c:pt idx="10189">
                  <c:v>-0.92249999999999943</c:v>
                </c:pt>
                <c:pt idx="10190">
                  <c:v>-0.9243749999999995</c:v>
                </c:pt>
                <c:pt idx="10191">
                  <c:v>-0.92624999999999957</c:v>
                </c:pt>
                <c:pt idx="10192">
                  <c:v>-0.92875000000000041</c:v>
                </c:pt>
                <c:pt idx="10193">
                  <c:v>-0.93062499999999826</c:v>
                </c:pt>
                <c:pt idx="10194">
                  <c:v>-0.93187499999999979</c:v>
                </c:pt>
                <c:pt idx="10195">
                  <c:v>-0.93312500000000131</c:v>
                </c:pt>
                <c:pt idx="10196">
                  <c:v>-0.93562499999999993</c:v>
                </c:pt>
                <c:pt idx="10197">
                  <c:v>-0.93875000000000153</c:v>
                </c:pt>
                <c:pt idx="10198">
                  <c:v>-0.94125000000000014</c:v>
                </c:pt>
                <c:pt idx="10199">
                  <c:v>-0.94312500000000021</c:v>
                </c:pt>
                <c:pt idx="10200">
                  <c:v>-0.94437500000000174</c:v>
                </c:pt>
                <c:pt idx="10201">
                  <c:v>-0.94624999999999959</c:v>
                </c:pt>
                <c:pt idx="10202">
                  <c:v>-0.94875000000000043</c:v>
                </c:pt>
                <c:pt idx="10203">
                  <c:v>-0.9506250000000005</c:v>
                </c:pt>
                <c:pt idx="10204">
                  <c:v>-0.95374999999999988</c:v>
                </c:pt>
                <c:pt idx="10205">
                  <c:v>-0.95625000000000071</c:v>
                </c:pt>
                <c:pt idx="10206">
                  <c:v>-0.95687499999999925</c:v>
                </c:pt>
                <c:pt idx="10207">
                  <c:v>-0.95937500000000009</c:v>
                </c:pt>
                <c:pt idx="10208">
                  <c:v>-0.9618749999999987</c:v>
                </c:pt>
                <c:pt idx="10209">
                  <c:v>-0.96249999999999947</c:v>
                </c:pt>
                <c:pt idx="10210">
                  <c:v>-0.96562499999999885</c:v>
                </c:pt>
                <c:pt idx="10211">
                  <c:v>-0.96875000000000044</c:v>
                </c:pt>
                <c:pt idx="10212">
                  <c:v>-0.96999999999999975</c:v>
                </c:pt>
                <c:pt idx="10213">
                  <c:v>-0.97187499999999982</c:v>
                </c:pt>
                <c:pt idx="10214">
                  <c:v>-0.97374999999999989</c:v>
                </c:pt>
                <c:pt idx="10215">
                  <c:v>-0.97562499999999996</c:v>
                </c:pt>
                <c:pt idx="10216">
                  <c:v>-0.9781250000000008</c:v>
                </c:pt>
                <c:pt idx="10217">
                  <c:v>-0.98187500000000094</c:v>
                </c:pt>
                <c:pt idx="10218">
                  <c:v>-0.98312500000000025</c:v>
                </c:pt>
                <c:pt idx="10219">
                  <c:v>-0.98375000000000101</c:v>
                </c:pt>
                <c:pt idx="10220">
                  <c:v>-0.98687500000000039</c:v>
                </c:pt>
                <c:pt idx="10221">
                  <c:v>-0.98750000000000115</c:v>
                </c:pt>
                <c:pt idx="10222">
                  <c:v>-0.99062500000000053</c:v>
                </c:pt>
                <c:pt idx="10223">
                  <c:v>-0.9925000000000006</c:v>
                </c:pt>
                <c:pt idx="10224">
                  <c:v>-0.99437500000000068</c:v>
                </c:pt>
                <c:pt idx="10225">
                  <c:v>-0.99562499999999998</c:v>
                </c:pt>
                <c:pt idx="10226">
                  <c:v>-0.99812500000000082</c:v>
                </c:pt>
                <c:pt idx="10227">
                  <c:v>-1.0006249999999994</c:v>
                </c:pt>
                <c:pt idx="10228">
                  <c:v>-1.001875000000001</c:v>
                </c:pt>
                <c:pt idx="10229">
                  <c:v>-1.0043749999999996</c:v>
                </c:pt>
                <c:pt idx="10230">
                  <c:v>-1.0062499999999996</c:v>
                </c:pt>
                <c:pt idx="10231">
                  <c:v>-1.0093750000000012</c:v>
                </c:pt>
                <c:pt idx="10232">
                  <c:v>-1.0118749999999999</c:v>
                </c:pt>
                <c:pt idx="10233">
                  <c:v>-1.0131250000000014</c:v>
                </c:pt>
                <c:pt idx="10234">
                  <c:v>-1.015625</c:v>
                </c:pt>
                <c:pt idx="10235">
                  <c:v>-1.0168750000000015</c:v>
                </c:pt>
                <c:pt idx="10236">
                  <c:v>-1.0193750000000001</c:v>
                </c:pt>
                <c:pt idx="10237">
                  <c:v>-1.0218749999999988</c:v>
                </c:pt>
                <c:pt idx="10238">
                  <c:v>-1.0218749999999988</c:v>
                </c:pt>
                <c:pt idx="10239">
                  <c:v>-1.0243749999999996</c:v>
                </c:pt>
                <c:pt idx="10240">
                  <c:v>-1.027499999999999</c:v>
                </c:pt>
                <c:pt idx="10241">
                  <c:v>-1.029374999999999</c:v>
                </c:pt>
                <c:pt idx="10242">
                  <c:v>-1.0312499999999991</c:v>
                </c:pt>
                <c:pt idx="10243">
                  <c:v>-1.0337499999999999</c:v>
                </c:pt>
                <c:pt idx="10244">
                  <c:v>-1.035625</c:v>
                </c:pt>
                <c:pt idx="10245">
                  <c:v>-1.0368749999999993</c:v>
                </c:pt>
                <c:pt idx="10246">
                  <c:v>-1.0387499999999994</c:v>
                </c:pt>
                <c:pt idx="10247">
                  <c:v>-1.0418749999999988</c:v>
                </c:pt>
                <c:pt idx="10248">
                  <c:v>-1.0437499999999988</c:v>
                </c:pt>
                <c:pt idx="10249">
                  <c:v>-1.0456249999999989</c:v>
                </c:pt>
                <c:pt idx="10250">
                  <c:v>-1.0481249999999998</c:v>
                </c:pt>
                <c:pt idx="10251">
                  <c:v>-1.0512499999999991</c:v>
                </c:pt>
                <c:pt idx="10252">
                  <c:v>-1.05375</c:v>
                </c:pt>
                <c:pt idx="10253">
                  <c:v>-1.0549999999999993</c:v>
                </c:pt>
                <c:pt idx="10254">
                  <c:v>-1.0562500000000008</c:v>
                </c:pt>
                <c:pt idx="10255">
                  <c:v>-1.0587499999999994</c:v>
                </c:pt>
                <c:pt idx="10256">
                  <c:v>-1.0606249999999995</c:v>
                </c:pt>
                <c:pt idx="10257">
                  <c:v>-1.0631250000000003</c:v>
                </c:pt>
                <c:pt idx="10258">
                  <c:v>-1.0650000000000004</c:v>
                </c:pt>
                <c:pt idx="10259">
                  <c:v>-1.0675000000000012</c:v>
                </c:pt>
                <c:pt idx="10260">
                  <c:v>-1.0687500000000005</c:v>
                </c:pt>
                <c:pt idx="10261">
                  <c:v>-1.0706250000000006</c:v>
                </c:pt>
                <c:pt idx="10262">
                  <c:v>-1.0731249999999992</c:v>
                </c:pt>
                <c:pt idx="10263">
                  <c:v>-1.0743750000000007</c:v>
                </c:pt>
                <c:pt idx="10264">
                  <c:v>-1.0768749999999994</c:v>
                </c:pt>
                <c:pt idx="10265">
                  <c:v>-1.0787499999999994</c:v>
                </c:pt>
                <c:pt idx="10266">
                  <c:v>-1.081875000000001</c:v>
                </c:pt>
                <c:pt idx="10267">
                  <c:v>-1.0831250000000003</c:v>
                </c:pt>
                <c:pt idx="10268">
                  <c:v>-1.0843749999999996</c:v>
                </c:pt>
                <c:pt idx="10269">
                  <c:v>-1.0868749999999983</c:v>
                </c:pt>
                <c:pt idx="10270">
                  <c:v>-1.0887499999999983</c:v>
                </c:pt>
                <c:pt idx="10271">
                  <c:v>-1.0912500000000014</c:v>
                </c:pt>
                <c:pt idx="10272">
                  <c:v>-1.09375</c:v>
                </c:pt>
                <c:pt idx="10273">
                  <c:v>-1.0962499999999986</c:v>
                </c:pt>
                <c:pt idx="10274">
                  <c:v>-1.0968750000000016</c:v>
                </c:pt>
                <c:pt idx="10275">
                  <c:v>-1.0993750000000002</c:v>
                </c:pt>
                <c:pt idx="10276">
                  <c:v>-1.1012500000000003</c:v>
                </c:pt>
                <c:pt idx="10277">
                  <c:v>-1.1031250000000004</c:v>
                </c:pt>
                <c:pt idx="10278">
                  <c:v>-1.1050000000000004</c:v>
                </c:pt>
                <c:pt idx="10279">
                  <c:v>-1.1068750000000005</c:v>
                </c:pt>
                <c:pt idx="10280">
                  <c:v>-1.1087500000000006</c:v>
                </c:pt>
                <c:pt idx="10281">
                  <c:v>-1.1112499999999992</c:v>
                </c:pt>
                <c:pt idx="10282">
                  <c:v>-1.1143750000000008</c:v>
                </c:pt>
                <c:pt idx="10283">
                  <c:v>-1.1168749999999994</c:v>
                </c:pt>
                <c:pt idx="10284">
                  <c:v>-1.1187499999999995</c:v>
                </c:pt>
                <c:pt idx="10285">
                  <c:v>-1.1212500000000003</c:v>
                </c:pt>
                <c:pt idx="10286">
                  <c:v>-1.1224999999999996</c:v>
                </c:pt>
                <c:pt idx="10287">
                  <c:v>-1.1243749999999997</c:v>
                </c:pt>
                <c:pt idx="10288">
                  <c:v>-1.1268750000000005</c:v>
                </c:pt>
                <c:pt idx="10289">
                  <c:v>-1.1293749999999991</c:v>
                </c:pt>
                <c:pt idx="10290">
                  <c:v>-1.1306250000000007</c:v>
                </c:pt>
                <c:pt idx="10291">
                  <c:v>-1.1331249999999993</c:v>
                </c:pt>
                <c:pt idx="10292">
                  <c:v>-1.1343750000000008</c:v>
                </c:pt>
                <c:pt idx="10293">
                  <c:v>-1.1356250000000001</c:v>
                </c:pt>
                <c:pt idx="10294">
                  <c:v>-1.1387499999999995</c:v>
                </c:pt>
                <c:pt idx="10295">
                  <c:v>-1.1406249999999996</c:v>
                </c:pt>
                <c:pt idx="10296">
                  <c:v>-1.1431250000000004</c:v>
                </c:pt>
                <c:pt idx="10297">
                  <c:v>-1.1450000000000005</c:v>
                </c:pt>
                <c:pt idx="10298">
                  <c:v>-1.1468750000000005</c:v>
                </c:pt>
                <c:pt idx="10299">
                  <c:v>-1.1506250000000007</c:v>
                </c:pt>
                <c:pt idx="10300">
                  <c:v>-1.151875</c:v>
                </c:pt>
                <c:pt idx="10301">
                  <c:v>-1.1531249999999993</c:v>
                </c:pt>
                <c:pt idx="10302">
                  <c:v>-1.1549999999999994</c:v>
                </c:pt>
                <c:pt idx="10303">
                  <c:v>-1.1575000000000002</c:v>
                </c:pt>
                <c:pt idx="10304">
                  <c:v>-1.1593750000000003</c:v>
                </c:pt>
                <c:pt idx="10305">
                  <c:v>-1.1606249999999996</c:v>
                </c:pt>
                <c:pt idx="10306">
                  <c:v>-1.1637500000000012</c:v>
                </c:pt>
                <c:pt idx="10307">
                  <c:v>-1.1656250000000012</c:v>
                </c:pt>
                <c:pt idx="10308">
                  <c:v>-1.1675000000000013</c:v>
                </c:pt>
                <c:pt idx="10309">
                  <c:v>-1.17</c:v>
                </c:pt>
                <c:pt idx="10310">
                  <c:v>-1.1724999999999985</c:v>
                </c:pt>
                <c:pt idx="10311">
                  <c:v>-1.1731250000000015</c:v>
                </c:pt>
                <c:pt idx="10312">
                  <c:v>-1.1762499999999987</c:v>
                </c:pt>
                <c:pt idx="10313">
                  <c:v>-1.1781249999999988</c:v>
                </c:pt>
                <c:pt idx="10314">
                  <c:v>-1.1793750000000003</c:v>
                </c:pt>
                <c:pt idx="10315">
                  <c:v>-1.1812500000000004</c:v>
                </c:pt>
                <c:pt idx="10316">
                  <c:v>-1.1843749999999997</c:v>
                </c:pt>
                <c:pt idx="10317">
                  <c:v>-1.1868750000000006</c:v>
                </c:pt>
                <c:pt idx="10318">
                  <c:v>-1.1881249999999999</c:v>
                </c:pt>
                <c:pt idx="10319">
                  <c:v>-1.1906250000000007</c:v>
                </c:pt>
                <c:pt idx="10320">
                  <c:v>-1.191875</c:v>
                </c:pt>
                <c:pt idx="10321">
                  <c:v>-1.1943750000000009</c:v>
                </c:pt>
                <c:pt idx="10322">
                  <c:v>-1.1962499999999987</c:v>
                </c:pt>
                <c:pt idx="10323">
                  <c:v>-1.1993750000000003</c:v>
                </c:pt>
                <c:pt idx="10324">
                  <c:v>-1.2006249999999996</c:v>
                </c:pt>
                <c:pt idx="10325">
                  <c:v>-1.2031250000000004</c:v>
                </c:pt>
                <c:pt idx="10326">
                  <c:v>-1.203749999999999</c:v>
                </c:pt>
                <c:pt idx="10327">
                  <c:v>-1.2056249999999991</c:v>
                </c:pt>
                <c:pt idx="10328">
                  <c:v>-1.2081249999999999</c:v>
                </c:pt>
                <c:pt idx="10329">
                  <c:v>-1.2112499999999993</c:v>
                </c:pt>
                <c:pt idx="10330">
                  <c:v>-1.2131249999999993</c:v>
                </c:pt>
                <c:pt idx="10331">
                  <c:v>-1.2149999999999994</c:v>
                </c:pt>
                <c:pt idx="10332">
                  <c:v>-1.2168749999999995</c:v>
                </c:pt>
                <c:pt idx="10333">
                  <c:v>-1.218125000000001</c:v>
                </c:pt>
                <c:pt idx="10334">
                  <c:v>-1.2206249999999996</c:v>
                </c:pt>
                <c:pt idx="10335">
                  <c:v>-1.2231250000000005</c:v>
                </c:pt>
                <c:pt idx="10336">
                  <c:v>-1.2256250000000013</c:v>
                </c:pt>
                <c:pt idx="10337">
                  <c:v>-1.2268750000000006</c:v>
                </c:pt>
                <c:pt idx="10338">
                  <c:v>-1.2293749999999992</c:v>
                </c:pt>
                <c:pt idx="10339">
                  <c:v>-1.2306250000000007</c:v>
                </c:pt>
                <c:pt idx="10340">
                  <c:v>-1.2331249999999994</c:v>
                </c:pt>
                <c:pt idx="10341">
                  <c:v>-1.2349999999999994</c:v>
                </c:pt>
                <c:pt idx="10342">
                  <c:v>-1.238125000000001</c:v>
                </c:pt>
                <c:pt idx="10343">
                  <c:v>-1.2400000000000011</c:v>
                </c:pt>
                <c:pt idx="10344">
                  <c:v>-1.2418750000000012</c:v>
                </c:pt>
                <c:pt idx="10345">
                  <c:v>-1.2456250000000013</c:v>
                </c:pt>
                <c:pt idx="10346">
                  <c:v>-1.2468749999999984</c:v>
                </c:pt>
                <c:pt idx="10347">
                  <c:v>-1.2481249999999999</c:v>
                </c:pt>
                <c:pt idx="10348">
                  <c:v>-1.25</c:v>
                </c:pt>
                <c:pt idx="10349">
                  <c:v>-1.2524999999999986</c:v>
                </c:pt>
                <c:pt idx="10350">
                  <c:v>-1.2543749999999987</c:v>
                </c:pt>
                <c:pt idx="10351">
                  <c:v>-1.2562499999999988</c:v>
                </c:pt>
                <c:pt idx="10352">
                  <c:v>-1.2587499999999996</c:v>
                </c:pt>
                <c:pt idx="10353">
                  <c:v>-1.2612500000000004</c:v>
                </c:pt>
                <c:pt idx="10354">
                  <c:v>-1.2631250000000005</c:v>
                </c:pt>
                <c:pt idx="10355">
                  <c:v>-1.2656249999999991</c:v>
                </c:pt>
                <c:pt idx="10356">
                  <c:v>-1.2681249999999999</c:v>
                </c:pt>
                <c:pt idx="10357">
                  <c:v>-1.2693749999999993</c:v>
                </c:pt>
                <c:pt idx="10358">
                  <c:v>-1.2718750000000001</c:v>
                </c:pt>
                <c:pt idx="10359">
                  <c:v>-1.2725000000000009</c:v>
                </c:pt>
                <c:pt idx="10360">
                  <c:v>-1.2749999999999995</c:v>
                </c:pt>
                <c:pt idx="10361">
                  <c:v>-1.2775000000000003</c:v>
                </c:pt>
                <c:pt idx="10362">
                  <c:v>-1.2799999999999989</c:v>
                </c:pt>
                <c:pt idx="10363">
                  <c:v>-1.281874999999999</c:v>
                </c:pt>
                <c:pt idx="10364">
                  <c:v>-1.2831250000000005</c:v>
                </c:pt>
                <c:pt idx="10365">
                  <c:v>-1.2862499999999999</c:v>
                </c:pt>
                <c:pt idx="10366">
                  <c:v>-1.2893749999999993</c:v>
                </c:pt>
                <c:pt idx="10367">
                  <c:v>-1.2906250000000008</c:v>
                </c:pt>
                <c:pt idx="10368">
                  <c:v>-1.2931249999999994</c:v>
                </c:pt>
                <c:pt idx="10369">
                  <c:v>-1.2949999999999995</c:v>
                </c:pt>
                <c:pt idx="10370">
                  <c:v>-1.2975000000000003</c:v>
                </c:pt>
                <c:pt idx="10371">
                  <c:v>-1.2981250000000011</c:v>
                </c:pt>
                <c:pt idx="10372">
                  <c:v>-1.3000000000000012</c:v>
                </c:pt>
                <c:pt idx="10373">
                  <c:v>-1.3018750000000012</c:v>
                </c:pt>
                <c:pt idx="10374">
                  <c:v>-1.3056249999999991</c:v>
                </c:pt>
                <c:pt idx="10375">
                  <c:v>-1.3087500000000007</c:v>
                </c:pt>
                <c:pt idx="10376">
                  <c:v>-1.31</c:v>
                </c:pt>
                <c:pt idx="10377">
                  <c:v>-1.3106250000000008</c:v>
                </c:pt>
                <c:pt idx="10378">
                  <c:v>-1.3118750000000001</c:v>
                </c:pt>
                <c:pt idx="10379">
                  <c:v>-1.3149999999999995</c:v>
                </c:pt>
                <c:pt idx="10380">
                  <c:v>-1.316250000000001</c:v>
                </c:pt>
                <c:pt idx="10381">
                  <c:v>-1.3193750000000004</c:v>
                </c:pt>
                <c:pt idx="10382">
                  <c:v>-1.3212499999999983</c:v>
                </c:pt>
                <c:pt idx="10383">
                  <c:v>-1.3231249999999983</c:v>
                </c:pt>
                <c:pt idx="10384">
                  <c:v>-1.3249999999999984</c:v>
                </c:pt>
                <c:pt idx="10385">
                  <c:v>-1.3275000000000015</c:v>
                </c:pt>
                <c:pt idx="10386">
                  <c:v>-1.3293750000000015</c:v>
                </c:pt>
                <c:pt idx="10387">
                  <c:v>-1.3331250000000017</c:v>
                </c:pt>
                <c:pt idx="10388">
                  <c:v>-1.3337500000000002</c:v>
                </c:pt>
                <c:pt idx="10389">
                  <c:v>-1.3356250000000003</c:v>
                </c:pt>
                <c:pt idx="10390">
                  <c:v>-1.3387499999999997</c:v>
                </c:pt>
                <c:pt idx="10391">
                  <c:v>-1.3406249999999997</c:v>
                </c:pt>
                <c:pt idx="10392">
                  <c:v>-1.3424999999999998</c:v>
                </c:pt>
                <c:pt idx="10393">
                  <c:v>-1.3443749999999999</c:v>
                </c:pt>
                <c:pt idx="10394">
                  <c:v>-1.3456249999999992</c:v>
                </c:pt>
                <c:pt idx="10395">
                  <c:v>-1.348125</c:v>
                </c:pt>
                <c:pt idx="10396">
                  <c:v>-1.3506250000000009</c:v>
                </c:pt>
                <c:pt idx="10397">
                  <c:v>-1.3524999999999987</c:v>
                </c:pt>
                <c:pt idx="10398">
                  <c:v>-1.3537500000000002</c:v>
                </c:pt>
                <c:pt idx="10399">
                  <c:v>-1.3562499999999988</c:v>
                </c:pt>
                <c:pt idx="10400">
                  <c:v>-1.3581249999999989</c:v>
                </c:pt>
                <c:pt idx="10401">
                  <c:v>-1.359999999999999</c:v>
                </c:pt>
                <c:pt idx="10402">
                  <c:v>-1.3624999999999998</c:v>
                </c:pt>
                <c:pt idx="10403">
                  <c:v>-1.3656249999999992</c:v>
                </c:pt>
                <c:pt idx="10404">
                  <c:v>-1.368125</c:v>
                </c:pt>
                <c:pt idx="10405">
                  <c:v>-1.3693749999999993</c:v>
                </c:pt>
                <c:pt idx="10406">
                  <c:v>-1.3706250000000009</c:v>
                </c:pt>
                <c:pt idx="10407">
                  <c:v>-1.3731249999999995</c:v>
                </c:pt>
                <c:pt idx="10408">
                  <c:v>-1.3756250000000003</c:v>
                </c:pt>
                <c:pt idx="10409">
                  <c:v>-1.3787499999999997</c:v>
                </c:pt>
                <c:pt idx="10410">
                  <c:v>-1.3793750000000005</c:v>
                </c:pt>
                <c:pt idx="10411">
                  <c:v>-1.3818750000000013</c:v>
                </c:pt>
                <c:pt idx="10412">
                  <c:v>-1.3837499999999991</c:v>
                </c:pt>
                <c:pt idx="10413">
                  <c:v>-1.38625</c:v>
                </c:pt>
                <c:pt idx="10414">
                  <c:v>-1.3881250000000001</c:v>
                </c:pt>
                <c:pt idx="10415">
                  <c:v>-1.3906250000000009</c:v>
                </c:pt>
                <c:pt idx="10416">
                  <c:v>-1.392500000000001</c:v>
                </c:pt>
                <c:pt idx="10417">
                  <c:v>-1.3949999999999996</c:v>
                </c:pt>
                <c:pt idx="10418">
                  <c:v>-1.3975000000000004</c:v>
                </c:pt>
                <c:pt idx="10419">
                  <c:v>-1.3981250000000012</c:v>
                </c:pt>
                <c:pt idx="10420">
                  <c:v>-1.3993749999999983</c:v>
                </c:pt>
                <c:pt idx="10421">
                  <c:v>-1.4012499999999983</c:v>
                </c:pt>
                <c:pt idx="10422">
                  <c:v>-1.4037500000000014</c:v>
                </c:pt>
                <c:pt idx="10423">
                  <c:v>-1.4056250000000015</c:v>
                </c:pt>
                <c:pt idx="10424">
                  <c:v>-1.4081250000000001</c:v>
                </c:pt>
                <c:pt idx="10425">
                  <c:v>-1.4106249999999987</c:v>
                </c:pt>
                <c:pt idx="10426">
                  <c:v>-1.4124999999999988</c:v>
                </c:pt>
                <c:pt idx="10427">
                  <c:v>-1.4143749999999988</c:v>
                </c:pt>
                <c:pt idx="10428">
                  <c:v>-1.4162499999999989</c:v>
                </c:pt>
                <c:pt idx="10429">
                  <c:v>-1.418124999999999</c:v>
                </c:pt>
                <c:pt idx="10430">
                  <c:v>-1.4206249999999998</c:v>
                </c:pt>
                <c:pt idx="10431">
                  <c:v>-1.4224999999999999</c:v>
                </c:pt>
                <c:pt idx="10432">
                  <c:v>-1.4237499999999992</c:v>
                </c:pt>
                <c:pt idx="10433">
                  <c:v>-1.4268750000000008</c:v>
                </c:pt>
                <c:pt idx="10434">
                  <c:v>-1.4293749999999994</c:v>
                </c:pt>
                <c:pt idx="10435">
                  <c:v>-1.4318750000000002</c:v>
                </c:pt>
                <c:pt idx="10436">
                  <c:v>-1.4331249999999995</c:v>
                </c:pt>
                <c:pt idx="10437">
                  <c:v>-1.4349999999999996</c:v>
                </c:pt>
                <c:pt idx="10438">
                  <c:v>-1.438124999999999</c:v>
                </c:pt>
                <c:pt idx="10439">
                  <c:v>-1.4387499999999998</c:v>
                </c:pt>
                <c:pt idx="10440">
                  <c:v>-1.4412500000000006</c:v>
                </c:pt>
                <c:pt idx="10441">
                  <c:v>-1.444375</c:v>
                </c:pt>
                <c:pt idx="10442">
                  <c:v>-1.4456249999999993</c:v>
                </c:pt>
                <c:pt idx="10443">
                  <c:v>-1.4474999999999993</c:v>
                </c:pt>
                <c:pt idx="10444">
                  <c:v>-1.4487500000000009</c:v>
                </c:pt>
                <c:pt idx="10445">
                  <c:v>-1.4512499999999995</c:v>
                </c:pt>
                <c:pt idx="10446">
                  <c:v>-1.4543750000000011</c:v>
                </c:pt>
                <c:pt idx="10447">
                  <c:v>-1.4562500000000012</c:v>
                </c:pt>
                <c:pt idx="10448">
                  <c:v>-1.4575000000000005</c:v>
                </c:pt>
                <c:pt idx="10449">
                  <c:v>-1.4587499999999998</c:v>
                </c:pt>
                <c:pt idx="10450">
                  <c:v>-1.4600000000000013</c:v>
                </c:pt>
                <c:pt idx="10451">
                  <c:v>-1.4624999999999999</c:v>
                </c:pt>
                <c:pt idx="10452">
                  <c:v>-1.4662500000000001</c:v>
                </c:pt>
                <c:pt idx="10453">
                  <c:v>-1.4681250000000001</c:v>
                </c:pt>
                <c:pt idx="10454">
                  <c:v>-1.470625000000001</c:v>
                </c:pt>
                <c:pt idx="10455">
                  <c:v>-1.472500000000001</c:v>
                </c:pt>
                <c:pt idx="10456">
                  <c:v>-1.4737500000000003</c:v>
                </c:pt>
                <c:pt idx="10457">
                  <c:v>-1.4768749999999997</c:v>
                </c:pt>
                <c:pt idx="10458">
                  <c:v>-1.4787499999999998</c:v>
                </c:pt>
                <c:pt idx="10459">
                  <c:v>-1.4818750000000014</c:v>
                </c:pt>
                <c:pt idx="10460">
                  <c:v>-1.4824999999999999</c:v>
                </c:pt>
                <c:pt idx="10461">
                  <c:v>-1.4849999999999985</c:v>
                </c:pt>
                <c:pt idx="10462">
                  <c:v>-1.4868749999999986</c:v>
                </c:pt>
                <c:pt idx="10463">
                  <c:v>-1.4881250000000001</c:v>
                </c:pt>
                <c:pt idx="10464">
                  <c:v>-1.4912500000000017</c:v>
                </c:pt>
                <c:pt idx="10465">
                  <c:v>-1.4931249999999996</c:v>
                </c:pt>
                <c:pt idx="10466">
                  <c:v>-1.4943749999999989</c:v>
                </c:pt>
                <c:pt idx="10467">
                  <c:v>-1.498124999999999</c:v>
                </c:pt>
                <c:pt idx="10468">
                  <c:v>-1.4993750000000006</c:v>
                </c:pt>
                <c:pt idx="10469">
                  <c:v>-1.5018749999999992</c:v>
                </c:pt>
                <c:pt idx="10470">
                  <c:v>-1.5037499999999993</c:v>
                </c:pt>
                <c:pt idx="10471">
                  <c:v>-1.5062500000000001</c:v>
                </c:pt>
                <c:pt idx="10472">
                  <c:v>-1.5074999999999994</c:v>
                </c:pt>
                <c:pt idx="10473">
                  <c:v>-1.5106249999999988</c:v>
                </c:pt>
                <c:pt idx="10474">
                  <c:v>-1.5118750000000003</c:v>
                </c:pt>
                <c:pt idx="10475">
                  <c:v>-1.5143749999999989</c:v>
                </c:pt>
                <c:pt idx="10476">
                  <c:v>-1.5156250000000004</c:v>
                </c:pt>
                <c:pt idx="10477">
                  <c:v>-1.5181249999999991</c:v>
                </c:pt>
                <c:pt idx="10478">
                  <c:v>-1.5199999999999991</c:v>
                </c:pt>
                <c:pt idx="10479">
                  <c:v>-1.5212500000000007</c:v>
                </c:pt>
                <c:pt idx="10480">
                  <c:v>-1.5237499999999993</c:v>
                </c:pt>
                <c:pt idx="10481">
                  <c:v>-1.5262500000000001</c:v>
                </c:pt>
                <c:pt idx="10482">
                  <c:v>-1.5287500000000009</c:v>
                </c:pt>
                <c:pt idx="10483">
                  <c:v>-1.5312499999999996</c:v>
                </c:pt>
                <c:pt idx="10484">
                  <c:v>-1.5331249999999996</c:v>
                </c:pt>
                <c:pt idx="10485">
                  <c:v>-1.5356250000000005</c:v>
                </c:pt>
                <c:pt idx="10486">
                  <c:v>-1.5375000000000005</c:v>
                </c:pt>
                <c:pt idx="10487">
                  <c:v>-1.5375000000000005</c:v>
                </c:pt>
                <c:pt idx="10488">
                  <c:v>-1.5412500000000007</c:v>
                </c:pt>
                <c:pt idx="10489">
                  <c:v>-1.5431250000000007</c:v>
                </c:pt>
                <c:pt idx="10490">
                  <c:v>-1.5450000000000008</c:v>
                </c:pt>
                <c:pt idx="10491">
                  <c:v>-1.5468750000000009</c:v>
                </c:pt>
                <c:pt idx="10492">
                  <c:v>-1.5493749999999995</c:v>
                </c:pt>
                <c:pt idx="10493">
                  <c:v>-1.5518750000000003</c:v>
                </c:pt>
                <c:pt idx="10494">
                  <c:v>-1.5537500000000004</c:v>
                </c:pt>
                <c:pt idx="10495">
                  <c:v>-1.5549999999999997</c:v>
                </c:pt>
                <c:pt idx="10496">
                  <c:v>-1.5568749999999998</c:v>
                </c:pt>
                <c:pt idx="10497">
                  <c:v>-1.5593749999999984</c:v>
                </c:pt>
                <c:pt idx="10498">
                  <c:v>-1.5612499999999985</c:v>
                </c:pt>
                <c:pt idx="10499">
                  <c:v>-1.5637500000000015</c:v>
                </c:pt>
                <c:pt idx="10500">
                  <c:v>-1.5668749999999987</c:v>
                </c:pt>
                <c:pt idx="10501">
                  <c:v>-1.5687499999999988</c:v>
                </c:pt>
                <c:pt idx="10502">
                  <c:v>-1.5693750000000017</c:v>
                </c:pt>
                <c:pt idx="10503">
                  <c:v>-1.5718750000000004</c:v>
                </c:pt>
                <c:pt idx="10504">
                  <c:v>-1.5749999999999997</c:v>
                </c:pt>
                <c:pt idx="10505">
                  <c:v>-1.5775000000000006</c:v>
                </c:pt>
                <c:pt idx="10506">
                  <c:v>-1.5793750000000006</c:v>
                </c:pt>
                <c:pt idx="10507">
                  <c:v>-1.5818749999999993</c:v>
                </c:pt>
                <c:pt idx="10508">
                  <c:v>-1.5837499999999993</c:v>
                </c:pt>
                <c:pt idx="10509">
                  <c:v>-1.5850000000000009</c:v>
                </c:pt>
                <c:pt idx="10510">
                  <c:v>-1.5874999999999995</c:v>
                </c:pt>
                <c:pt idx="10511">
                  <c:v>-1.5893749999999995</c:v>
                </c:pt>
                <c:pt idx="10512">
                  <c:v>-1.5906249999999988</c:v>
                </c:pt>
                <c:pt idx="10513">
                  <c:v>-1.5937500000000004</c:v>
                </c:pt>
                <c:pt idx="10514">
                  <c:v>-1.5956250000000005</c:v>
                </c:pt>
                <c:pt idx="10515">
                  <c:v>-1.5975000000000006</c:v>
                </c:pt>
                <c:pt idx="10516">
                  <c:v>-1.600625</c:v>
                </c:pt>
                <c:pt idx="10517">
                  <c:v>-1.6018749999999993</c:v>
                </c:pt>
                <c:pt idx="10518">
                  <c:v>-1.6043750000000001</c:v>
                </c:pt>
                <c:pt idx="10519">
                  <c:v>-1.6056249999999994</c:v>
                </c:pt>
                <c:pt idx="10520">
                  <c:v>-1.608750000000001</c:v>
                </c:pt>
                <c:pt idx="10521">
                  <c:v>-1.6100000000000003</c:v>
                </c:pt>
                <c:pt idx="10522">
                  <c:v>-1.6118750000000004</c:v>
                </c:pt>
                <c:pt idx="10523">
                  <c:v>-1.6149999999999998</c:v>
                </c:pt>
                <c:pt idx="10524">
                  <c:v>-1.6162500000000013</c:v>
                </c:pt>
                <c:pt idx="10525">
                  <c:v>-1.6181249999999991</c:v>
                </c:pt>
                <c:pt idx="10526">
                  <c:v>-1.620625</c:v>
                </c:pt>
                <c:pt idx="10527">
                  <c:v>-1.6231250000000008</c:v>
                </c:pt>
                <c:pt idx="10528">
                  <c:v>-1.6256249999999994</c:v>
                </c:pt>
                <c:pt idx="10529">
                  <c:v>-1.628750000000001</c:v>
                </c:pt>
                <c:pt idx="10530">
                  <c:v>-1.628750000000001</c:v>
                </c:pt>
                <c:pt idx="10531">
                  <c:v>-1.6312499999999996</c:v>
                </c:pt>
                <c:pt idx="10532">
                  <c:v>-1.6331249999999997</c:v>
                </c:pt>
                <c:pt idx="10533">
                  <c:v>-1.6368749999999999</c:v>
                </c:pt>
                <c:pt idx="10534">
                  <c:v>-1.6393749999999985</c:v>
                </c:pt>
                <c:pt idx="10535">
                  <c:v>-1.6400000000000015</c:v>
                </c:pt>
                <c:pt idx="10536">
                  <c:v>-1.6425000000000001</c:v>
                </c:pt>
                <c:pt idx="10537">
                  <c:v>-1.6437500000000016</c:v>
                </c:pt>
                <c:pt idx="10538">
                  <c:v>-1.6456250000000017</c:v>
                </c:pt>
                <c:pt idx="10539">
                  <c:v>-1.6493749999999996</c:v>
                </c:pt>
                <c:pt idx="10540">
                  <c:v>-1.6500000000000004</c:v>
                </c:pt>
                <c:pt idx="10541">
                  <c:v>-1.6518750000000004</c:v>
                </c:pt>
                <c:pt idx="10542">
                  <c:v>-1.6549999999999998</c:v>
                </c:pt>
                <c:pt idx="10543">
                  <c:v>-1.6568749999999999</c:v>
                </c:pt>
                <c:pt idx="10544">
                  <c:v>-1.6581249999999992</c:v>
                </c:pt>
                <c:pt idx="10545">
                  <c:v>-1.660625</c:v>
                </c:pt>
                <c:pt idx="10546">
                  <c:v>-1.6625000000000001</c:v>
                </c:pt>
                <c:pt idx="10547">
                  <c:v>-1.6649999999999987</c:v>
                </c:pt>
                <c:pt idx="10548">
                  <c:v>-1.6668749999999988</c:v>
                </c:pt>
                <c:pt idx="10549">
                  <c:v>-1.6681250000000003</c:v>
                </c:pt>
                <c:pt idx="10550">
                  <c:v>-1.6706249999999989</c:v>
                </c:pt>
                <c:pt idx="10551">
                  <c:v>-1.6731249999999998</c:v>
                </c:pt>
                <c:pt idx="10552">
                  <c:v>-1.6756250000000006</c:v>
                </c:pt>
                <c:pt idx="10553">
                  <c:v>-1.6775000000000007</c:v>
                </c:pt>
                <c:pt idx="10554">
                  <c:v>-1.680625</c:v>
                </c:pt>
                <c:pt idx="10555">
                  <c:v>-1.6812500000000008</c:v>
                </c:pt>
                <c:pt idx="10556">
                  <c:v>-1.6831250000000009</c:v>
                </c:pt>
                <c:pt idx="10557">
                  <c:v>-1.6850000000000009</c:v>
                </c:pt>
                <c:pt idx="10558">
                  <c:v>-1.6874999999999996</c:v>
                </c:pt>
                <c:pt idx="10559">
                  <c:v>-1.6893749999999996</c:v>
                </c:pt>
                <c:pt idx="10560">
                  <c:v>-1.6918750000000005</c:v>
                </c:pt>
                <c:pt idx="10561">
                  <c:v>-1.6931249999999998</c:v>
                </c:pt>
                <c:pt idx="10562">
                  <c:v>-1.6949999999999998</c:v>
                </c:pt>
                <c:pt idx="10563">
                  <c:v>-1.6968749999999999</c:v>
                </c:pt>
                <c:pt idx="10564">
                  <c:v>-1.6981249999999992</c:v>
                </c:pt>
                <c:pt idx="10565">
                  <c:v>-1.7006250000000001</c:v>
                </c:pt>
                <c:pt idx="10566">
                  <c:v>-1.7037499999999994</c:v>
                </c:pt>
                <c:pt idx="10567">
                  <c:v>-1.7062500000000003</c:v>
                </c:pt>
                <c:pt idx="10568">
                  <c:v>-1.7081250000000003</c:v>
                </c:pt>
                <c:pt idx="10569">
                  <c:v>-1.7106250000000012</c:v>
                </c:pt>
                <c:pt idx="10570">
                  <c:v>-1.7118749999999983</c:v>
                </c:pt>
                <c:pt idx="10571">
                  <c:v>-1.7149999999999999</c:v>
                </c:pt>
                <c:pt idx="10572">
                  <c:v>-1.7168749999999999</c:v>
                </c:pt>
                <c:pt idx="10573">
                  <c:v>-1.7174999999999985</c:v>
                </c:pt>
                <c:pt idx="10574">
                  <c:v>-1.7193749999999985</c:v>
                </c:pt>
                <c:pt idx="10575">
                  <c:v>-1.7218750000000016</c:v>
                </c:pt>
                <c:pt idx="10576">
                  <c:v>-1.7243750000000002</c:v>
                </c:pt>
                <c:pt idx="10577">
                  <c:v>-1.7268749999999988</c:v>
                </c:pt>
                <c:pt idx="10578">
                  <c:v>-1.7287499999999989</c:v>
                </c:pt>
                <c:pt idx="10579">
                  <c:v>-1.730624999999999</c:v>
                </c:pt>
                <c:pt idx="10580">
                  <c:v>-1.7331249999999998</c:v>
                </c:pt>
                <c:pt idx="10581">
                  <c:v>-1.7349999999999999</c:v>
                </c:pt>
                <c:pt idx="10582">
                  <c:v>-1.7381249999999993</c:v>
                </c:pt>
                <c:pt idx="10583">
                  <c:v>-1.7399999999999993</c:v>
                </c:pt>
                <c:pt idx="10584">
                  <c:v>-1.7418749999999994</c:v>
                </c:pt>
                <c:pt idx="10585">
                  <c:v>-1.7443750000000002</c:v>
                </c:pt>
                <c:pt idx="10586">
                  <c:v>-1.7462500000000003</c:v>
                </c:pt>
                <c:pt idx="10587">
                  <c:v>-1.7468749999999988</c:v>
                </c:pt>
                <c:pt idx="10588">
                  <c:v>-1.7487499999999989</c:v>
                </c:pt>
                <c:pt idx="10589">
                  <c:v>-1.750624999999999</c:v>
                </c:pt>
                <c:pt idx="10590">
                  <c:v>-1.7543749999999991</c:v>
                </c:pt>
                <c:pt idx="10591">
                  <c:v>-1.7562499999999992</c:v>
                </c:pt>
                <c:pt idx="10592">
                  <c:v>-1.7581249999999993</c:v>
                </c:pt>
                <c:pt idx="10593">
                  <c:v>-1.7612500000000009</c:v>
                </c:pt>
                <c:pt idx="10594">
                  <c:v>-1.7625000000000002</c:v>
                </c:pt>
                <c:pt idx="10595">
                  <c:v>-1.7643750000000002</c:v>
                </c:pt>
                <c:pt idx="10596">
                  <c:v>-1.7668750000000011</c:v>
                </c:pt>
                <c:pt idx="10597">
                  <c:v>-1.7687500000000012</c:v>
                </c:pt>
                <c:pt idx="10598">
                  <c:v>-1.7718750000000005</c:v>
                </c:pt>
                <c:pt idx="10599">
                  <c:v>-1.7743749999999991</c:v>
                </c:pt>
                <c:pt idx="10600">
                  <c:v>-1.7756250000000007</c:v>
                </c:pt>
                <c:pt idx="10601">
                  <c:v>-1.7781249999999993</c:v>
                </c:pt>
                <c:pt idx="10602">
                  <c:v>-1.7793750000000008</c:v>
                </c:pt>
                <c:pt idx="10603">
                  <c:v>-1.7812500000000009</c:v>
                </c:pt>
                <c:pt idx="10604">
                  <c:v>-1.7837499999999995</c:v>
                </c:pt>
                <c:pt idx="10605">
                  <c:v>-1.7874999999999996</c:v>
                </c:pt>
                <c:pt idx="10606">
                  <c:v>-1.7881250000000004</c:v>
                </c:pt>
                <c:pt idx="10607">
                  <c:v>-1.7899999999999983</c:v>
                </c:pt>
                <c:pt idx="10608">
                  <c:v>-1.7912499999999998</c:v>
                </c:pt>
                <c:pt idx="10609">
                  <c:v>-1.7943750000000014</c:v>
                </c:pt>
                <c:pt idx="10610">
                  <c:v>-1.7949999999999999</c:v>
                </c:pt>
                <c:pt idx="10611">
                  <c:v>-1.7981250000000015</c:v>
                </c:pt>
                <c:pt idx="10612">
                  <c:v>-1.8006250000000001</c:v>
                </c:pt>
                <c:pt idx="10613">
                  <c:v>-1.8031249999999988</c:v>
                </c:pt>
                <c:pt idx="10614">
                  <c:v>-1.8049999999999988</c:v>
                </c:pt>
                <c:pt idx="10615">
                  <c:v>-1.8068749999999989</c:v>
                </c:pt>
                <c:pt idx="10616">
                  <c:v>-1.8081250000000004</c:v>
                </c:pt>
                <c:pt idx="10617">
                  <c:v>-1.8100000000000005</c:v>
                </c:pt>
                <c:pt idx="10618">
                  <c:v>-1.8131249999999999</c:v>
                </c:pt>
                <c:pt idx="10619">
                  <c:v>-1.8149999999999999</c:v>
                </c:pt>
                <c:pt idx="10620">
                  <c:v>-1.816875</c:v>
                </c:pt>
                <c:pt idx="10621">
                  <c:v>-1.8187500000000001</c:v>
                </c:pt>
                <c:pt idx="10622">
                  <c:v>-1.8225000000000002</c:v>
                </c:pt>
                <c:pt idx="10623">
                  <c:v>-1.8243750000000003</c:v>
                </c:pt>
                <c:pt idx="10624">
                  <c:v>-1.8249999999999988</c:v>
                </c:pt>
                <c:pt idx="10625">
                  <c:v>-1.8268749999999989</c:v>
                </c:pt>
                <c:pt idx="10626">
                  <c:v>-1.828749999999999</c:v>
                </c:pt>
                <c:pt idx="10627">
                  <c:v>-1.8312499999999998</c:v>
                </c:pt>
                <c:pt idx="10628">
                  <c:v>-1.8343749999999992</c:v>
                </c:pt>
                <c:pt idx="10629">
                  <c:v>-1.8362499999999993</c:v>
                </c:pt>
                <c:pt idx="10630">
                  <c:v>-1.8375000000000008</c:v>
                </c:pt>
                <c:pt idx="10631">
                  <c:v>-1.8393750000000009</c:v>
                </c:pt>
                <c:pt idx="10632">
                  <c:v>-1.8418749999999995</c:v>
                </c:pt>
                <c:pt idx="10633">
                  <c:v>-1.8450000000000011</c:v>
                </c:pt>
                <c:pt idx="10634">
                  <c:v>-1.8474999999999997</c:v>
                </c:pt>
                <c:pt idx="10635">
                  <c:v>-1.8493749999999998</c:v>
                </c:pt>
                <c:pt idx="10636">
                  <c:v>-1.8506250000000013</c:v>
                </c:pt>
                <c:pt idx="10637">
                  <c:v>-1.8524999999999991</c:v>
                </c:pt>
                <c:pt idx="10638">
                  <c:v>-1.8537500000000007</c:v>
                </c:pt>
                <c:pt idx="10639">
                  <c:v>-1.8568750000000001</c:v>
                </c:pt>
                <c:pt idx="10640">
                  <c:v>-1.8593750000000009</c:v>
                </c:pt>
                <c:pt idx="10641">
                  <c:v>-1.8625000000000003</c:v>
                </c:pt>
                <c:pt idx="10642">
                  <c:v>-1.8637499999999996</c:v>
                </c:pt>
                <c:pt idx="10643">
                  <c:v>-1.8656249999999996</c:v>
                </c:pt>
                <c:pt idx="10644">
                  <c:v>-1.8674999999999997</c:v>
                </c:pt>
                <c:pt idx="10645">
                  <c:v>-1.8693749999999998</c:v>
                </c:pt>
                <c:pt idx="10646">
                  <c:v>-1.8718749999999984</c:v>
                </c:pt>
                <c:pt idx="10647">
                  <c:v>-1.8737499999999985</c:v>
                </c:pt>
                <c:pt idx="10648">
                  <c:v>-1.8756249999999985</c:v>
                </c:pt>
                <c:pt idx="10649">
                  <c:v>-1.8768750000000001</c:v>
                </c:pt>
                <c:pt idx="10650">
                  <c:v>-1.8787500000000001</c:v>
                </c:pt>
                <c:pt idx="10651">
                  <c:v>-1.8818750000000017</c:v>
                </c:pt>
                <c:pt idx="10652">
                  <c:v>-1.8843750000000004</c:v>
                </c:pt>
                <c:pt idx="10653">
                  <c:v>-1.8862500000000004</c:v>
                </c:pt>
                <c:pt idx="10654">
                  <c:v>-1.888749999999999</c:v>
                </c:pt>
                <c:pt idx="10655">
                  <c:v>-1.8906249999999991</c:v>
                </c:pt>
                <c:pt idx="10656">
                  <c:v>-1.8924999999999992</c:v>
                </c:pt>
                <c:pt idx="10657">
                  <c:v>-1.8943749999999993</c:v>
                </c:pt>
                <c:pt idx="10658">
                  <c:v>-1.8968750000000001</c:v>
                </c:pt>
                <c:pt idx="10659">
                  <c:v>-1.8987500000000002</c:v>
                </c:pt>
                <c:pt idx="10660">
                  <c:v>-1.9006250000000002</c:v>
                </c:pt>
                <c:pt idx="10661">
                  <c:v>-1.9025000000000003</c:v>
                </c:pt>
                <c:pt idx="10662">
                  <c:v>-1.9043750000000004</c:v>
                </c:pt>
                <c:pt idx="10663">
                  <c:v>-1.906874999999999</c:v>
                </c:pt>
                <c:pt idx="10664">
                  <c:v>-1.9081250000000005</c:v>
                </c:pt>
                <c:pt idx="10665">
                  <c:v>-1.9100000000000006</c:v>
                </c:pt>
                <c:pt idx="10666">
                  <c:v>-1.913125</c:v>
                </c:pt>
                <c:pt idx="10667">
                  <c:v>-1.915</c:v>
                </c:pt>
                <c:pt idx="10668">
                  <c:v>-1.9175000000000009</c:v>
                </c:pt>
                <c:pt idx="10669">
                  <c:v>-1.9193750000000009</c:v>
                </c:pt>
                <c:pt idx="10670">
                  <c:v>-1.921250000000001</c:v>
                </c:pt>
                <c:pt idx="10671">
                  <c:v>-1.9237499999999996</c:v>
                </c:pt>
                <c:pt idx="10672">
                  <c:v>-1.9256249999999997</c:v>
                </c:pt>
                <c:pt idx="10673">
                  <c:v>-1.9268750000000012</c:v>
                </c:pt>
                <c:pt idx="10674">
                  <c:v>-1.9293749999999998</c:v>
                </c:pt>
                <c:pt idx="10675">
                  <c:v>-1.9324999999999992</c:v>
                </c:pt>
                <c:pt idx="10676">
                  <c:v>-1.9343749999999993</c:v>
                </c:pt>
                <c:pt idx="10677">
                  <c:v>-1.9362499999999994</c:v>
                </c:pt>
                <c:pt idx="10678">
                  <c:v>-1.9381249999999994</c:v>
                </c:pt>
                <c:pt idx="10679">
                  <c:v>-1.9406250000000003</c:v>
                </c:pt>
                <c:pt idx="10680">
                  <c:v>-1.9425000000000003</c:v>
                </c:pt>
                <c:pt idx="10681">
                  <c:v>-1.9437499999999996</c:v>
                </c:pt>
                <c:pt idx="10682">
                  <c:v>-1.9462499999999983</c:v>
                </c:pt>
                <c:pt idx="10683">
                  <c:v>-1.9493749999999999</c:v>
                </c:pt>
                <c:pt idx="10684">
                  <c:v>-1.9506250000000014</c:v>
                </c:pt>
                <c:pt idx="10685">
                  <c:v>-1.953125</c:v>
                </c:pt>
                <c:pt idx="10686">
                  <c:v>-1.9556249999999986</c:v>
                </c:pt>
                <c:pt idx="10687">
                  <c:v>-1.9568750000000001</c:v>
                </c:pt>
                <c:pt idx="10688">
                  <c:v>-1.9600000000000017</c:v>
                </c:pt>
                <c:pt idx="10689">
                  <c:v>-1.9618749999999996</c:v>
                </c:pt>
                <c:pt idx="10690">
                  <c:v>-1.9631249999999989</c:v>
                </c:pt>
                <c:pt idx="10691">
                  <c:v>-1.964999999999999</c:v>
                </c:pt>
                <c:pt idx="10692">
                  <c:v>-1.9674999999999998</c:v>
                </c:pt>
                <c:pt idx="10693">
                  <c:v>-1.9693749999999999</c:v>
                </c:pt>
                <c:pt idx="10694">
                  <c:v>-1.9712499999999999</c:v>
                </c:pt>
                <c:pt idx="10695">
                  <c:v>-1.9718750000000007</c:v>
                </c:pt>
                <c:pt idx="10696">
                  <c:v>-1.9743749999999993</c:v>
                </c:pt>
                <c:pt idx="10697">
                  <c:v>-1.9762499999999994</c:v>
                </c:pt>
                <c:pt idx="10698">
                  <c:v>-1.9781249999999995</c:v>
                </c:pt>
                <c:pt idx="10699">
                  <c:v>-1.9806250000000003</c:v>
                </c:pt>
                <c:pt idx="10700">
                  <c:v>-1.9837499999999997</c:v>
                </c:pt>
                <c:pt idx="10701">
                  <c:v>-1.9868749999999991</c:v>
                </c:pt>
                <c:pt idx="10702">
                  <c:v>-1.9881250000000006</c:v>
                </c:pt>
                <c:pt idx="10703">
                  <c:v>-1.9887499999999991</c:v>
                </c:pt>
                <c:pt idx="10704">
                  <c:v>-1.9918750000000007</c:v>
                </c:pt>
                <c:pt idx="10705">
                  <c:v>-1.9937500000000008</c:v>
                </c:pt>
                <c:pt idx="10706">
                  <c:v>-1.9956250000000009</c:v>
                </c:pt>
                <c:pt idx="10707">
                  <c:v>-1.9987500000000002</c:v>
                </c:pt>
                <c:pt idx="10708">
                  <c:v>-2.0012500000000011</c:v>
                </c:pt>
                <c:pt idx="10709">
                  <c:v>-2.0025000000000004</c:v>
                </c:pt>
                <c:pt idx="10710">
                  <c:v>-2.0043750000000005</c:v>
                </c:pt>
                <c:pt idx="10711">
                  <c:v>-2.0068750000000013</c:v>
                </c:pt>
                <c:pt idx="10712">
                  <c:v>-2.0093749999999999</c:v>
                </c:pt>
                <c:pt idx="10713">
                  <c:v>-2.0106249999999992</c:v>
                </c:pt>
                <c:pt idx="10714">
                  <c:v>-2.0137500000000008</c:v>
                </c:pt>
                <c:pt idx="10715">
                  <c:v>-2.0150000000000001</c:v>
                </c:pt>
                <c:pt idx="10716">
                  <c:v>-2.0168750000000002</c:v>
                </c:pt>
                <c:pt idx="10717">
                  <c:v>-2.0187500000000003</c:v>
                </c:pt>
                <c:pt idx="10718">
                  <c:v>-2.0212500000000011</c:v>
                </c:pt>
                <c:pt idx="10719">
                  <c:v>-2.0243749999999983</c:v>
                </c:pt>
                <c:pt idx="10720">
                  <c:v>-2.0262499999999983</c:v>
                </c:pt>
                <c:pt idx="10721">
                  <c:v>-2.0281249999999984</c:v>
                </c:pt>
                <c:pt idx="10722">
                  <c:v>-2.0293749999999999</c:v>
                </c:pt>
                <c:pt idx="10723">
                  <c:v>-2.03125</c:v>
                </c:pt>
                <c:pt idx="10724">
                  <c:v>-2.0337499999999986</c:v>
                </c:pt>
                <c:pt idx="10725">
                  <c:v>-2.0362500000000017</c:v>
                </c:pt>
                <c:pt idx="10726">
                  <c:v>-2.0393749999999988</c:v>
                </c:pt>
                <c:pt idx="10727">
                  <c:v>-2.0406250000000004</c:v>
                </c:pt>
                <c:pt idx="10728">
                  <c:v>-2.0412499999999989</c:v>
                </c:pt>
                <c:pt idx="10729">
                  <c:v>-2.0437499999999997</c:v>
                </c:pt>
                <c:pt idx="10730">
                  <c:v>-2.0468749999999991</c:v>
                </c:pt>
                <c:pt idx="10731">
                  <c:v>-2.0487499999999992</c:v>
                </c:pt>
                <c:pt idx="10732">
                  <c:v>-2.05125</c:v>
                </c:pt>
                <c:pt idx="10733">
                  <c:v>-2.0531250000000001</c:v>
                </c:pt>
                <c:pt idx="10734">
                  <c:v>-2.0550000000000002</c:v>
                </c:pt>
                <c:pt idx="10735">
                  <c:v>-2.0568750000000002</c:v>
                </c:pt>
                <c:pt idx="10736">
                  <c:v>-2.0581249999999995</c:v>
                </c:pt>
                <c:pt idx="10737">
                  <c:v>-2.0612499999999989</c:v>
                </c:pt>
                <c:pt idx="10738">
                  <c:v>-2.063124999999999</c:v>
                </c:pt>
                <c:pt idx="10739">
                  <c:v>-2.0649999999999991</c:v>
                </c:pt>
                <c:pt idx="10740">
                  <c:v>-2.0674999999999999</c:v>
                </c:pt>
                <c:pt idx="10741">
                  <c:v>-2.0687499999999992</c:v>
                </c:pt>
                <c:pt idx="10742">
                  <c:v>-2.07125</c:v>
                </c:pt>
                <c:pt idx="10743">
                  <c:v>-2.0737500000000009</c:v>
                </c:pt>
                <c:pt idx="10744">
                  <c:v>-2.0762499999999995</c:v>
                </c:pt>
                <c:pt idx="10745">
                  <c:v>-2.0781249999999996</c:v>
                </c:pt>
                <c:pt idx="10746">
                  <c:v>-2.0806250000000004</c:v>
                </c:pt>
                <c:pt idx="10747">
                  <c:v>-2.0825000000000005</c:v>
                </c:pt>
                <c:pt idx="10748">
                  <c:v>-2.0843750000000005</c:v>
                </c:pt>
                <c:pt idx="10749">
                  <c:v>-2.0856249999999998</c:v>
                </c:pt>
                <c:pt idx="10750">
                  <c:v>-2.0874999999999999</c:v>
                </c:pt>
                <c:pt idx="10751">
                  <c:v>-2.0906249999999993</c:v>
                </c:pt>
                <c:pt idx="10752">
                  <c:v>-2.0931250000000001</c:v>
                </c:pt>
                <c:pt idx="10753">
                  <c:v>-2.0943749999999994</c:v>
                </c:pt>
                <c:pt idx="10754">
                  <c:v>-2.095625000000001</c:v>
                </c:pt>
                <c:pt idx="10755">
                  <c:v>-2.0981249999999996</c:v>
                </c:pt>
                <c:pt idx="10756">
                  <c:v>-2.1012500000000012</c:v>
                </c:pt>
                <c:pt idx="10757">
                  <c:v>-2.1031250000000012</c:v>
                </c:pt>
                <c:pt idx="10758">
                  <c:v>-2.1056249999999999</c:v>
                </c:pt>
                <c:pt idx="10759">
                  <c:v>-2.1062499999999984</c:v>
                </c:pt>
                <c:pt idx="10760">
                  <c:v>-2.1081249999999985</c:v>
                </c:pt>
                <c:pt idx="10761">
                  <c:v>-2.1099999999999985</c:v>
                </c:pt>
                <c:pt idx="10762">
                  <c:v>-2.1125000000000016</c:v>
                </c:pt>
                <c:pt idx="10763">
                  <c:v>-2.1156249999999988</c:v>
                </c:pt>
                <c:pt idx="10764">
                  <c:v>-2.1174999999999988</c:v>
                </c:pt>
                <c:pt idx="10765">
                  <c:v>-2.1187500000000004</c:v>
                </c:pt>
                <c:pt idx="10766">
                  <c:v>-2.121249999999999</c:v>
                </c:pt>
                <c:pt idx="10767">
                  <c:v>-2.123124999999999</c:v>
                </c:pt>
                <c:pt idx="10768">
                  <c:v>-2.1262500000000006</c:v>
                </c:pt>
                <c:pt idx="10769">
                  <c:v>-2.1274999999999999</c:v>
                </c:pt>
                <c:pt idx="10770">
                  <c:v>-2.1287499999999993</c:v>
                </c:pt>
                <c:pt idx="10771">
                  <c:v>-2.1312500000000001</c:v>
                </c:pt>
                <c:pt idx="10772">
                  <c:v>-2.1337499999999987</c:v>
                </c:pt>
                <c:pt idx="10773">
                  <c:v>-2.1356249999999988</c:v>
                </c:pt>
                <c:pt idx="10774">
                  <c:v>-2.1387500000000004</c:v>
                </c:pt>
                <c:pt idx="10775">
                  <c:v>-2.1406250000000004</c:v>
                </c:pt>
                <c:pt idx="10776">
                  <c:v>-2.1418749999999998</c:v>
                </c:pt>
                <c:pt idx="10777">
                  <c:v>-2.1437499999999998</c:v>
                </c:pt>
                <c:pt idx="10778">
                  <c:v>-2.1456249999999999</c:v>
                </c:pt>
                <c:pt idx="10779">
                  <c:v>-2.1481250000000007</c:v>
                </c:pt>
                <c:pt idx="10780">
                  <c:v>-2.1512500000000001</c:v>
                </c:pt>
                <c:pt idx="10781">
                  <c:v>-2.1524999999999994</c:v>
                </c:pt>
                <c:pt idx="10782">
                  <c:v>-2.1550000000000002</c:v>
                </c:pt>
                <c:pt idx="10783">
                  <c:v>-2.1575000000000011</c:v>
                </c:pt>
                <c:pt idx="10784">
                  <c:v>-2.1599999999999997</c:v>
                </c:pt>
                <c:pt idx="10785">
                  <c:v>-2.1618749999999998</c:v>
                </c:pt>
                <c:pt idx="10786">
                  <c:v>-2.1625000000000005</c:v>
                </c:pt>
                <c:pt idx="10787">
                  <c:v>-2.1643750000000006</c:v>
                </c:pt>
                <c:pt idx="10788">
                  <c:v>-2.1675</c:v>
                </c:pt>
                <c:pt idx="10789">
                  <c:v>-2.1700000000000008</c:v>
                </c:pt>
                <c:pt idx="10790">
                  <c:v>-2.1718750000000009</c:v>
                </c:pt>
                <c:pt idx="10791">
                  <c:v>-2.1731250000000002</c:v>
                </c:pt>
                <c:pt idx="10792">
                  <c:v>-2.1743749999999995</c:v>
                </c:pt>
                <c:pt idx="10793">
                  <c:v>-2.1768750000000003</c:v>
                </c:pt>
                <c:pt idx="10794">
                  <c:v>-2.1806249999999983</c:v>
                </c:pt>
                <c:pt idx="10795">
                  <c:v>-2.1818749999999998</c:v>
                </c:pt>
                <c:pt idx="10796">
                  <c:v>-2.1843749999999984</c:v>
                </c:pt>
                <c:pt idx="10797">
                  <c:v>-2.1868750000000015</c:v>
                </c:pt>
                <c:pt idx="10798">
                  <c:v>-2.1881249999999985</c:v>
                </c:pt>
                <c:pt idx="10799">
                  <c:v>-2.1899999999999986</c:v>
                </c:pt>
                <c:pt idx="10800">
                  <c:v>-2.1918749999999987</c:v>
                </c:pt>
                <c:pt idx="10801">
                  <c:v>-2.1943750000000017</c:v>
                </c:pt>
                <c:pt idx="10802">
                  <c:v>-2.1962499999999996</c:v>
                </c:pt>
                <c:pt idx="10803">
                  <c:v>-2.1987500000000004</c:v>
                </c:pt>
                <c:pt idx="10804">
                  <c:v>-2.201249999999999</c:v>
                </c:pt>
                <c:pt idx="10805">
                  <c:v>-2.2031249999999991</c:v>
                </c:pt>
                <c:pt idx="10806">
                  <c:v>-2.2049999999999992</c:v>
                </c:pt>
                <c:pt idx="10807">
                  <c:v>-2.2062500000000007</c:v>
                </c:pt>
                <c:pt idx="10808">
                  <c:v>-2.2081250000000008</c:v>
                </c:pt>
                <c:pt idx="10809">
                  <c:v>-2.2112500000000002</c:v>
                </c:pt>
                <c:pt idx="10810">
                  <c:v>-2.2118749999999987</c:v>
                </c:pt>
                <c:pt idx="10811">
                  <c:v>-2.2137499999999988</c:v>
                </c:pt>
                <c:pt idx="10812">
                  <c:v>-2.2174999999999989</c:v>
                </c:pt>
                <c:pt idx="10813">
                  <c:v>-2.2187500000000004</c:v>
                </c:pt>
                <c:pt idx="10814">
                  <c:v>-2.2218749999999998</c:v>
                </c:pt>
                <c:pt idx="10815">
                  <c:v>-2.2225000000000006</c:v>
                </c:pt>
                <c:pt idx="10816">
                  <c:v>-2.2249999999999992</c:v>
                </c:pt>
                <c:pt idx="10817">
                  <c:v>-2.2275</c:v>
                </c:pt>
                <c:pt idx="10818">
                  <c:v>-2.2300000000000009</c:v>
                </c:pt>
                <c:pt idx="10819">
                  <c:v>-2.2318750000000009</c:v>
                </c:pt>
                <c:pt idx="10820">
                  <c:v>-2.2343749999999996</c:v>
                </c:pt>
                <c:pt idx="10821">
                  <c:v>-2.2362499999999996</c:v>
                </c:pt>
                <c:pt idx="10822">
                  <c:v>-2.2387500000000005</c:v>
                </c:pt>
                <c:pt idx="10823">
                  <c:v>-2.2412500000000013</c:v>
                </c:pt>
                <c:pt idx="10824">
                  <c:v>-2.2418749999999998</c:v>
                </c:pt>
                <c:pt idx="10825">
                  <c:v>-2.2443750000000007</c:v>
                </c:pt>
                <c:pt idx="10826">
                  <c:v>-2.2462500000000007</c:v>
                </c:pt>
                <c:pt idx="10827">
                  <c:v>-2.2481250000000008</c:v>
                </c:pt>
                <c:pt idx="10828">
                  <c:v>-2.2506249999999994</c:v>
                </c:pt>
                <c:pt idx="10829">
                  <c:v>-2.2531250000000003</c:v>
                </c:pt>
                <c:pt idx="10830">
                  <c:v>-2.2550000000000003</c:v>
                </c:pt>
                <c:pt idx="10831">
                  <c:v>-2.2575000000000012</c:v>
                </c:pt>
                <c:pt idx="10832">
                  <c:v>-2.2581249999999997</c:v>
                </c:pt>
                <c:pt idx="10833">
                  <c:v>-2.2599999999999998</c:v>
                </c:pt>
                <c:pt idx="10834">
                  <c:v>-2.2650000000000015</c:v>
                </c:pt>
                <c:pt idx="10835">
                  <c:v>-2.2662499999999985</c:v>
                </c:pt>
                <c:pt idx="10836">
                  <c:v>-2.2668750000000015</c:v>
                </c:pt>
                <c:pt idx="10837">
                  <c:v>-2.2693750000000001</c:v>
                </c:pt>
                <c:pt idx="10838">
                  <c:v>-2.2718749999999988</c:v>
                </c:pt>
                <c:pt idx="10839">
                  <c:v>-2.2737499999999988</c:v>
                </c:pt>
                <c:pt idx="10840">
                  <c:v>-2.2762499999999997</c:v>
                </c:pt>
                <c:pt idx="10841">
                  <c:v>-2.2781249999999997</c:v>
                </c:pt>
                <c:pt idx="10842">
                  <c:v>-2.2812499999999991</c:v>
                </c:pt>
                <c:pt idx="10843">
                  <c:v>-2.2831249999999992</c:v>
                </c:pt>
                <c:pt idx="10844">
                  <c:v>-2.2843750000000007</c:v>
                </c:pt>
                <c:pt idx="10845">
                  <c:v>-2.285625</c:v>
                </c:pt>
                <c:pt idx="10846">
                  <c:v>-2.2881250000000009</c:v>
                </c:pt>
                <c:pt idx="10847">
                  <c:v>-2.2912500000000002</c:v>
                </c:pt>
                <c:pt idx="10848">
                  <c:v>-2.2924999999999995</c:v>
                </c:pt>
                <c:pt idx="10849">
                  <c:v>-2.2956249999999989</c:v>
                </c:pt>
                <c:pt idx="10850">
                  <c:v>-2.2968750000000004</c:v>
                </c:pt>
                <c:pt idx="10851">
                  <c:v>-2.2993749999999991</c:v>
                </c:pt>
                <c:pt idx="10852">
                  <c:v>-2.3006250000000006</c:v>
                </c:pt>
                <c:pt idx="10853">
                  <c:v>-2.3025000000000007</c:v>
                </c:pt>
                <c:pt idx="10854">
                  <c:v>-2.3049999999999993</c:v>
                </c:pt>
                <c:pt idx="10855">
                  <c:v>-2.3068749999999993</c:v>
                </c:pt>
                <c:pt idx="10856">
                  <c:v>-2.3087499999999994</c:v>
                </c:pt>
                <c:pt idx="10857">
                  <c:v>-2.3112500000000002</c:v>
                </c:pt>
                <c:pt idx="10858">
                  <c:v>-2.3137500000000011</c:v>
                </c:pt>
                <c:pt idx="10859">
                  <c:v>-2.3162499999999997</c:v>
                </c:pt>
                <c:pt idx="10860">
                  <c:v>-2.3181249999999998</c:v>
                </c:pt>
                <c:pt idx="10861">
                  <c:v>-2.3187500000000005</c:v>
                </c:pt>
                <c:pt idx="10862">
                  <c:v>-2.3212499999999991</c:v>
                </c:pt>
                <c:pt idx="10863">
                  <c:v>-2.3231249999999992</c:v>
                </c:pt>
                <c:pt idx="10864">
                  <c:v>-2.3256250000000001</c:v>
                </c:pt>
                <c:pt idx="10865">
                  <c:v>-2.3275000000000001</c:v>
                </c:pt>
                <c:pt idx="10866">
                  <c:v>-2.3306249999999995</c:v>
                </c:pt>
                <c:pt idx="10867">
                  <c:v>-2.3331250000000003</c:v>
                </c:pt>
                <c:pt idx="10868">
                  <c:v>-2.3356250000000012</c:v>
                </c:pt>
                <c:pt idx="10869">
                  <c:v>-2.3375000000000012</c:v>
                </c:pt>
                <c:pt idx="10870">
                  <c:v>-2.3393750000000013</c:v>
                </c:pt>
                <c:pt idx="10871">
                  <c:v>-2.3406249999999984</c:v>
                </c:pt>
                <c:pt idx="10872">
                  <c:v>-2.3431250000000015</c:v>
                </c:pt>
                <c:pt idx="10873">
                  <c:v>-2.3443749999999985</c:v>
                </c:pt>
                <c:pt idx="10874">
                  <c:v>-2.3462499999999986</c:v>
                </c:pt>
                <c:pt idx="10875">
                  <c:v>-2.3481249999999987</c:v>
                </c:pt>
                <c:pt idx="10876">
                  <c:v>-2.3506250000000017</c:v>
                </c:pt>
                <c:pt idx="10877">
                  <c:v>-2.3531250000000004</c:v>
                </c:pt>
                <c:pt idx="10878">
                  <c:v>-2.3550000000000004</c:v>
                </c:pt>
                <c:pt idx="10879">
                  <c:v>-2.3568750000000005</c:v>
                </c:pt>
                <c:pt idx="10880">
                  <c:v>-2.3593749999999991</c:v>
                </c:pt>
                <c:pt idx="10881">
                  <c:v>-2.3606250000000006</c:v>
                </c:pt>
                <c:pt idx="10882">
                  <c:v>-2.3631249999999993</c:v>
                </c:pt>
                <c:pt idx="10883">
                  <c:v>-2.3662500000000009</c:v>
                </c:pt>
                <c:pt idx="10884">
                  <c:v>-2.3681249999999987</c:v>
                </c:pt>
                <c:pt idx="10885">
                  <c:v>-2.3693750000000002</c:v>
                </c:pt>
                <c:pt idx="10886">
                  <c:v>-2.3718749999999988</c:v>
                </c:pt>
                <c:pt idx="10887">
                  <c:v>-2.3731250000000004</c:v>
                </c:pt>
                <c:pt idx="10888">
                  <c:v>-2.375624999999999</c:v>
                </c:pt>
                <c:pt idx="10889">
                  <c:v>-2.3781249999999998</c:v>
                </c:pt>
                <c:pt idx="10890">
                  <c:v>-2.38</c:v>
                </c:pt>
                <c:pt idx="10891">
                  <c:v>-2.381875</c:v>
                </c:pt>
                <c:pt idx="10892">
                  <c:v>-2.3843750000000008</c:v>
                </c:pt>
                <c:pt idx="10893">
                  <c:v>-2.3862500000000009</c:v>
                </c:pt>
                <c:pt idx="10894">
                  <c:v>-2.3881250000000009</c:v>
                </c:pt>
                <c:pt idx="10895">
                  <c:v>-2.3906249999999996</c:v>
                </c:pt>
                <c:pt idx="10896">
                  <c:v>-2.3918750000000011</c:v>
                </c:pt>
                <c:pt idx="10897">
                  <c:v>-2.3950000000000005</c:v>
                </c:pt>
                <c:pt idx="10898">
                  <c:v>-2.3981249999999998</c:v>
                </c:pt>
                <c:pt idx="10899">
                  <c:v>-2.3993749999999991</c:v>
                </c:pt>
                <c:pt idx="10900">
                  <c:v>-2.401875</c:v>
                </c:pt>
                <c:pt idx="10901">
                  <c:v>-2.4043750000000008</c:v>
                </c:pt>
                <c:pt idx="10902">
                  <c:v>-2.4056250000000001</c:v>
                </c:pt>
                <c:pt idx="10903">
                  <c:v>-2.4087499999999995</c:v>
                </c:pt>
                <c:pt idx="10904">
                  <c:v>-2.4112500000000003</c:v>
                </c:pt>
                <c:pt idx="10905">
                  <c:v>-2.4118750000000011</c:v>
                </c:pt>
                <c:pt idx="10906">
                  <c:v>-2.4143749999999997</c:v>
                </c:pt>
                <c:pt idx="10907">
                  <c:v>-2.4156250000000012</c:v>
                </c:pt>
                <c:pt idx="10908">
                  <c:v>-2.4168749999999983</c:v>
                </c:pt>
                <c:pt idx="10909">
                  <c:v>-2.42</c:v>
                </c:pt>
                <c:pt idx="10910">
                  <c:v>-2.4224999999999985</c:v>
                </c:pt>
                <c:pt idx="10911">
                  <c:v>-2.4250000000000016</c:v>
                </c:pt>
                <c:pt idx="10912">
                  <c:v>-2.4275000000000002</c:v>
                </c:pt>
                <c:pt idx="10913">
                  <c:v>-2.4287500000000017</c:v>
                </c:pt>
                <c:pt idx="10914">
                  <c:v>-2.4299999999999988</c:v>
                </c:pt>
                <c:pt idx="10915">
                  <c:v>-2.4318749999999989</c:v>
                </c:pt>
                <c:pt idx="10916">
                  <c:v>-2.4343749999999997</c:v>
                </c:pt>
                <c:pt idx="10917">
                  <c:v>-2.4368750000000006</c:v>
                </c:pt>
                <c:pt idx="10918">
                  <c:v>-2.44</c:v>
                </c:pt>
                <c:pt idx="10919">
                  <c:v>-2.441875</c:v>
                </c:pt>
                <c:pt idx="10920">
                  <c:v>-2.4431249999999993</c:v>
                </c:pt>
                <c:pt idx="10921">
                  <c:v>-2.4456250000000002</c:v>
                </c:pt>
                <c:pt idx="10922">
                  <c:v>-2.4481249999999988</c:v>
                </c:pt>
                <c:pt idx="10923">
                  <c:v>-2.4487499999999995</c:v>
                </c:pt>
                <c:pt idx="10924">
                  <c:v>-2.4506249999999996</c:v>
                </c:pt>
                <c:pt idx="10925">
                  <c:v>-2.4531250000000004</c:v>
                </c:pt>
                <c:pt idx="10926">
                  <c:v>-2.4556249999999991</c:v>
                </c:pt>
                <c:pt idx="10927">
                  <c:v>-2.4562499999999998</c:v>
                </c:pt>
                <c:pt idx="10928">
                  <c:v>-2.4593749999999992</c:v>
                </c:pt>
                <c:pt idx="10929">
                  <c:v>-2.4625000000000008</c:v>
                </c:pt>
                <c:pt idx="10930">
                  <c:v>-2.4649999999999994</c:v>
                </c:pt>
                <c:pt idx="10931">
                  <c:v>-2.4662500000000009</c:v>
                </c:pt>
                <c:pt idx="10932">
                  <c:v>-2.468125000000001</c:v>
                </c:pt>
                <c:pt idx="10933">
                  <c:v>-2.4700000000000011</c:v>
                </c:pt>
                <c:pt idx="10934">
                  <c:v>-2.4724999999999997</c:v>
                </c:pt>
                <c:pt idx="10935">
                  <c:v>-2.4743749999999998</c:v>
                </c:pt>
                <c:pt idx="10936">
                  <c:v>-2.4762499999999998</c:v>
                </c:pt>
                <c:pt idx="10937">
                  <c:v>-2.4781249999999999</c:v>
                </c:pt>
                <c:pt idx="10938">
                  <c:v>-2.4812499999999993</c:v>
                </c:pt>
                <c:pt idx="10939">
                  <c:v>-2.4831249999999994</c:v>
                </c:pt>
                <c:pt idx="10940">
                  <c:v>-2.4843750000000009</c:v>
                </c:pt>
                <c:pt idx="10941">
                  <c:v>-2.4868749999999995</c:v>
                </c:pt>
                <c:pt idx="10942">
                  <c:v>-2.4893750000000003</c:v>
                </c:pt>
                <c:pt idx="10943">
                  <c:v>-2.4918750000000012</c:v>
                </c:pt>
                <c:pt idx="10944">
                  <c:v>-2.4937500000000012</c:v>
                </c:pt>
                <c:pt idx="10945">
                  <c:v>-2.4956250000000013</c:v>
                </c:pt>
                <c:pt idx="10946">
                  <c:v>-2.4975000000000014</c:v>
                </c:pt>
                <c:pt idx="10947">
                  <c:v>-2.5</c:v>
                </c:pt>
                <c:pt idx="10948">
                  <c:v>-2.5018750000000001</c:v>
                </c:pt>
                <c:pt idx="10949">
                  <c:v>-2.5037500000000001</c:v>
                </c:pt>
                <c:pt idx="10950">
                  <c:v>-2.5062499999999988</c:v>
                </c:pt>
                <c:pt idx="10951">
                  <c:v>-2.5081249999999988</c:v>
                </c:pt>
                <c:pt idx="10952">
                  <c:v>-2.5112500000000004</c:v>
                </c:pt>
                <c:pt idx="10953">
                  <c:v>-2.5131250000000005</c:v>
                </c:pt>
                <c:pt idx="10954">
                  <c:v>-2.5143749999999998</c:v>
                </c:pt>
                <c:pt idx="10955">
                  <c:v>-2.5162499999999999</c:v>
                </c:pt>
                <c:pt idx="10956">
                  <c:v>-2.5187500000000007</c:v>
                </c:pt>
                <c:pt idx="10957">
                  <c:v>-2.5206250000000008</c:v>
                </c:pt>
                <c:pt idx="10958">
                  <c:v>-2.5225000000000009</c:v>
                </c:pt>
                <c:pt idx="10959">
                  <c:v>-2.5249999999999995</c:v>
                </c:pt>
                <c:pt idx="10960">
                  <c:v>-2.5268749999999995</c:v>
                </c:pt>
                <c:pt idx="10961">
                  <c:v>-2.5281249999999988</c:v>
                </c:pt>
                <c:pt idx="10962">
                  <c:v>-2.5299999999999989</c:v>
                </c:pt>
                <c:pt idx="10963">
                  <c:v>-2.5331250000000005</c:v>
                </c:pt>
                <c:pt idx="10964">
                  <c:v>-2.5356249999999991</c:v>
                </c:pt>
                <c:pt idx="10965">
                  <c:v>-2.5368750000000007</c:v>
                </c:pt>
                <c:pt idx="10966">
                  <c:v>-2.54</c:v>
                </c:pt>
                <c:pt idx="10967">
                  <c:v>-2.5418750000000001</c:v>
                </c:pt>
                <c:pt idx="10968">
                  <c:v>-2.5431249999999994</c:v>
                </c:pt>
                <c:pt idx="10969">
                  <c:v>-2.546250000000001</c:v>
                </c:pt>
                <c:pt idx="10970">
                  <c:v>-2.5481250000000011</c:v>
                </c:pt>
                <c:pt idx="10971">
                  <c:v>-2.5500000000000012</c:v>
                </c:pt>
                <c:pt idx="10972">
                  <c:v>-2.5518750000000012</c:v>
                </c:pt>
                <c:pt idx="10973">
                  <c:v>-2.5550000000000006</c:v>
                </c:pt>
                <c:pt idx="10974">
                  <c:v>-2.5556249999999991</c:v>
                </c:pt>
                <c:pt idx="10975">
                  <c:v>-2.5568750000000007</c:v>
                </c:pt>
                <c:pt idx="10976">
                  <c:v>-2.5593749999999993</c:v>
                </c:pt>
                <c:pt idx="10977">
                  <c:v>-2.5618750000000001</c:v>
                </c:pt>
                <c:pt idx="10978">
                  <c:v>-2.564375000000001</c:v>
                </c:pt>
                <c:pt idx="10979">
                  <c:v>-2.5656250000000003</c:v>
                </c:pt>
                <c:pt idx="10980">
                  <c:v>-2.5681250000000011</c:v>
                </c:pt>
                <c:pt idx="10981">
                  <c:v>-2.5712499999999983</c:v>
                </c:pt>
                <c:pt idx="10982">
                  <c:v>-2.5718750000000012</c:v>
                </c:pt>
                <c:pt idx="10983">
                  <c:v>-2.5743749999999999</c:v>
                </c:pt>
                <c:pt idx="10984">
                  <c:v>-2.5762499999999999</c:v>
                </c:pt>
                <c:pt idx="10985">
                  <c:v>-2.5787499999999985</c:v>
                </c:pt>
                <c:pt idx="10986">
                  <c:v>-2.5806249999999986</c:v>
                </c:pt>
                <c:pt idx="10987">
                  <c:v>-2.5831250000000017</c:v>
                </c:pt>
                <c:pt idx="10988">
                  <c:v>-2.5856250000000003</c:v>
                </c:pt>
                <c:pt idx="10989">
                  <c:v>-2.5881249999999989</c:v>
                </c:pt>
                <c:pt idx="10990">
                  <c:v>-2.5893750000000004</c:v>
                </c:pt>
                <c:pt idx="10991">
                  <c:v>-2.5912500000000005</c:v>
                </c:pt>
                <c:pt idx="10992">
                  <c:v>-2.5931250000000006</c:v>
                </c:pt>
                <c:pt idx="10993">
                  <c:v>-2.5956249999999992</c:v>
                </c:pt>
                <c:pt idx="10994">
                  <c:v>-2.5974999999999993</c:v>
                </c:pt>
                <c:pt idx="10995">
                  <c:v>-2.5993749999999993</c:v>
                </c:pt>
                <c:pt idx="10996">
                  <c:v>-2.6012499999999994</c:v>
                </c:pt>
                <c:pt idx="10997">
                  <c:v>-2.6037500000000002</c:v>
                </c:pt>
                <c:pt idx="10998">
                  <c:v>-2.6062499999999988</c:v>
                </c:pt>
                <c:pt idx="10999">
                  <c:v>-2.6087499999999997</c:v>
                </c:pt>
                <c:pt idx="11000">
                  <c:v>-2.6106249999999998</c:v>
                </c:pt>
                <c:pt idx="11001">
                  <c:v>-2.6131250000000006</c:v>
                </c:pt>
                <c:pt idx="11002">
                  <c:v>-2.6156249999999992</c:v>
                </c:pt>
                <c:pt idx="11003">
                  <c:v>-2.6174999999999993</c:v>
                </c:pt>
                <c:pt idx="11004">
                  <c:v>-2.6193749999999993</c:v>
                </c:pt>
                <c:pt idx="11005">
                  <c:v>-2.6218750000000002</c:v>
                </c:pt>
                <c:pt idx="11006">
                  <c:v>-2.6237500000000002</c:v>
                </c:pt>
                <c:pt idx="11007">
                  <c:v>-2.6262500000000011</c:v>
                </c:pt>
                <c:pt idx="11008">
                  <c:v>-2.6275000000000004</c:v>
                </c:pt>
                <c:pt idx="11009">
                  <c:v>-2.6293750000000005</c:v>
                </c:pt>
                <c:pt idx="11010">
                  <c:v>-2.6318750000000013</c:v>
                </c:pt>
                <c:pt idx="11011">
                  <c:v>-2.6337499999999991</c:v>
                </c:pt>
                <c:pt idx="11012">
                  <c:v>-2.63625</c:v>
                </c:pt>
                <c:pt idx="11013">
                  <c:v>-2.6381250000000001</c:v>
                </c:pt>
                <c:pt idx="11014">
                  <c:v>-2.6393749999999994</c:v>
                </c:pt>
                <c:pt idx="11015">
                  <c:v>-2.6418750000000002</c:v>
                </c:pt>
                <c:pt idx="11016">
                  <c:v>-2.6437500000000003</c:v>
                </c:pt>
                <c:pt idx="11017">
                  <c:v>-2.6456250000000003</c:v>
                </c:pt>
                <c:pt idx="11018">
                  <c:v>-2.6481250000000012</c:v>
                </c:pt>
                <c:pt idx="11019">
                  <c:v>-2.6500000000000012</c:v>
                </c:pt>
                <c:pt idx="11020">
                  <c:v>-2.6512499999999983</c:v>
                </c:pt>
                <c:pt idx="11021">
                  <c:v>-2.6537500000000014</c:v>
                </c:pt>
                <c:pt idx="11022">
                  <c:v>-2.6556250000000015</c:v>
                </c:pt>
                <c:pt idx="11023">
                  <c:v>-2.6587499999999986</c:v>
                </c:pt>
                <c:pt idx="11024">
                  <c:v>-2.6618750000000002</c:v>
                </c:pt>
                <c:pt idx="11025">
                  <c:v>-2.6637500000000003</c:v>
                </c:pt>
                <c:pt idx="11026">
                  <c:v>-2.6656250000000004</c:v>
                </c:pt>
                <c:pt idx="11027">
                  <c:v>-2.668124999999999</c:v>
                </c:pt>
                <c:pt idx="11028">
                  <c:v>-2.669999999999999</c:v>
                </c:pt>
                <c:pt idx="11029">
                  <c:v>-2.6724999999999999</c:v>
                </c:pt>
                <c:pt idx="11030">
                  <c:v>-2.6737499999999992</c:v>
                </c:pt>
                <c:pt idx="11031">
                  <c:v>-2.6756249999999993</c:v>
                </c:pt>
                <c:pt idx="11032">
                  <c:v>-2.6774999999999993</c:v>
                </c:pt>
                <c:pt idx="11033">
                  <c:v>-2.6793749999999994</c:v>
                </c:pt>
                <c:pt idx="11034">
                  <c:v>-2.6831249999999995</c:v>
                </c:pt>
                <c:pt idx="11035">
                  <c:v>-2.6849999999999996</c:v>
                </c:pt>
                <c:pt idx="11036">
                  <c:v>-2.6862499999999989</c:v>
                </c:pt>
                <c:pt idx="11037">
                  <c:v>-2.688124999999999</c:v>
                </c:pt>
                <c:pt idx="11038">
                  <c:v>-2.6912500000000006</c:v>
                </c:pt>
                <c:pt idx="11039">
                  <c:v>-2.6937499999999992</c:v>
                </c:pt>
                <c:pt idx="11040">
                  <c:v>-2.6950000000000007</c:v>
                </c:pt>
                <c:pt idx="11041">
                  <c:v>-2.6968750000000008</c:v>
                </c:pt>
                <c:pt idx="11042">
                  <c:v>-2.6987500000000009</c:v>
                </c:pt>
                <c:pt idx="11043">
                  <c:v>-2.7006250000000009</c:v>
                </c:pt>
                <c:pt idx="11044">
                  <c:v>-2.7037500000000003</c:v>
                </c:pt>
                <c:pt idx="11045">
                  <c:v>-2.7056250000000004</c:v>
                </c:pt>
                <c:pt idx="11046">
                  <c:v>-2.7068749999999997</c:v>
                </c:pt>
                <c:pt idx="11047">
                  <c:v>-2.7087499999999998</c:v>
                </c:pt>
                <c:pt idx="11048">
                  <c:v>-2.7118749999999991</c:v>
                </c:pt>
                <c:pt idx="11049">
                  <c:v>-2.714375</c:v>
                </c:pt>
                <c:pt idx="11050">
                  <c:v>-2.7162500000000001</c:v>
                </c:pt>
                <c:pt idx="11051">
                  <c:v>-2.7187500000000009</c:v>
                </c:pt>
                <c:pt idx="11052">
                  <c:v>-2.72</c:v>
                </c:pt>
                <c:pt idx="11053">
                  <c:v>-2.720625000000001</c:v>
                </c:pt>
                <c:pt idx="11054">
                  <c:v>-2.7237500000000003</c:v>
                </c:pt>
                <c:pt idx="11055">
                  <c:v>-2.7268749999999997</c:v>
                </c:pt>
                <c:pt idx="11056">
                  <c:v>-2.7293749999999983</c:v>
                </c:pt>
                <c:pt idx="11057">
                  <c:v>-2.7312499999999984</c:v>
                </c:pt>
                <c:pt idx="11058">
                  <c:v>-2.7331249999999985</c:v>
                </c:pt>
                <c:pt idx="11059">
                  <c:v>-2.7349999999999985</c:v>
                </c:pt>
                <c:pt idx="11060">
                  <c:v>-2.7368749999999986</c:v>
                </c:pt>
                <c:pt idx="11061">
                  <c:v>-2.7381250000000001</c:v>
                </c:pt>
                <c:pt idx="11062">
                  <c:v>-2.7412500000000017</c:v>
                </c:pt>
                <c:pt idx="11063">
                  <c:v>-2.7431249999999996</c:v>
                </c:pt>
                <c:pt idx="11064">
                  <c:v>-2.746249999999999</c:v>
                </c:pt>
                <c:pt idx="11065">
                  <c:v>-2.748124999999999</c:v>
                </c:pt>
                <c:pt idx="11066">
                  <c:v>-2.7493750000000006</c:v>
                </c:pt>
                <c:pt idx="11067">
                  <c:v>-2.7518749999999992</c:v>
                </c:pt>
                <c:pt idx="11068">
                  <c:v>-2.7537499999999993</c:v>
                </c:pt>
                <c:pt idx="11069">
                  <c:v>-2.7562500000000001</c:v>
                </c:pt>
                <c:pt idx="11070">
                  <c:v>-2.7600000000000002</c:v>
                </c:pt>
                <c:pt idx="11071">
                  <c:v>-2.7612499999999995</c:v>
                </c:pt>
                <c:pt idx="11072">
                  <c:v>-2.7624999999999988</c:v>
                </c:pt>
                <c:pt idx="11073">
                  <c:v>-2.7631249999999996</c:v>
                </c:pt>
                <c:pt idx="11074">
                  <c:v>-2.7656250000000004</c:v>
                </c:pt>
                <c:pt idx="11075">
                  <c:v>-2.7675000000000005</c:v>
                </c:pt>
                <c:pt idx="11076">
                  <c:v>-2.7706249999999999</c:v>
                </c:pt>
                <c:pt idx="11077">
                  <c:v>-2.7725</c:v>
                </c:pt>
                <c:pt idx="11078">
                  <c:v>-2.774375</c:v>
                </c:pt>
                <c:pt idx="11079">
                  <c:v>-2.7768750000000009</c:v>
                </c:pt>
                <c:pt idx="11080">
                  <c:v>-2.7781250000000002</c:v>
                </c:pt>
                <c:pt idx="11081">
                  <c:v>-2.7800000000000002</c:v>
                </c:pt>
                <c:pt idx="11082">
                  <c:v>-2.7825000000000011</c:v>
                </c:pt>
                <c:pt idx="11083">
                  <c:v>-2.7856250000000005</c:v>
                </c:pt>
                <c:pt idx="11084">
                  <c:v>-2.7868749999999998</c:v>
                </c:pt>
                <c:pt idx="11085">
                  <c:v>-2.7887499999999998</c:v>
                </c:pt>
                <c:pt idx="11086">
                  <c:v>-2.7918749999999992</c:v>
                </c:pt>
                <c:pt idx="11087">
                  <c:v>-2.7931250000000007</c:v>
                </c:pt>
                <c:pt idx="11088">
                  <c:v>-2.7962500000000001</c:v>
                </c:pt>
                <c:pt idx="11089">
                  <c:v>-2.7968750000000009</c:v>
                </c:pt>
                <c:pt idx="11090">
                  <c:v>-2.7993749999999995</c:v>
                </c:pt>
                <c:pt idx="11091">
                  <c:v>-2.8018750000000003</c:v>
                </c:pt>
                <c:pt idx="11092">
                  <c:v>-2.8031249999999996</c:v>
                </c:pt>
                <c:pt idx="11093">
                  <c:v>-2.8049999999999997</c:v>
                </c:pt>
                <c:pt idx="11094">
                  <c:v>-2.8081250000000013</c:v>
                </c:pt>
                <c:pt idx="11095">
                  <c:v>-2.8106249999999999</c:v>
                </c:pt>
                <c:pt idx="11096">
                  <c:v>-2.8118750000000015</c:v>
                </c:pt>
                <c:pt idx="11097">
                  <c:v>-2.8143750000000001</c:v>
                </c:pt>
                <c:pt idx="11098">
                  <c:v>-2.8162500000000001</c:v>
                </c:pt>
                <c:pt idx="11099">
                  <c:v>-2.8181250000000002</c:v>
                </c:pt>
                <c:pt idx="11100">
                  <c:v>-2.8212499999999996</c:v>
                </c:pt>
                <c:pt idx="11101">
                  <c:v>-2.8224999999999989</c:v>
                </c:pt>
                <c:pt idx="11102">
                  <c:v>-2.8256250000000005</c:v>
                </c:pt>
                <c:pt idx="11103">
                  <c:v>-2.8268749999999998</c:v>
                </c:pt>
                <c:pt idx="11104">
                  <c:v>-2.8287499999999999</c:v>
                </c:pt>
                <c:pt idx="11105">
                  <c:v>-2.8312500000000007</c:v>
                </c:pt>
                <c:pt idx="11106">
                  <c:v>-2.8325</c:v>
                </c:pt>
                <c:pt idx="11107">
                  <c:v>-2.8343750000000001</c:v>
                </c:pt>
                <c:pt idx="11108">
                  <c:v>-2.8368749999999987</c:v>
                </c:pt>
                <c:pt idx="11109">
                  <c:v>-2.8393749999999995</c:v>
                </c:pt>
                <c:pt idx="11110">
                  <c:v>-2.8418750000000004</c:v>
                </c:pt>
                <c:pt idx="11111">
                  <c:v>-2.844374999999999</c:v>
                </c:pt>
                <c:pt idx="11112">
                  <c:v>-2.8456250000000005</c:v>
                </c:pt>
                <c:pt idx="11113">
                  <c:v>-2.8481249999999991</c:v>
                </c:pt>
                <c:pt idx="11114">
                  <c:v>-2.8493750000000007</c:v>
                </c:pt>
                <c:pt idx="11115">
                  <c:v>-2.8512500000000007</c:v>
                </c:pt>
                <c:pt idx="11116">
                  <c:v>-2.8543750000000001</c:v>
                </c:pt>
                <c:pt idx="11117">
                  <c:v>-2.8562500000000002</c:v>
                </c:pt>
                <c:pt idx="11118">
                  <c:v>-2.8581250000000002</c:v>
                </c:pt>
                <c:pt idx="11119">
                  <c:v>-2.8600000000000003</c:v>
                </c:pt>
                <c:pt idx="11120">
                  <c:v>-2.8625000000000012</c:v>
                </c:pt>
                <c:pt idx="11121">
                  <c:v>-2.8643750000000012</c:v>
                </c:pt>
                <c:pt idx="11122">
                  <c:v>-2.8668749999999998</c:v>
                </c:pt>
                <c:pt idx="11123">
                  <c:v>-2.8699999999999992</c:v>
                </c:pt>
                <c:pt idx="11124">
                  <c:v>-2.870625</c:v>
                </c:pt>
                <c:pt idx="11125">
                  <c:v>-2.8718749999999993</c:v>
                </c:pt>
                <c:pt idx="11126">
                  <c:v>-2.8743750000000001</c:v>
                </c:pt>
                <c:pt idx="11127">
                  <c:v>-2.8768749999999987</c:v>
                </c:pt>
                <c:pt idx="11128">
                  <c:v>-2.878750000000001</c:v>
                </c:pt>
                <c:pt idx="11129">
                  <c:v>-2.8825000000000012</c:v>
                </c:pt>
                <c:pt idx="11130">
                  <c:v>-2.8837499999999983</c:v>
                </c:pt>
                <c:pt idx="11131">
                  <c:v>-2.885000000000002</c:v>
                </c:pt>
                <c:pt idx="11132">
                  <c:v>-2.8881249999999992</c:v>
                </c:pt>
                <c:pt idx="11133">
                  <c:v>-2.8900000000000015</c:v>
                </c:pt>
                <c:pt idx="11134">
                  <c:v>-2.8912499999999985</c:v>
                </c:pt>
                <c:pt idx="11135">
                  <c:v>-2.8937500000000016</c:v>
                </c:pt>
                <c:pt idx="11136">
                  <c:v>-2.8956249999999994</c:v>
                </c:pt>
                <c:pt idx="11137">
                  <c:v>-2.8981250000000003</c:v>
                </c:pt>
                <c:pt idx="11138">
                  <c:v>-2.9006250000000011</c:v>
                </c:pt>
                <c:pt idx="11139">
                  <c:v>-2.9012500000000019</c:v>
                </c:pt>
                <c:pt idx="11140">
                  <c:v>-2.9043750000000013</c:v>
                </c:pt>
                <c:pt idx="11141">
                  <c:v>-2.9074999999999984</c:v>
                </c:pt>
                <c:pt idx="11142">
                  <c:v>-2.9081249999999992</c:v>
                </c:pt>
                <c:pt idx="11143">
                  <c:v>-2.910625</c:v>
                </c:pt>
                <c:pt idx="11144">
                  <c:v>-2.9131250000000009</c:v>
                </c:pt>
                <c:pt idx="11145">
                  <c:v>-2.9143750000000002</c:v>
                </c:pt>
                <c:pt idx="11146">
                  <c:v>-2.9156249999999995</c:v>
                </c:pt>
                <c:pt idx="11147">
                  <c:v>-2.9181250000000003</c:v>
                </c:pt>
                <c:pt idx="11148">
                  <c:v>-2.9206250000000011</c:v>
                </c:pt>
                <c:pt idx="11149">
                  <c:v>-2.922499999999999</c:v>
                </c:pt>
                <c:pt idx="11150">
                  <c:v>-2.9256250000000006</c:v>
                </c:pt>
                <c:pt idx="11151">
                  <c:v>-2.9268749999999999</c:v>
                </c:pt>
                <c:pt idx="11152">
                  <c:v>-2.9281250000000014</c:v>
                </c:pt>
                <c:pt idx="11153">
                  <c:v>-2.9312499999999986</c:v>
                </c:pt>
                <c:pt idx="11154">
                  <c:v>-2.9331250000000009</c:v>
                </c:pt>
                <c:pt idx="11155">
                  <c:v>-2.9349999999999987</c:v>
                </c:pt>
                <c:pt idx="11156">
                  <c:v>-2.9374999999999996</c:v>
                </c:pt>
                <c:pt idx="11157">
                  <c:v>-2.9387499999999989</c:v>
                </c:pt>
                <c:pt idx="11158">
                  <c:v>-2.9412499999999997</c:v>
                </c:pt>
                <c:pt idx="11159">
                  <c:v>-2.9431249999999975</c:v>
                </c:pt>
                <c:pt idx="11160">
                  <c:v>-2.9456250000000006</c:v>
                </c:pt>
                <c:pt idx="11161">
                  <c:v>-2.9475000000000007</c:v>
                </c:pt>
                <c:pt idx="11162">
                  <c:v>-2.9506249999999978</c:v>
                </c:pt>
                <c:pt idx="11163">
                  <c:v>-2.9518750000000016</c:v>
                </c:pt>
                <c:pt idx="11164">
                  <c:v>-2.9537499999999994</c:v>
                </c:pt>
                <c:pt idx="11165">
                  <c:v>-2.9556250000000017</c:v>
                </c:pt>
                <c:pt idx="11166">
                  <c:v>-2.9581249999999981</c:v>
                </c:pt>
                <c:pt idx="11167">
                  <c:v>-2.9606250000000012</c:v>
                </c:pt>
                <c:pt idx="11168">
                  <c:v>-2.962499999999999</c:v>
                </c:pt>
                <c:pt idx="11169">
                  <c:v>-2.9643750000000013</c:v>
                </c:pt>
                <c:pt idx="11170">
                  <c:v>-2.9668750000000021</c:v>
                </c:pt>
                <c:pt idx="11171">
                  <c:v>-2.96875</c:v>
                </c:pt>
                <c:pt idx="11172">
                  <c:v>-2.9712500000000008</c:v>
                </c:pt>
                <c:pt idx="11173">
                  <c:v>-2.9731249999999987</c:v>
                </c:pt>
                <c:pt idx="11174">
                  <c:v>-2.9756250000000017</c:v>
                </c:pt>
                <c:pt idx="11175">
                  <c:v>-2.9768749999999988</c:v>
                </c:pt>
                <c:pt idx="11176">
                  <c:v>-2.9774999999999996</c:v>
                </c:pt>
                <c:pt idx="11177">
                  <c:v>-2.9793750000000019</c:v>
                </c:pt>
                <c:pt idx="11178">
                  <c:v>-2.9825000000000013</c:v>
                </c:pt>
                <c:pt idx="11179">
                  <c:v>-2.9843749999999991</c:v>
                </c:pt>
                <c:pt idx="11180">
                  <c:v>-2.9875000000000007</c:v>
                </c:pt>
                <c:pt idx="11181">
                  <c:v>-2.9893749999999986</c:v>
                </c:pt>
                <c:pt idx="11182">
                  <c:v>-2.9918749999999994</c:v>
                </c:pt>
                <c:pt idx="11183">
                  <c:v>-2.9943750000000025</c:v>
                </c:pt>
                <c:pt idx="11184">
                  <c:v>-2.9962500000000003</c:v>
                </c:pt>
                <c:pt idx="11185">
                  <c:v>-2.9981250000000026</c:v>
                </c:pt>
                <c:pt idx="11186">
                  <c:v>-3.0000000000000004</c:v>
                </c:pt>
                <c:pt idx="11187">
                  <c:v>-3.0025000000000013</c:v>
                </c:pt>
                <c:pt idx="11188">
                  <c:v>-3.0043749999999991</c:v>
                </c:pt>
                <c:pt idx="11189">
                  <c:v>-3.0062500000000014</c:v>
                </c:pt>
                <c:pt idx="11190">
                  <c:v>-3.0081249999999993</c:v>
                </c:pt>
                <c:pt idx="11191">
                  <c:v>-3.0112500000000009</c:v>
                </c:pt>
                <c:pt idx="11192">
                  <c:v>-3.0118749999999994</c:v>
                </c:pt>
                <c:pt idx="11193">
                  <c:v>-3.0143750000000002</c:v>
                </c:pt>
                <c:pt idx="11194">
                  <c:v>-3.0168749999999989</c:v>
                </c:pt>
                <c:pt idx="11195">
                  <c:v>-3.0181250000000004</c:v>
                </c:pt>
                <c:pt idx="11196">
                  <c:v>-3.020624999999999</c:v>
                </c:pt>
                <c:pt idx="11197">
                  <c:v>-3.0231249999999998</c:v>
                </c:pt>
                <c:pt idx="11198">
                  <c:v>-3.0237500000000006</c:v>
                </c:pt>
                <c:pt idx="11199">
                  <c:v>-3.026875</c:v>
                </c:pt>
                <c:pt idx="11200">
                  <c:v>-3.0281249999999993</c:v>
                </c:pt>
                <c:pt idx="11201">
                  <c:v>-3.0312500000000009</c:v>
                </c:pt>
                <c:pt idx="11202">
                  <c:v>-3.0331249999999987</c:v>
                </c:pt>
                <c:pt idx="11203">
                  <c:v>-3.0356249999999996</c:v>
                </c:pt>
                <c:pt idx="11204">
                  <c:v>-3.0381250000000004</c:v>
                </c:pt>
                <c:pt idx="11205">
                  <c:v>-3.0387500000000012</c:v>
                </c:pt>
                <c:pt idx="11206">
                  <c:v>-3.041250000000002</c:v>
                </c:pt>
                <c:pt idx="11207">
                  <c:v>-3.0437499999999984</c:v>
                </c:pt>
                <c:pt idx="11208">
                  <c:v>-3.0456250000000007</c:v>
                </c:pt>
                <c:pt idx="11209">
                  <c:v>-3.0481249999999993</c:v>
                </c:pt>
                <c:pt idx="11210">
                  <c:v>-3.0506250000000001</c:v>
                </c:pt>
                <c:pt idx="11211">
                  <c:v>-3.0512499999999987</c:v>
                </c:pt>
                <c:pt idx="11212">
                  <c:v>-3.053125000000001</c:v>
                </c:pt>
                <c:pt idx="11213">
                  <c:v>-3.0556249999999996</c:v>
                </c:pt>
                <c:pt idx="11214">
                  <c:v>-3.0581250000000004</c:v>
                </c:pt>
                <c:pt idx="11215">
                  <c:v>-3.0606250000000013</c:v>
                </c:pt>
                <c:pt idx="11216">
                  <c:v>-3.0624999999999991</c:v>
                </c:pt>
                <c:pt idx="11217">
                  <c:v>-3.0656250000000007</c:v>
                </c:pt>
                <c:pt idx="11218">
                  <c:v>-3.0662499999999993</c:v>
                </c:pt>
                <c:pt idx="11219">
                  <c:v>-3.0687500000000023</c:v>
                </c:pt>
                <c:pt idx="11220">
                  <c:v>-3.0718749999999995</c:v>
                </c:pt>
                <c:pt idx="11221">
                  <c:v>-3.0737499999999995</c:v>
                </c:pt>
                <c:pt idx="11222">
                  <c:v>-3.0749999999999988</c:v>
                </c:pt>
                <c:pt idx="11223">
                  <c:v>-3.0768750000000011</c:v>
                </c:pt>
                <c:pt idx="11224">
                  <c:v>-3.078749999999999</c:v>
                </c:pt>
                <c:pt idx="11225">
                  <c:v>-3.0818750000000006</c:v>
                </c:pt>
                <c:pt idx="11226">
                  <c:v>-3.0831249999999999</c:v>
                </c:pt>
                <c:pt idx="11227">
                  <c:v>-3.0856250000000007</c:v>
                </c:pt>
                <c:pt idx="11228">
                  <c:v>-3.0874999999999986</c:v>
                </c:pt>
                <c:pt idx="11229">
                  <c:v>-3.0899999999999994</c:v>
                </c:pt>
                <c:pt idx="11230">
                  <c:v>-3.0918750000000017</c:v>
                </c:pt>
                <c:pt idx="11231">
                  <c:v>-3.0937499999999996</c:v>
                </c:pt>
                <c:pt idx="11232">
                  <c:v>-3.0962500000000004</c:v>
                </c:pt>
                <c:pt idx="11233">
                  <c:v>-3.0981250000000005</c:v>
                </c:pt>
                <c:pt idx="11234">
                  <c:v>-3.0993749999999975</c:v>
                </c:pt>
                <c:pt idx="11235">
                  <c:v>-3.1024999999999991</c:v>
                </c:pt>
                <c:pt idx="11236">
                  <c:v>-3.1037500000000007</c:v>
                </c:pt>
                <c:pt idx="11237">
                  <c:v>-3.105</c:v>
                </c:pt>
                <c:pt idx="11238">
                  <c:v>-3.1075000000000008</c:v>
                </c:pt>
                <c:pt idx="11239">
                  <c:v>-3.1099999999999994</c:v>
                </c:pt>
                <c:pt idx="11240">
                  <c:v>-3.1118750000000017</c:v>
                </c:pt>
                <c:pt idx="11241">
                  <c:v>-3.1143749999999981</c:v>
                </c:pt>
                <c:pt idx="11242">
                  <c:v>-3.1156250000000019</c:v>
                </c:pt>
                <c:pt idx="11243">
                  <c:v>-3.1174999999999997</c:v>
                </c:pt>
                <c:pt idx="11244">
                  <c:v>-3.1206250000000013</c:v>
                </c:pt>
                <c:pt idx="11245">
                  <c:v>-3.1231250000000021</c:v>
                </c:pt>
                <c:pt idx="11246">
                  <c:v>-3.1256249999999985</c:v>
                </c:pt>
                <c:pt idx="11247">
                  <c:v>-3.1281250000000016</c:v>
                </c:pt>
                <c:pt idx="11248">
                  <c:v>-3.1299999999999994</c:v>
                </c:pt>
                <c:pt idx="11249">
                  <c:v>-3.130624999999998</c:v>
                </c:pt>
                <c:pt idx="11250">
                  <c:v>-3.1331249999999988</c:v>
                </c:pt>
                <c:pt idx="11251">
                  <c:v>-3.1356250000000019</c:v>
                </c:pt>
                <c:pt idx="11252">
                  <c:v>-3.1374999999999997</c:v>
                </c:pt>
                <c:pt idx="11253">
                  <c:v>-3.1400000000000006</c:v>
                </c:pt>
                <c:pt idx="11254">
                  <c:v>-3.1418749999999984</c:v>
                </c:pt>
                <c:pt idx="11255">
                  <c:v>-3.1443749999999993</c:v>
                </c:pt>
                <c:pt idx="11256">
                  <c:v>-3.1468750000000023</c:v>
                </c:pt>
                <c:pt idx="11257">
                  <c:v>-3.1493749999999987</c:v>
                </c:pt>
                <c:pt idx="11258">
                  <c:v>-3.151250000000001</c:v>
                </c:pt>
                <c:pt idx="11259">
                  <c:v>-3.1525000000000003</c:v>
                </c:pt>
                <c:pt idx="11260">
                  <c:v>-3.1537499999999996</c:v>
                </c:pt>
                <c:pt idx="11261">
                  <c:v>-3.1562500000000004</c:v>
                </c:pt>
                <c:pt idx="11262">
                  <c:v>-3.1581249999999983</c:v>
                </c:pt>
                <c:pt idx="11263">
                  <c:v>-3.1612499999999999</c:v>
                </c:pt>
                <c:pt idx="11264">
                  <c:v>-3.163125</c:v>
                </c:pt>
                <c:pt idx="11265">
                  <c:v>-3.165</c:v>
                </c:pt>
                <c:pt idx="11266">
                  <c:v>-3.1662500000000016</c:v>
                </c:pt>
                <c:pt idx="11267">
                  <c:v>-3.1681249999999994</c:v>
                </c:pt>
                <c:pt idx="11268">
                  <c:v>-3.171250000000001</c:v>
                </c:pt>
                <c:pt idx="11269">
                  <c:v>-3.1731249999999989</c:v>
                </c:pt>
                <c:pt idx="11270">
                  <c:v>-3.1756249999999997</c:v>
                </c:pt>
                <c:pt idx="11271">
                  <c:v>-3.176874999999999</c:v>
                </c:pt>
                <c:pt idx="11272">
                  <c:v>-3.1793749999999998</c:v>
                </c:pt>
                <c:pt idx="11273">
                  <c:v>-3.1818750000000007</c:v>
                </c:pt>
                <c:pt idx="11274">
                  <c:v>-3.1837500000000007</c:v>
                </c:pt>
                <c:pt idx="11275">
                  <c:v>-3.1862500000000016</c:v>
                </c:pt>
                <c:pt idx="11276">
                  <c:v>-3.1893749999999987</c:v>
                </c:pt>
                <c:pt idx="11277">
                  <c:v>-3.1906250000000003</c:v>
                </c:pt>
                <c:pt idx="11278">
                  <c:v>-3.1918749999999996</c:v>
                </c:pt>
                <c:pt idx="11279">
                  <c:v>-3.1937500000000019</c:v>
                </c:pt>
                <c:pt idx="11280">
                  <c:v>-3.1962499999999983</c:v>
                </c:pt>
                <c:pt idx="11281">
                  <c:v>-3.1987500000000013</c:v>
                </c:pt>
                <c:pt idx="11282">
                  <c:v>-3.2012500000000021</c:v>
                </c:pt>
                <c:pt idx="11283">
                  <c:v>-3.2037499999999985</c:v>
                </c:pt>
                <c:pt idx="11284">
                  <c:v>-3.2049999999999979</c:v>
                </c:pt>
                <c:pt idx="11285">
                  <c:v>-3.2074999999999987</c:v>
                </c:pt>
                <c:pt idx="11286">
                  <c:v>-3.209375000000001</c:v>
                </c:pt>
                <c:pt idx="11287">
                  <c:v>-3.2118749999999996</c:v>
                </c:pt>
                <c:pt idx="11288">
                  <c:v>-3.2131250000000011</c:v>
                </c:pt>
                <c:pt idx="11289">
                  <c:v>-3.2156249999999997</c:v>
                </c:pt>
                <c:pt idx="11290">
                  <c:v>-3.2168750000000013</c:v>
                </c:pt>
                <c:pt idx="11291">
                  <c:v>-3.2181250000000006</c:v>
                </c:pt>
                <c:pt idx="11292">
                  <c:v>-3.2212500000000022</c:v>
                </c:pt>
                <c:pt idx="11293">
                  <c:v>-3.2250000000000023</c:v>
                </c:pt>
                <c:pt idx="11294">
                  <c:v>-3.2274999999999987</c:v>
                </c:pt>
                <c:pt idx="11295">
                  <c:v>-3.2281249999999995</c:v>
                </c:pt>
                <c:pt idx="11296">
                  <c:v>-3.2306250000000003</c:v>
                </c:pt>
                <c:pt idx="11297">
                  <c:v>-3.2331250000000011</c:v>
                </c:pt>
                <c:pt idx="11298">
                  <c:v>-3.234999999999999</c:v>
                </c:pt>
                <c:pt idx="11299">
                  <c:v>-3.2356249999999998</c:v>
                </c:pt>
                <c:pt idx="11300">
                  <c:v>-3.2381250000000006</c:v>
                </c:pt>
                <c:pt idx="11301">
                  <c:v>-3.2399999999999984</c:v>
                </c:pt>
                <c:pt idx="11302">
                  <c:v>-3.2424999999999993</c:v>
                </c:pt>
                <c:pt idx="11303">
                  <c:v>-3.2450000000000001</c:v>
                </c:pt>
                <c:pt idx="11304">
                  <c:v>-3.2474999999999987</c:v>
                </c:pt>
                <c:pt idx="11305">
                  <c:v>-3.2499999999999996</c:v>
                </c:pt>
                <c:pt idx="11306">
                  <c:v>-3.2525000000000004</c:v>
                </c:pt>
                <c:pt idx="11307">
                  <c:v>-3.2531250000000012</c:v>
                </c:pt>
                <c:pt idx="11308">
                  <c:v>-3.2543750000000005</c:v>
                </c:pt>
                <c:pt idx="11309">
                  <c:v>-3.2568750000000013</c:v>
                </c:pt>
                <c:pt idx="11310">
                  <c:v>-3.2587499999999991</c:v>
                </c:pt>
                <c:pt idx="11311">
                  <c:v>-3.26125</c:v>
                </c:pt>
                <c:pt idx="11312">
                  <c:v>-3.2631249999999978</c:v>
                </c:pt>
                <c:pt idx="11313">
                  <c:v>-3.2656250000000009</c:v>
                </c:pt>
                <c:pt idx="11314">
                  <c:v>-3.2674999999999987</c:v>
                </c:pt>
                <c:pt idx="11315">
                  <c:v>-3.2681250000000017</c:v>
                </c:pt>
                <c:pt idx="11316">
                  <c:v>-3.2712499999999989</c:v>
                </c:pt>
                <c:pt idx="11317">
                  <c:v>-3.274999999999999</c:v>
                </c:pt>
                <c:pt idx="11318">
                  <c:v>-3.2768750000000013</c:v>
                </c:pt>
                <c:pt idx="11319">
                  <c:v>-3.2781249999999984</c:v>
                </c:pt>
                <c:pt idx="11320">
                  <c:v>-3.2800000000000007</c:v>
                </c:pt>
                <c:pt idx="11321">
                  <c:v>-3.2824999999999993</c:v>
                </c:pt>
                <c:pt idx="11322">
                  <c:v>-3.2837500000000008</c:v>
                </c:pt>
                <c:pt idx="11323">
                  <c:v>-3.2862499999999994</c:v>
                </c:pt>
                <c:pt idx="11324">
                  <c:v>-3.287500000000001</c:v>
                </c:pt>
                <c:pt idx="11325">
                  <c:v>-3.2906249999999981</c:v>
                </c:pt>
                <c:pt idx="11326">
                  <c:v>-3.293124999999999</c:v>
                </c:pt>
                <c:pt idx="11327">
                  <c:v>-3.2950000000000013</c:v>
                </c:pt>
                <c:pt idx="11328">
                  <c:v>-3.2968749999999991</c:v>
                </c:pt>
                <c:pt idx="11329">
                  <c:v>-3.2993750000000022</c:v>
                </c:pt>
                <c:pt idx="11330">
                  <c:v>-3.3018749999999986</c:v>
                </c:pt>
                <c:pt idx="11331">
                  <c:v>-3.3031250000000023</c:v>
                </c:pt>
                <c:pt idx="11332">
                  <c:v>-3.3056249999999987</c:v>
                </c:pt>
                <c:pt idx="11333">
                  <c:v>-3.307500000000001</c:v>
                </c:pt>
                <c:pt idx="11334">
                  <c:v>-3.3093749999999988</c:v>
                </c:pt>
                <c:pt idx="11335">
                  <c:v>-3.3118749999999997</c:v>
                </c:pt>
                <c:pt idx="11336">
                  <c:v>-3.3143749999999983</c:v>
                </c:pt>
                <c:pt idx="11337">
                  <c:v>-3.3156249999999998</c:v>
                </c:pt>
                <c:pt idx="11338">
                  <c:v>-3.3174999999999999</c:v>
                </c:pt>
                <c:pt idx="11339">
                  <c:v>-3.3206249999999993</c:v>
                </c:pt>
                <c:pt idx="11340">
                  <c:v>-3.3225000000000016</c:v>
                </c:pt>
                <c:pt idx="11341">
                  <c:v>-3.3243749999999994</c:v>
                </c:pt>
                <c:pt idx="11342">
                  <c:v>-3.3256249999999987</c:v>
                </c:pt>
                <c:pt idx="11343">
                  <c:v>-3.327500000000001</c:v>
                </c:pt>
                <c:pt idx="11344">
                  <c:v>-3.3306250000000004</c:v>
                </c:pt>
                <c:pt idx="11345">
                  <c:v>-3.3325000000000005</c:v>
                </c:pt>
                <c:pt idx="11346">
                  <c:v>-3.3337499999999975</c:v>
                </c:pt>
                <c:pt idx="11347">
                  <c:v>-3.3356249999999998</c:v>
                </c:pt>
                <c:pt idx="11348">
                  <c:v>-3.3387500000000014</c:v>
                </c:pt>
                <c:pt idx="11349">
                  <c:v>-3.3412499999999978</c:v>
                </c:pt>
                <c:pt idx="11350">
                  <c:v>-3.3425000000000016</c:v>
                </c:pt>
                <c:pt idx="11351">
                  <c:v>-3.3443749999999994</c:v>
                </c:pt>
                <c:pt idx="11352">
                  <c:v>-3.3468750000000003</c:v>
                </c:pt>
                <c:pt idx="11353">
                  <c:v>-3.3487499999999981</c:v>
                </c:pt>
                <c:pt idx="11354">
                  <c:v>-3.3506250000000004</c:v>
                </c:pt>
                <c:pt idx="11355">
                  <c:v>-3.353750000000002</c:v>
                </c:pt>
                <c:pt idx="11356">
                  <c:v>-3.3556249999999999</c:v>
                </c:pt>
                <c:pt idx="11357">
                  <c:v>-3.3575000000000021</c:v>
                </c:pt>
                <c:pt idx="11358">
                  <c:v>-3.3599999999999985</c:v>
                </c:pt>
                <c:pt idx="11359">
                  <c:v>-3.3618750000000008</c:v>
                </c:pt>
                <c:pt idx="11360">
                  <c:v>-3.3631250000000001</c:v>
                </c:pt>
                <c:pt idx="11361">
                  <c:v>-3.3662500000000017</c:v>
                </c:pt>
                <c:pt idx="11362">
                  <c:v>-3.3674999999999988</c:v>
                </c:pt>
                <c:pt idx="11363">
                  <c:v>-3.3693750000000011</c:v>
                </c:pt>
                <c:pt idx="11364">
                  <c:v>-3.3718749999999997</c:v>
                </c:pt>
                <c:pt idx="11365">
                  <c:v>-3.3731250000000013</c:v>
                </c:pt>
                <c:pt idx="11366">
                  <c:v>-3.3749999999999991</c:v>
                </c:pt>
                <c:pt idx="11367">
                  <c:v>-3.3781250000000007</c:v>
                </c:pt>
                <c:pt idx="11368">
                  <c:v>-3.3806249999999993</c:v>
                </c:pt>
                <c:pt idx="11369">
                  <c:v>-3.3824999999999994</c:v>
                </c:pt>
                <c:pt idx="11370">
                  <c:v>-3.385625000000001</c:v>
                </c:pt>
                <c:pt idx="11371">
                  <c:v>-3.3874999999999988</c:v>
                </c:pt>
                <c:pt idx="11372">
                  <c:v>-3.3887500000000026</c:v>
                </c:pt>
                <c:pt idx="11373">
                  <c:v>-3.391249999999999</c:v>
                </c:pt>
                <c:pt idx="11374">
                  <c:v>-3.3931250000000013</c:v>
                </c:pt>
                <c:pt idx="11375">
                  <c:v>-3.3949999999999991</c:v>
                </c:pt>
                <c:pt idx="11376">
                  <c:v>-3.3975</c:v>
                </c:pt>
                <c:pt idx="11377">
                  <c:v>-3.399375</c:v>
                </c:pt>
                <c:pt idx="11378">
                  <c:v>-3.4012500000000001</c:v>
                </c:pt>
                <c:pt idx="11379">
                  <c:v>-3.4043750000000017</c:v>
                </c:pt>
                <c:pt idx="11380">
                  <c:v>-3.4062499999999996</c:v>
                </c:pt>
                <c:pt idx="11381">
                  <c:v>-3.4068750000000003</c:v>
                </c:pt>
                <c:pt idx="11382">
                  <c:v>-3.4081249999999974</c:v>
                </c:pt>
                <c:pt idx="11383">
                  <c:v>-3.411249999999999</c:v>
                </c:pt>
                <c:pt idx="11384">
                  <c:v>-3.4143750000000006</c:v>
                </c:pt>
                <c:pt idx="11385">
                  <c:v>-3.4162500000000007</c:v>
                </c:pt>
                <c:pt idx="11386">
                  <c:v>-3.4168750000000014</c:v>
                </c:pt>
                <c:pt idx="11387">
                  <c:v>-3.4187499999999993</c:v>
                </c:pt>
                <c:pt idx="11388">
                  <c:v>-3.4206250000000016</c:v>
                </c:pt>
                <c:pt idx="11389">
                  <c:v>-3.423124999999998</c:v>
                </c:pt>
                <c:pt idx="11390">
                  <c:v>-3.4262499999999996</c:v>
                </c:pt>
                <c:pt idx="11391">
                  <c:v>-3.4274999999999989</c:v>
                </c:pt>
                <c:pt idx="11392">
                  <c:v>-3.4287500000000004</c:v>
                </c:pt>
                <c:pt idx="11393">
                  <c:v>-3.431875000000002</c:v>
                </c:pt>
                <c:pt idx="11394">
                  <c:v>-3.4349999999999992</c:v>
                </c:pt>
                <c:pt idx="11395">
                  <c:v>-3.4362500000000007</c:v>
                </c:pt>
                <c:pt idx="11396">
                  <c:v>-3.4381249999999985</c:v>
                </c:pt>
                <c:pt idx="11397">
                  <c:v>-3.4400000000000008</c:v>
                </c:pt>
                <c:pt idx="11398">
                  <c:v>-3.4418749999999987</c:v>
                </c:pt>
                <c:pt idx="11399">
                  <c:v>-3.443750000000001</c:v>
                </c:pt>
                <c:pt idx="11400">
                  <c:v>-3.4456249999999988</c:v>
                </c:pt>
                <c:pt idx="11401">
                  <c:v>-3.4481250000000019</c:v>
                </c:pt>
                <c:pt idx="11402">
                  <c:v>-3.4506249999999983</c:v>
                </c:pt>
                <c:pt idx="11403">
                  <c:v>-3.4537499999999999</c:v>
                </c:pt>
                <c:pt idx="11404">
                  <c:v>-3.4556250000000022</c:v>
                </c:pt>
                <c:pt idx="11405">
                  <c:v>-3.4575</c:v>
                </c:pt>
                <c:pt idx="11406">
                  <c:v>-3.4600000000000009</c:v>
                </c:pt>
                <c:pt idx="11407">
                  <c:v>-3.4612500000000002</c:v>
                </c:pt>
                <c:pt idx="11408">
                  <c:v>-3.4631250000000025</c:v>
                </c:pt>
                <c:pt idx="11409">
                  <c:v>-3.4650000000000003</c:v>
                </c:pt>
                <c:pt idx="11410">
                  <c:v>-3.4675000000000011</c:v>
                </c:pt>
                <c:pt idx="11411">
                  <c:v>-3.4687500000000004</c:v>
                </c:pt>
                <c:pt idx="11412">
                  <c:v>-3.4712500000000013</c:v>
                </c:pt>
                <c:pt idx="11413">
                  <c:v>-3.4718749999999998</c:v>
                </c:pt>
                <c:pt idx="11414">
                  <c:v>-3.4743749999999984</c:v>
                </c:pt>
                <c:pt idx="11415">
                  <c:v>-3.4775</c:v>
                </c:pt>
                <c:pt idx="11416">
                  <c:v>-3.4787500000000016</c:v>
                </c:pt>
                <c:pt idx="11417">
                  <c:v>-3.4831250000000002</c:v>
                </c:pt>
                <c:pt idx="11418">
                  <c:v>-3.4843749999999996</c:v>
                </c:pt>
                <c:pt idx="11419">
                  <c:v>-3.4856249999999989</c:v>
                </c:pt>
                <c:pt idx="11420">
                  <c:v>-3.4875000000000012</c:v>
                </c:pt>
                <c:pt idx="11421">
                  <c:v>-3.4899999999999975</c:v>
                </c:pt>
                <c:pt idx="11422">
                  <c:v>-3.4925000000000006</c:v>
                </c:pt>
                <c:pt idx="11423">
                  <c:v>-3.4950000000000014</c:v>
                </c:pt>
                <c:pt idx="11424">
                  <c:v>-3.4968749999999993</c:v>
                </c:pt>
                <c:pt idx="11425">
                  <c:v>-3.4981250000000008</c:v>
                </c:pt>
                <c:pt idx="11426">
                  <c:v>-3.5006249999999994</c:v>
                </c:pt>
                <c:pt idx="11427">
                  <c:v>-3.5043749999999996</c:v>
                </c:pt>
                <c:pt idx="11428">
                  <c:v>-3.5049999999999981</c:v>
                </c:pt>
                <c:pt idx="11429">
                  <c:v>-3.5062500000000019</c:v>
                </c:pt>
                <c:pt idx="11430">
                  <c:v>-3.5087499999999983</c:v>
                </c:pt>
                <c:pt idx="11431">
                  <c:v>-3.5118749999999999</c:v>
                </c:pt>
                <c:pt idx="11432">
                  <c:v>-3.5150000000000015</c:v>
                </c:pt>
                <c:pt idx="11433">
                  <c:v>-3.5150000000000015</c:v>
                </c:pt>
                <c:pt idx="11434">
                  <c:v>-3.5168749999999993</c:v>
                </c:pt>
                <c:pt idx="11435">
                  <c:v>-3.5181250000000008</c:v>
                </c:pt>
                <c:pt idx="11436">
                  <c:v>-3.521875000000001</c:v>
                </c:pt>
                <c:pt idx="11437">
                  <c:v>-3.5256250000000011</c:v>
                </c:pt>
                <c:pt idx="11438">
                  <c:v>-3.5262500000000019</c:v>
                </c:pt>
                <c:pt idx="11439">
                  <c:v>-3.527499999999999</c:v>
                </c:pt>
                <c:pt idx="11440">
                  <c:v>-3.5287499999999983</c:v>
                </c:pt>
                <c:pt idx="11441">
                  <c:v>-3.5318749999999999</c:v>
                </c:pt>
                <c:pt idx="11442">
                  <c:v>-3.5349999999999993</c:v>
                </c:pt>
                <c:pt idx="11443">
                  <c:v>-3.5368749999999993</c:v>
                </c:pt>
                <c:pt idx="11444">
                  <c:v>-3.5381250000000009</c:v>
                </c:pt>
                <c:pt idx="11445">
                  <c:v>-3.5412500000000025</c:v>
                </c:pt>
                <c:pt idx="11446">
                  <c:v>-3.5437499999999988</c:v>
                </c:pt>
                <c:pt idx="11447">
                  <c:v>-3.5462499999999997</c:v>
                </c:pt>
                <c:pt idx="11448">
                  <c:v>-3.547499999999999</c:v>
                </c:pt>
                <c:pt idx="11449">
                  <c:v>-3.55</c:v>
                </c:pt>
                <c:pt idx="11450">
                  <c:v>-3.5524999999999984</c:v>
                </c:pt>
                <c:pt idx="11451">
                  <c:v>-3.55375</c:v>
                </c:pt>
                <c:pt idx="11452">
                  <c:v>-3.555625</c:v>
                </c:pt>
                <c:pt idx="11453">
                  <c:v>-3.5562499999999986</c:v>
                </c:pt>
                <c:pt idx="11454">
                  <c:v>-3.5587499999999994</c:v>
                </c:pt>
                <c:pt idx="11455">
                  <c:v>-3.561875000000001</c:v>
                </c:pt>
                <c:pt idx="11456">
                  <c:v>-3.5650000000000004</c:v>
                </c:pt>
                <c:pt idx="11457">
                  <c:v>-3.5643749999999974</c:v>
                </c:pt>
                <c:pt idx="11458">
                  <c:v>-3.5681249999999975</c:v>
                </c:pt>
                <c:pt idx="11459">
                  <c:v>-3.57</c:v>
                </c:pt>
                <c:pt idx="11460">
                  <c:v>-3.5731250000000014</c:v>
                </c:pt>
                <c:pt idx="11461">
                  <c:v>-3.5749999999999993</c:v>
                </c:pt>
                <c:pt idx="11462">
                  <c:v>-3.5775000000000001</c:v>
                </c:pt>
                <c:pt idx="11463">
                  <c:v>-3.5799999999999987</c:v>
                </c:pt>
                <c:pt idx="11464">
                  <c:v>-3.5812500000000003</c:v>
                </c:pt>
                <c:pt idx="11465">
                  <c:v>-3.5824999999999996</c:v>
                </c:pt>
                <c:pt idx="11466">
                  <c:v>-3.5850000000000004</c:v>
                </c:pt>
                <c:pt idx="11467">
                  <c:v>-3.5868749999999983</c:v>
                </c:pt>
                <c:pt idx="11468">
                  <c:v>-3.59</c:v>
                </c:pt>
                <c:pt idx="11469">
                  <c:v>-3.5925000000000007</c:v>
                </c:pt>
                <c:pt idx="11470">
                  <c:v>-3.5949999999999993</c:v>
                </c:pt>
                <c:pt idx="11471">
                  <c:v>-3.5962500000000008</c:v>
                </c:pt>
                <c:pt idx="11472">
                  <c:v>-3.5975000000000001</c:v>
                </c:pt>
                <c:pt idx="11473">
                  <c:v>-3.600000000000001</c:v>
                </c:pt>
                <c:pt idx="11474">
                  <c:v>-3.6018749999999988</c:v>
                </c:pt>
                <c:pt idx="11475">
                  <c:v>-3.6043750000000019</c:v>
                </c:pt>
                <c:pt idx="11476">
                  <c:v>-3.6062499999999997</c:v>
                </c:pt>
                <c:pt idx="11477">
                  <c:v>-3.6075000000000013</c:v>
                </c:pt>
                <c:pt idx="11478">
                  <c:v>-3.61</c:v>
                </c:pt>
                <c:pt idx="11479">
                  <c:v>-3.6118750000000022</c:v>
                </c:pt>
                <c:pt idx="11480">
                  <c:v>-3.61375</c:v>
                </c:pt>
                <c:pt idx="11481">
                  <c:v>-3.6156250000000023</c:v>
                </c:pt>
                <c:pt idx="11482">
                  <c:v>-3.6181249999999987</c:v>
                </c:pt>
                <c:pt idx="11483">
                  <c:v>-3.6206249999999995</c:v>
                </c:pt>
                <c:pt idx="11484">
                  <c:v>-3.6231250000000026</c:v>
                </c:pt>
                <c:pt idx="11485">
                  <c:v>-3.6237500000000011</c:v>
                </c:pt>
                <c:pt idx="11486">
                  <c:v>-3.6268749999999983</c:v>
                </c:pt>
                <c:pt idx="11487">
                  <c:v>-3.63</c:v>
                </c:pt>
                <c:pt idx="11488">
                  <c:v>-3.6331249999999993</c:v>
                </c:pt>
                <c:pt idx="11489">
                  <c:v>-3.6343749999999986</c:v>
                </c:pt>
                <c:pt idx="11490">
                  <c:v>-3.6356250000000001</c:v>
                </c:pt>
                <c:pt idx="11491">
                  <c:v>-3.6368749999999994</c:v>
                </c:pt>
                <c:pt idx="11492">
                  <c:v>-3.6406249999999996</c:v>
                </c:pt>
                <c:pt idx="11493">
                  <c:v>-3.6424999999999974</c:v>
                </c:pt>
                <c:pt idx="11494">
                  <c:v>-3.6437500000000012</c:v>
                </c:pt>
                <c:pt idx="11495">
                  <c:v>-3.645624999999999</c:v>
                </c:pt>
                <c:pt idx="11496">
                  <c:v>-3.6481249999999998</c:v>
                </c:pt>
                <c:pt idx="11497">
                  <c:v>-3.6499999999999977</c:v>
                </c:pt>
                <c:pt idx="11498">
                  <c:v>-3.651875</c:v>
                </c:pt>
                <c:pt idx="11499">
                  <c:v>-3.6543750000000008</c:v>
                </c:pt>
                <c:pt idx="11500">
                  <c:v>-3.6568749999999994</c:v>
                </c:pt>
                <c:pt idx="11501">
                  <c:v>-3.6593750000000003</c:v>
                </c:pt>
                <c:pt idx="11502">
                  <c:v>-3.6612499999999981</c:v>
                </c:pt>
                <c:pt idx="11503">
                  <c:v>-3.6625000000000019</c:v>
                </c:pt>
                <c:pt idx="11504">
                  <c:v>-3.6643749999999997</c:v>
                </c:pt>
                <c:pt idx="11505">
                  <c:v>-3.6668750000000006</c:v>
                </c:pt>
                <c:pt idx="11506">
                  <c:v>-3.6687499999999984</c:v>
                </c:pt>
                <c:pt idx="11507">
                  <c:v>-3.6706250000000007</c:v>
                </c:pt>
                <c:pt idx="11508">
                  <c:v>-3.6731249999999993</c:v>
                </c:pt>
                <c:pt idx="11509">
                  <c:v>-3.6762499999999987</c:v>
                </c:pt>
                <c:pt idx="11510">
                  <c:v>-3.677499999999998</c:v>
                </c:pt>
                <c:pt idx="11511">
                  <c:v>-3.6787500000000017</c:v>
                </c:pt>
                <c:pt idx="11512">
                  <c:v>-3.6812499999999981</c:v>
                </c:pt>
                <c:pt idx="11513">
                  <c:v>-3.683749999999999</c:v>
                </c:pt>
                <c:pt idx="11514">
                  <c:v>-3.686250000000002</c:v>
                </c:pt>
                <c:pt idx="11515">
                  <c:v>-3.6881249999999999</c:v>
                </c:pt>
                <c:pt idx="11516">
                  <c:v>-3.6906250000000007</c:v>
                </c:pt>
                <c:pt idx="11517">
                  <c:v>-3.6931249999999993</c:v>
                </c:pt>
                <c:pt idx="11518">
                  <c:v>-3.6943750000000009</c:v>
                </c:pt>
                <c:pt idx="11519">
                  <c:v>-3.6962499999999987</c:v>
                </c:pt>
                <c:pt idx="11520">
                  <c:v>-3.6987499999999995</c:v>
                </c:pt>
                <c:pt idx="11521">
                  <c:v>-3.7006249999999996</c:v>
                </c:pt>
                <c:pt idx="11522">
                  <c:v>-3.7024999999999997</c:v>
                </c:pt>
                <c:pt idx="11523">
                  <c:v>-3.7049999999999983</c:v>
                </c:pt>
                <c:pt idx="11524">
                  <c:v>-3.7074999999999991</c:v>
                </c:pt>
                <c:pt idx="11525">
                  <c:v>-3.7106250000000007</c:v>
                </c:pt>
                <c:pt idx="11526">
                  <c:v>-3.7131250000000016</c:v>
                </c:pt>
                <c:pt idx="11527">
                  <c:v>-3.7143750000000009</c:v>
                </c:pt>
                <c:pt idx="11528">
                  <c:v>-3.7156250000000002</c:v>
                </c:pt>
                <c:pt idx="11529">
                  <c:v>-3.7175000000000002</c:v>
                </c:pt>
                <c:pt idx="11530">
                  <c:v>-3.7199999999999989</c:v>
                </c:pt>
                <c:pt idx="11531">
                  <c:v>-3.7224999999999997</c:v>
                </c:pt>
                <c:pt idx="11532">
                  <c:v>-3.7243749999999975</c:v>
                </c:pt>
                <c:pt idx="11533">
                  <c:v>-3.7256250000000013</c:v>
                </c:pt>
                <c:pt idx="11534">
                  <c:v>-3.7281249999999977</c:v>
                </c:pt>
                <c:pt idx="11535">
                  <c:v>-3.7312499999999993</c:v>
                </c:pt>
                <c:pt idx="11536">
                  <c:v>-3.7349999999999994</c:v>
                </c:pt>
                <c:pt idx="11537">
                  <c:v>-3.735624999999998</c:v>
                </c:pt>
                <c:pt idx="11538">
                  <c:v>-3.7362499999999987</c:v>
                </c:pt>
                <c:pt idx="11539">
                  <c:v>-3.738125000000001</c:v>
                </c:pt>
                <c:pt idx="11540">
                  <c:v>-3.7412500000000004</c:v>
                </c:pt>
                <c:pt idx="11541">
                  <c:v>-3.7431249999999983</c:v>
                </c:pt>
                <c:pt idx="11542">
                  <c:v>-3.7450000000000006</c:v>
                </c:pt>
                <c:pt idx="11543">
                  <c:v>-3.7468749999999984</c:v>
                </c:pt>
                <c:pt idx="11544">
                  <c:v>-3.7493750000000015</c:v>
                </c:pt>
                <c:pt idx="11545">
                  <c:v>-3.7518749999999979</c:v>
                </c:pt>
                <c:pt idx="11546">
                  <c:v>-3.7543749999999987</c:v>
                </c:pt>
                <c:pt idx="11547">
                  <c:v>-3.755624999999998</c:v>
                </c:pt>
                <c:pt idx="11548">
                  <c:v>-3.7581249999999988</c:v>
                </c:pt>
                <c:pt idx="11549">
                  <c:v>-3.7593749999999981</c:v>
                </c:pt>
                <c:pt idx="11550">
                  <c:v>-3.761874999999999</c:v>
                </c:pt>
                <c:pt idx="11551">
                  <c:v>-3.764375000000002</c:v>
                </c:pt>
                <c:pt idx="11552">
                  <c:v>-3.7662499999999999</c:v>
                </c:pt>
                <c:pt idx="11553">
                  <c:v>-3.7674999999999992</c:v>
                </c:pt>
                <c:pt idx="11554">
                  <c:v>-3.77</c:v>
                </c:pt>
                <c:pt idx="11555">
                  <c:v>-3.7725000000000009</c:v>
                </c:pt>
                <c:pt idx="11556">
                  <c:v>-3.7749999999999995</c:v>
                </c:pt>
                <c:pt idx="11557">
                  <c:v>-3.7768749999999995</c:v>
                </c:pt>
                <c:pt idx="11558">
                  <c:v>-3.7793750000000026</c:v>
                </c:pt>
                <c:pt idx="11559">
                  <c:v>-3.781874999999999</c:v>
                </c:pt>
                <c:pt idx="11560">
                  <c:v>-3.7824999999999998</c:v>
                </c:pt>
                <c:pt idx="11561">
                  <c:v>-3.7856249999999991</c:v>
                </c:pt>
                <c:pt idx="11562">
                  <c:v>-3.788125</c:v>
                </c:pt>
                <c:pt idx="11563">
                  <c:v>-3.7893749999999993</c:v>
                </c:pt>
                <c:pt idx="11564">
                  <c:v>-3.7906249999999986</c:v>
                </c:pt>
                <c:pt idx="11565">
                  <c:v>-3.7931249999999994</c:v>
                </c:pt>
                <c:pt idx="11566">
                  <c:v>-3.7950000000000017</c:v>
                </c:pt>
                <c:pt idx="11567">
                  <c:v>-3.7981249999999989</c:v>
                </c:pt>
                <c:pt idx="11568">
                  <c:v>-3.8000000000000012</c:v>
                </c:pt>
                <c:pt idx="11569">
                  <c:v>-3.801874999999999</c:v>
                </c:pt>
                <c:pt idx="11570">
                  <c:v>-3.8031250000000005</c:v>
                </c:pt>
                <c:pt idx="11571">
                  <c:v>-3.8056249999999991</c:v>
                </c:pt>
                <c:pt idx="11572">
                  <c:v>-3.8075000000000014</c:v>
                </c:pt>
                <c:pt idx="11573">
                  <c:v>-3.8106250000000008</c:v>
                </c:pt>
                <c:pt idx="11574">
                  <c:v>-3.8125000000000009</c:v>
                </c:pt>
                <c:pt idx="11575">
                  <c:v>-3.813749999999998</c:v>
                </c:pt>
                <c:pt idx="11576">
                  <c:v>-3.816250000000001</c:v>
                </c:pt>
                <c:pt idx="11577">
                  <c:v>-3.8168749999999996</c:v>
                </c:pt>
                <c:pt idx="11578">
                  <c:v>-3.8193750000000004</c:v>
                </c:pt>
                <c:pt idx="11579">
                  <c:v>-3.821874999999999</c:v>
                </c:pt>
                <c:pt idx="11580">
                  <c:v>-3.8243749999999999</c:v>
                </c:pt>
                <c:pt idx="11581">
                  <c:v>-3.8256249999999992</c:v>
                </c:pt>
                <c:pt idx="11582">
                  <c:v>-3.8275000000000015</c:v>
                </c:pt>
                <c:pt idx="11583">
                  <c:v>-3.8312500000000016</c:v>
                </c:pt>
                <c:pt idx="11584">
                  <c:v>-3.833749999999998</c:v>
                </c:pt>
                <c:pt idx="11585">
                  <c:v>-3.8350000000000017</c:v>
                </c:pt>
                <c:pt idx="11586">
                  <c:v>-3.8368749999999996</c:v>
                </c:pt>
                <c:pt idx="11587">
                  <c:v>-3.8387500000000019</c:v>
                </c:pt>
                <c:pt idx="11588">
                  <c:v>-3.8412499999999983</c:v>
                </c:pt>
                <c:pt idx="11589">
                  <c:v>-3.8431250000000006</c:v>
                </c:pt>
                <c:pt idx="11590">
                  <c:v>-3.8462500000000022</c:v>
                </c:pt>
                <c:pt idx="11591">
                  <c:v>-3.848125</c:v>
                </c:pt>
                <c:pt idx="11592">
                  <c:v>-3.8493749999999993</c:v>
                </c:pt>
                <c:pt idx="11593">
                  <c:v>-3.8518750000000002</c:v>
                </c:pt>
                <c:pt idx="11594">
                  <c:v>-3.854375000000001</c:v>
                </c:pt>
                <c:pt idx="11595">
                  <c:v>-3.8568749999999996</c:v>
                </c:pt>
                <c:pt idx="11596">
                  <c:v>-3.8575000000000026</c:v>
                </c:pt>
                <c:pt idx="11597">
                  <c:v>-3.8606249999999998</c:v>
                </c:pt>
                <c:pt idx="11598">
                  <c:v>-3.8618750000000013</c:v>
                </c:pt>
                <c:pt idx="11599">
                  <c:v>-3.8643749999999999</c:v>
                </c:pt>
                <c:pt idx="11600">
                  <c:v>-3.8674999999999993</c:v>
                </c:pt>
                <c:pt idx="11601">
                  <c:v>-3.8687499999999986</c:v>
                </c:pt>
                <c:pt idx="11602">
                  <c:v>-3.8712499999999994</c:v>
                </c:pt>
                <c:pt idx="11603">
                  <c:v>-3.8724999999999987</c:v>
                </c:pt>
                <c:pt idx="11604">
                  <c:v>-3.874375000000001</c:v>
                </c:pt>
                <c:pt idx="11605">
                  <c:v>-3.8768749999999974</c:v>
                </c:pt>
                <c:pt idx="11606">
                  <c:v>-3.8793750000000005</c:v>
                </c:pt>
                <c:pt idx="11607">
                  <c:v>-3.8812500000000005</c:v>
                </c:pt>
                <c:pt idx="11608">
                  <c:v>-3.8824999999999998</c:v>
                </c:pt>
                <c:pt idx="11609">
                  <c:v>-3.8850000000000007</c:v>
                </c:pt>
                <c:pt idx="11610">
                  <c:v>-3.8881249999999978</c:v>
                </c:pt>
                <c:pt idx="11611">
                  <c:v>-3.89</c:v>
                </c:pt>
                <c:pt idx="11612">
                  <c:v>-3.891874999999998</c:v>
                </c:pt>
                <c:pt idx="11613">
                  <c:v>-3.8937500000000003</c:v>
                </c:pt>
                <c:pt idx="11614">
                  <c:v>-3.8962499999999989</c:v>
                </c:pt>
                <c:pt idx="11615">
                  <c:v>-3.8975000000000004</c:v>
                </c:pt>
                <c:pt idx="11616">
                  <c:v>-3.899999999999999</c:v>
                </c:pt>
                <c:pt idx="11617">
                  <c:v>-3.9018750000000013</c:v>
                </c:pt>
                <c:pt idx="11618">
                  <c:v>-3.9037499999999992</c:v>
                </c:pt>
                <c:pt idx="11619">
                  <c:v>-3.9056250000000015</c:v>
                </c:pt>
                <c:pt idx="11620">
                  <c:v>-3.9081249999999979</c:v>
                </c:pt>
                <c:pt idx="11621">
                  <c:v>-3.9112499999999994</c:v>
                </c:pt>
                <c:pt idx="11622">
                  <c:v>-3.9143749999999988</c:v>
                </c:pt>
                <c:pt idx="11623">
                  <c:v>-3.9156249999999981</c:v>
                </c:pt>
                <c:pt idx="11624">
                  <c:v>-3.918124999999999</c:v>
                </c:pt>
                <c:pt idx="11625">
                  <c:v>-3.9200000000000013</c:v>
                </c:pt>
                <c:pt idx="11626">
                  <c:v>-3.920625000000002</c:v>
                </c:pt>
                <c:pt idx="11627">
                  <c:v>-3.9231249999999984</c:v>
                </c:pt>
                <c:pt idx="11628">
                  <c:v>-3.9256249999999993</c:v>
                </c:pt>
                <c:pt idx="11629">
                  <c:v>-3.9281250000000023</c:v>
                </c:pt>
                <c:pt idx="11630">
                  <c:v>-3.9293749999999994</c:v>
                </c:pt>
                <c:pt idx="11631">
                  <c:v>-3.9312499999999995</c:v>
                </c:pt>
                <c:pt idx="11632">
                  <c:v>-3.9331249999999995</c:v>
                </c:pt>
                <c:pt idx="11633">
                  <c:v>-3.9356250000000026</c:v>
                </c:pt>
                <c:pt idx="11634">
                  <c:v>-3.9375000000000004</c:v>
                </c:pt>
                <c:pt idx="11635">
                  <c:v>-3.9400000000000013</c:v>
                </c:pt>
                <c:pt idx="11636">
                  <c:v>-3.9431249999999984</c:v>
                </c:pt>
                <c:pt idx="11637">
                  <c:v>-3.944375</c:v>
                </c:pt>
                <c:pt idx="11638">
                  <c:v>-3.9456249999999993</c:v>
                </c:pt>
                <c:pt idx="11639">
                  <c:v>-3.9481250000000001</c:v>
                </c:pt>
                <c:pt idx="11640">
                  <c:v>-3.9493749999999994</c:v>
                </c:pt>
                <c:pt idx="11641">
                  <c:v>-3.9506249999999987</c:v>
                </c:pt>
                <c:pt idx="11642">
                  <c:v>-3.9537500000000003</c:v>
                </c:pt>
                <c:pt idx="11643">
                  <c:v>-3.9568749999999997</c:v>
                </c:pt>
                <c:pt idx="11644">
                  <c:v>-3.9575000000000005</c:v>
                </c:pt>
                <c:pt idx="11645">
                  <c:v>-3.9593750000000005</c:v>
                </c:pt>
                <c:pt idx="11646">
                  <c:v>-3.9631250000000007</c:v>
                </c:pt>
                <c:pt idx="11647">
                  <c:v>-3.9656249999999993</c:v>
                </c:pt>
                <c:pt idx="11648">
                  <c:v>-3.9668750000000008</c:v>
                </c:pt>
                <c:pt idx="11649">
                  <c:v>-3.9693749999999994</c:v>
                </c:pt>
                <c:pt idx="11650">
                  <c:v>-3.9706249999999987</c:v>
                </c:pt>
                <c:pt idx="11651">
                  <c:v>-3.9737499999999981</c:v>
                </c:pt>
                <c:pt idx="11652">
                  <c:v>-3.9756250000000004</c:v>
                </c:pt>
                <c:pt idx="11653">
                  <c:v>-3.978124999999999</c:v>
                </c:pt>
                <c:pt idx="11654">
                  <c:v>-3.9806249999999999</c:v>
                </c:pt>
                <c:pt idx="11655">
                  <c:v>-3.9825000000000021</c:v>
                </c:pt>
                <c:pt idx="11656">
                  <c:v>-3.984375</c:v>
                </c:pt>
                <c:pt idx="11657">
                  <c:v>-3.9862499999999979</c:v>
                </c:pt>
                <c:pt idx="11658">
                  <c:v>-3.9881250000000001</c:v>
                </c:pt>
                <c:pt idx="11659">
                  <c:v>-3.989999999999998</c:v>
                </c:pt>
                <c:pt idx="11660">
                  <c:v>-3.9924999999999988</c:v>
                </c:pt>
                <c:pt idx="11661">
                  <c:v>-3.9950000000000019</c:v>
                </c:pt>
                <c:pt idx="11662">
                  <c:v>-3.9968749999999997</c:v>
                </c:pt>
                <c:pt idx="11663">
                  <c:v>-3.998750000000002</c:v>
                </c:pt>
                <c:pt idx="11664">
                  <c:v>-4.0006249999999994</c:v>
                </c:pt>
                <c:pt idx="11665">
                  <c:v>-4.0018749999999992</c:v>
                </c:pt>
                <c:pt idx="11666">
                  <c:v>-4.0043749999999996</c:v>
                </c:pt>
                <c:pt idx="11667">
                  <c:v>-4.0062500000000023</c:v>
                </c:pt>
                <c:pt idx="11668">
                  <c:v>-4.0087499999999983</c:v>
                </c:pt>
                <c:pt idx="11669">
                  <c:v>-4.0112499999999995</c:v>
                </c:pt>
                <c:pt idx="11670">
                  <c:v>-4.0131249999999996</c:v>
                </c:pt>
                <c:pt idx="11671">
                  <c:v>-4.015625</c:v>
                </c:pt>
                <c:pt idx="11672">
                  <c:v>-4.0181250000000013</c:v>
                </c:pt>
                <c:pt idx="11673">
                  <c:v>-4.0199999999999987</c:v>
                </c:pt>
                <c:pt idx="11674">
                  <c:v>-4.0212499999999984</c:v>
                </c:pt>
                <c:pt idx="11675">
                  <c:v>-4.0231250000000003</c:v>
                </c:pt>
                <c:pt idx="11676">
                  <c:v>-4.0256250000000016</c:v>
                </c:pt>
                <c:pt idx="11677">
                  <c:v>-4.0281250000000002</c:v>
                </c:pt>
                <c:pt idx="11678">
                  <c:v>-4.0293750000000017</c:v>
                </c:pt>
                <c:pt idx="11679">
                  <c:v>-4.0306250000000006</c:v>
                </c:pt>
                <c:pt idx="11680">
                  <c:v>-4.0331249999999974</c:v>
                </c:pt>
                <c:pt idx="11681">
                  <c:v>-4.036249999999999</c:v>
                </c:pt>
                <c:pt idx="11682">
                  <c:v>-4.0387499999999994</c:v>
                </c:pt>
                <c:pt idx="11683">
                  <c:v>-4.0406249999999977</c:v>
                </c:pt>
                <c:pt idx="11684">
                  <c:v>-4.0424999999999995</c:v>
                </c:pt>
                <c:pt idx="11685">
                  <c:v>-4.0431250000000007</c:v>
                </c:pt>
                <c:pt idx="11686">
                  <c:v>-4.0456250000000011</c:v>
                </c:pt>
                <c:pt idx="11687">
                  <c:v>-4.048124999999998</c:v>
                </c:pt>
                <c:pt idx="11688">
                  <c:v>-4.050625000000001</c:v>
                </c:pt>
                <c:pt idx="11689">
                  <c:v>-4.05375</c:v>
                </c:pt>
                <c:pt idx="11690">
                  <c:v>-4.0543750000000012</c:v>
                </c:pt>
                <c:pt idx="11691">
                  <c:v>-4.0562499999999986</c:v>
                </c:pt>
                <c:pt idx="11692">
                  <c:v>-4.0581250000000013</c:v>
                </c:pt>
                <c:pt idx="11693">
                  <c:v>-4.0606250000000017</c:v>
                </c:pt>
                <c:pt idx="11694">
                  <c:v>-4.0625</c:v>
                </c:pt>
                <c:pt idx="11695">
                  <c:v>-4.0643749999999974</c:v>
                </c:pt>
                <c:pt idx="11696">
                  <c:v>-4.0668749999999987</c:v>
                </c:pt>
                <c:pt idx="11697">
                  <c:v>-4.0687500000000005</c:v>
                </c:pt>
                <c:pt idx="11698">
                  <c:v>-4.0712499999999991</c:v>
                </c:pt>
                <c:pt idx="11699">
                  <c:v>-4.0737500000000004</c:v>
                </c:pt>
                <c:pt idx="11700">
                  <c:v>-4.074374999999999</c:v>
                </c:pt>
                <c:pt idx="11701">
                  <c:v>-4.0781249999999991</c:v>
                </c:pt>
                <c:pt idx="11702">
                  <c:v>-4.0806250000000022</c:v>
                </c:pt>
                <c:pt idx="11703">
                  <c:v>-4.0806250000000022</c:v>
                </c:pt>
                <c:pt idx="11704">
                  <c:v>-4.0843750000000023</c:v>
                </c:pt>
                <c:pt idx="11705">
                  <c:v>-4.0862499999999997</c:v>
                </c:pt>
                <c:pt idx="11706">
                  <c:v>-4.088750000000001</c:v>
                </c:pt>
                <c:pt idx="11707">
                  <c:v>-4.0906249999999984</c:v>
                </c:pt>
                <c:pt idx="11708">
                  <c:v>-4.0918750000000026</c:v>
                </c:pt>
                <c:pt idx="11709">
                  <c:v>-4.09375</c:v>
                </c:pt>
                <c:pt idx="11710">
                  <c:v>-4.0975000000000001</c:v>
                </c:pt>
                <c:pt idx="11711">
                  <c:v>-4.0987499999999999</c:v>
                </c:pt>
                <c:pt idx="11712">
                  <c:v>-4.1000000000000014</c:v>
                </c:pt>
                <c:pt idx="11713">
                  <c:v>-4.1025</c:v>
                </c:pt>
                <c:pt idx="11714">
                  <c:v>-4.1043750000000001</c:v>
                </c:pt>
                <c:pt idx="11715">
                  <c:v>-4.1075000000000017</c:v>
                </c:pt>
                <c:pt idx="11716">
                  <c:v>-4.1093749999999991</c:v>
                </c:pt>
                <c:pt idx="11717">
                  <c:v>-4.1112499999999974</c:v>
                </c:pt>
                <c:pt idx="11718">
                  <c:v>-4.1131249999999993</c:v>
                </c:pt>
                <c:pt idx="11719">
                  <c:v>-4.1149999999999975</c:v>
                </c:pt>
                <c:pt idx="11720">
                  <c:v>-4.1168749999999994</c:v>
                </c:pt>
                <c:pt idx="11721">
                  <c:v>-4.1187499999999977</c:v>
                </c:pt>
                <c:pt idx="11722">
                  <c:v>-4.1206249999999995</c:v>
                </c:pt>
                <c:pt idx="11723">
                  <c:v>-4.1243749999999997</c:v>
                </c:pt>
                <c:pt idx="11724">
                  <c:v>-4.126249999999998</c:v>
                </c:pt>
                <c:pt idx="11725">
                  <c:v>-4.1275000000000013</c:v>
                </c:pt>
                <c:pt idx="11726">
                  <c:v>-4.1293749999999996</c:v>
                </c:pt>
                <c:pt idx="11727">
                  <c:v>-4.1325000000000012</c:v>
                </c:pt>
                <c:pt idx="11728">
                  <c:v>-4.1343749999999986</c:v>
                </c:pt>
                <c:pt idx="11729">
                  <c:v>-4.1356250000000001</c:v>
                </c:pt>
                <c:pt idx="11730">
                  <c:v>-4.1387500000000017</c:v>
                </c:pt>
                <c:pt idx="11731">
                  <c:v>-4.140625</c:v>
                </c:pt>
                <c:pt idx="11732">
                  <c:v>-4.1424999999999974</c:v>
                </c:pt>
                <c:pt idx="11733">
                  <c:v>-4.1449999999999987</c:v>
                </c:pt>
                <c:pt idx="11734">
                  <c:v>-4.1462499999999975</c:v>
                </c:pt>
                <c:pt idx="11735">
                  <c:v>-4.1493749999999991</c:v>
                </c:pt>
                <c:pt idx="11736">
                  <c:v>-4.1518750000000004</c:v>
                </c:pt>
                <c:pt idx="11737">
                  <c:v>-4.152499999999999</c:v>
                </c:pt>
                <c:pt idx="11738">
                  <c:v>-4.1556250000000006</c:v>
                </c:pt>
                <c:pt idx="11739">
                  <c:v>-4.157499999999998</c:v>
                </c:pt>
                <c:pt idx="11740">
                  <c:v>-4.1593750000000007</c:v>
                </c:pt>
                <c:pt idx="11741">
                  <c:v>-4.1612499999999981</c:v>
                </c:pt>
                <c:pt idx="11742">
                  <c:v>-4.1637499999999994</c:v>
                </c:pt>
                <c:pt idx="11743">
                  <c:v>-4.1662500000000025</c:v>
                </c:pt>
                <c:pt idx="11744">
                  <c:v>-4.1662500000000025</c:v>
                </c:pt>
                <c:pt idx="11745">
                  <c:v>-4.1693749999999996</c:v>
                </c:pt>
                <c:pt idx="11746">
                  <c:v>-4.171875</c:v>
                </c:pt>
                <c:pt idx="11747">
                  <c:v>-4.1737499999999983</c:v>
                </c:pt>
                <c:pt idx="11748">
                  <c:v>-4.1756250000000001</c:v>
                </c:pt>
                <c:pt idx="11749">
                  <c:v>-4.1774999999999984</c:v>
                </c:pt>
                <c:pt idx="11750">
                  <c:v>-4.1793750000000003</c:v>
                </c:pt>
                <c:pt idx="11751">
                  <c:v>-4.1812499999999986</c:v>
                </c:pt>
                <c:pt idx="11752">
                  <c:v>-4.183749999999999</c:v>
                </c:pt>
                <c:pt idx="11753">
                  <c:v>-4.1881250000000003</c:v>
                </c:pt>
                <c:pt idx="11754">
                  <c:v>-4.1881250000000003</c:v>
                </c:pt>
                <c:pt idx="11755">
                  <c:v>-4.1900000000000004</c:v>
                </c:pt>
                <c:pt idx="11756">
                  <c:v>-4.192499999999999</c:v>
                </c:pt>
                <c:pt idx="11757">
                  <c:v>-4.1937500000000005</c:v>
                </c:pt>
                <c:pt idx="11758">
                  <c:v>-4.1962499999999991</c:v>
                </c:pt>
                <c:pt idx="11759">
                  <c:v>-4.1987499999999995</c:v>
                </c:pt>
                <c:pt idx="11760">
                  <c:v>-4.2006249999999978</c:v>
                </c:pt>
                <c:pt idx="11761">
                  <c:v>-4.2031250000000009</c:v>
                </c:pt>
                <c:pt idx="11762">
                  <c:v>-4.2049999999999983</c:v>
                </c:pt>
                <c:pt idx="11763">
                  <c:v>-4.2081249999999981</c:v>
                </c:pt>
                <c:pt idx="11764">
                  <c:v>-4.21</c:v>
                </c:pt>
                <c:pt idx="11765">
                  <c:v>-4.2124999999999986</c:v>
                </c:pt>
                <c:pt idx="11766">
                  <c:v>-4.2137500000000001</c:v>
                </c:pt>
                <c:pt idx="11767">
                  <c:v>-4.2156249999999984</c:v>
                </c:pt>
                <c:pt idx="11768">
                  <c:v>-4.2175000000000002</c:v>
                </c:pt>
                <c:pt idx="11769">
                  <c:v>-4.2199999999999989</c:v>
                </c:pt>
                <c:pt idx="11770">
                  <c:v>-4.2225000000000001</c:v>
                </c:pt>
                <c:pt idx="11771">
                  <c:v>-4.2243749999999975</c:v>
                </c:pt>
                <c:pt idx="11772">
                  <c:v>-4.2274999999999991</c:v>
                </c:pt>
                <c:pt idx="11773">
                  <c:v>-4.2293750000000019</c:v>
                </c:pt>
                <c:pt idx="11774">
                  <c:v>-4.2318749999999978</c:v>
                </c:pt>
                <c:pt idx="11775">
                  <c:v>-4.2325000000000008</c:v>
                </c:pt>
                <c:pt idx="11776">
                  <c:v>-4.2343749999999991</c:v>
                </c:pt>
                <c:pt idx="11777">
                  <c:v>-4.2362499999999992</c:v>
                </c:pt>
                <c:pt idx="11778">
                  <c:v>-4.2399999999999993</c:v>
                </c:pt>
                <c:pt idx="11779">
                  <c:v>-4.2431249999999983</c:v>
                </c:pt>
                <c:pt idx="11780">
                  <c:v>-4.2437499999999995</c:v>
                </c:pt>
                <c:pt idx="11781">
                  <c:v>-4.245000000000001</c:v>
                </c:pt>
                <c:pt idx="11782">
                  <c:v>-4.2474999999999996</c:v>
                </c:pt>
                <c:pt idx="11783">
                  <c:v>-4.2493749999999997</c:v>
                </c:pt>
                <c:pt idx="11784">
                  <c:v>-4.2518749999999983</c:v>
                </c:pt>
                <c:pt idx="11785">
                  <c:v>-4.2537500000000001</c:v>
                </c:pt>
                <c:pt idx="11786">
                  <c:v>-4.2556249999999984</c:v>
                </c:pt>
                <c:pt idx="11787">
                  <c:v>-4.2581249999999988</c:v>
                </c:pt>
                <c:pt idx="11788">
                  <c:v>-4.2600000000000016</c:v>
                </c:pt>
                <c:pt idx="11789">
                  <c:v>-4.261874999999999</c:v>
                </c:pt>
                <c:pt idx="11790">
                  <c:v>-4.2637500000000017</c:v>
                </c:pt>
                <c:pt idx="11791">
                  <c:v>-4.2668749999999989</c:v>
                </c:pt>
                <c:pt idx="11792">
                  <c:v>-4.2687500000000007</c:v>
                </c:pt>
                <c:pt idx="11793">
                  <c:v>-4.2712499999999975</c:v>
                </c:pt>
                <c:pt idx="11794">
                  <c:v>-4.2731249999999994</c:v>
                </c:pt>
                <c:pt idx="11795">
                  <c:v>-4.2749999999999977</c:v>
                </c:pt>
                <c:pt idx="11796">
                  <c:v>-4.2775000000000007</c:v>
                </c:pt>
                <c:pt idx="11797">
                  <c:v>-4.2806249999999997</c:v>
                </c:pt>
                <c:pt idx="11798">
                  <c:v>-4.2818749999999994</c:v>
                </c:pt>
                <c:pt idx="11799">
                  <c:v>-4.282499999999998</c:v>
                </c:pt>
                <c:pt idx="11800">
                  <c:v>-4.2843749999999998</c:v>
                </c:pt>
                <c:pt idx="11801">
                  <c:v>-4.2875000000000014</c:v>
                </c:pt>
                <c:pt idx="11802">
                  <c:v>-4.2906249999999986</c:v>
                </c:pt>
                <c:pt idx="11803">
                  <c:v>-4.2906249999999986</c:v>
                </c:pt>
                <c:pt idx="11804">
                  <c:v>-4.2937499999999984</c:v>
                </c:pt>
                <c:pt idx="11805">
                  <c:v>-4.2962500000000015</c:v>
                </c:pt>
                <c:pt idx="11806">
                  <c:v>-4.2981249999999989</c:v>
                </c:pt>
                <c:pt idx="11807">
                  <c:v>-4.3000000000000016</c:v>
                </c:pt>
                <c:pt idx="11808">
                  <c:v>-4.301874999999999</c:v>
                </c:pt>
                <c:pt idx="11809">
                  <c:v>-4.3031250000000005</c:v>
                </c:pt>
                <c:pt idx="11810">
                  <c:v>-4.3075000000000019</c:v>
                </c:pt>
                <c:pt idx="11811">
                  <c:v>-4.3093749999999993</c:v>
                </c:pt>
                <c:pt idx="11812">
                  <c:v>-4.3106250000000008</c:v>
                </c:pt>
                <c:pt idx="11813">
                  <c:v>-4.3124999999999991</c:v>
                </c:pt>
                <c:pt idx="11814">
                  <c:v>-4.3156250000000007</c:v>
                </c:pt>
                <c:pt idx="11815">
                  <c:v>-4.3174999999999981</c:v>
                </c:pt>
                <c:pt idx="11816">
                  <c:v>-4.3187500000000023</c:v>
                </c:pt>
                <c:pt idx="11817">
                  <c:v>-4.3218749999999995</c:v>
                </c:pt>
                <c:pt idx="11818">
                  <c:v>-4.3237499999999995</c:v>
                </c:pt>
                <c:pt idx="11819">
                  <c:v>-4.3256249999999996</c:v>
                </c:pt>
                <c:pt idx="11820">
                  <c:v>-4.3274999999999997</c:v>
                </c:pt>
                <c:pt idx="11821">
                  <c:v>-4.3299999999999983</c:v>
                </c:pt>
                <c:pt idx="11822">
                  <c:v>-4.3318750000000001</c:v>
                </c:pt>
                <c:pt idx="11823">
                  <c:v>-4.3343750000000014</c:v>
                </c:pt>
                <c:pt idx="11824">
                  <c:v>-4.3374999999999986</c:v>
                </c:pt>
                <c:pt idx="11825">
                  <c:v>-4.3387500000000001</c:v>
                </c:pt>
                <c:pt idx="11826">
                  <c:v>-4.3406250000000002</c:v>
                </c:pt>
                <c:pt idx="11827">
                  <c:v>-4.3425000000000002</c:v>
                </c:pt>
                <c:pt idx="11828">
                  <c:v>-4.3449999999999989</c:v>
                </c:pt>
                <c:pt idx="11829">
                  <c:v>-4.3481250000000005</c:v>
                </c:pt>
                <c:pt idx="11830">
                  <c:v>-4.3500000000000005</c:v>
                </c:pt>
                <c:pt idx="11831">
                  <c:v>-4.3518750000000006</c:v>
                </c:pt>
                <c:pt idx="11832">
                  <c:v>-4.3531249999999977</c:v>
                </c:pt>
                <c:pt idx="11833">
                  <c:v>-4.3549999999999995</c:v>
                </c:pt>
                <c:pt idx="11834">
                  <c:v>-4.3562499999999993</c:v>
                </c:pt>
                <c:pt idx="11835">
                  <c:v>-4.3599999999999994</c:v>
                </c:pt>
                <c:pt idx="11836">
                  <c:v>-4.3618750000000013</c:v>
                </c:pt>
                <c:pt idx="11837">
                  <c:v>-4.3643749999999981</c:v>
                </c:pt>
                <c:pt idx="11838">
                  <c:v>-4.36625</c:v>
                </c:pt>
                <c:pt idx="11839">
                  <c:v>-4.3681249999999983</c:v>
                </c:pt>
                <c:pt idx="11840">
                  <c:v>-4.37</c:v>
                </c:pt>
                <c:pt idx="11841">
                  <c:v>-4.3724999999999987</c:v>
                </c:pt>
                <c:pt idx="11842">
                  <c:v>-4.3737500000000002</c:v>
                </c:pt>
                <c:pt idx="11843">
                  <c:v>-4.375</c:v>
                </c:pt>
                <c:pt idx="11844">
                  <c:v>-4.3781250000000016</c:v>
                </c:pt>
                <c:pt idx="11845">
                  <c:v>-4.3806249999999975</c:v>
                </c:pt>
                <c:pt idx="11846">
                  <c:v>-4.3825000000000003</c:v>
                </c:pt>
                <c:pt idx="11847">
                  <c:v>-4.3837499999999991</c:v>
                </c:pt>
                <c:pt idx="11848">
                  <c:v>-4.3874999999999993</c:v>
                </c:pt>
                <c:pt idx="11849">
                  <c:v>-4.3900000000000006</c:v>
                </c:pt>
                <c:pt idx="11850">
                  <c:v>-4.3912499999999994</c:v>
                </c:pt>
                <c:pt idx="11851">
                  <c:v>-4.3924999999999992</c:v>
                </c:pt>
                <c:pt idx="11852">
                  <c:v>-4.3956249999999981</c:v>
                </c:pt>
                <c:pt idx="11853">
                  <c:v>-4.3975000000000009</c:v>
                </c:pt>
                <c:pt idx="11854">
                  <c:v>-4.3987499999999997</c:v>
                </c:pt>
                <c:pt idx="11855">
                  <c:v>-4.4006250000000025</c:v>
                </c:pt>
                <c:pt idx="11856">
                  <c:v>-4.4031249999999984</c:v>
                </c:pt>
                <c:pt idx="11857">
                  <c:v>-4.40625</c:v>
                </c:pt>
                <c:pt idx="11858">
                  <c:v>-4.4074999999999998</c:v>
                </c:pt>
                <c:pt idx="11859">
                  <c:v>-4.4093749999999998</c:v>
                </c:pt>
                <c:pt idx="11860">
                  <c:v>-4.4118749999999984</c:v>
                </c:pt>
                <c:pt idx="11861">
                  <c:v>-4.4143749999999988</c:v>
                </c:pt>
                <c:pt idx="11862">
                  <c:v>-4.4162500000000016</c:v>
                </c:pt>
                <c:pt idx="11863">
                  <c:v>-4.4193749999999987</c:v>
                </c:pt>
                <c:pt idx="11864">
                  <c:v>-4.4206250000000002</c:v>
                </c:pt>
                <c:pt idx="11865">
                  <c:v>-4.4225000000000003</c:v>
                </c:pt>
                <c:pt idx="11866">
                  <c:v>-4.4237499999999974</c:v>
                </c:pt>
                <c:pt idx="11867">
                  <c:v>-4.4262500000000005</c:v>
                </c:pt>
                <c:pt idx="11868">
                  <c:v>-4.4281250000000005</c:v>
                </c:pt>
                <c:pt idx="11869">
                  <c:v>-4.4306249999999991</c:v>
                </c:pt>
                <c:pt idx="11870">
                  <c:v>-4.432500000000001</c:v>
                </c:pt>
                <c:pt idx="11871">
                  <c:v>-4.4343749999999993</c:v>
                </c:pt>
                <c:pt idx="11872">
                  <c:v>-4.4362500000000011</c:v>
                </c:pt>
                <c:pt idx="11873">
                  <c:v>-4.4381249999999994</c:v>
                </c:pt>
                <c:pt idx="11874">
                  <c:v>-4.4406249999999998</c:v>
                </c:pt>
                <c:pt idx="11875">
                  <c:v>-4.4431249999999984</c:v>
                </c:pt>
                <c:pt idx="11876">
                  <c:v>-4.4450000000000012</c:v>
                </c:pt>
                <c:pt idx="11877">
                  <c:v>-4.4475000000000016</c:v>
                </c:pt>
                <c:pt idx="11878">
                  <c:v>-4.4493749999999999</c:v>
                </c:pt>
                <c:pt idx="11879">
                  <c:v>-4.4525000000000015</c:v>
                </c:pt>
                <c:pt idx="11880">
                  <c:v>-4.453125</c:v>
                </c:pt>
                <c:pt idx="11881">
                  <c:v>-4.4543749999999989</c:v>
                </c:pt>
                <c:pt idx="11882">
                  <c:v>-4.4587499999999975</c:v>
                </c:pt>
                <c:pt idx="11883">
                  <c:v>-4.4600000000000017</c:v>
                </c:pt>
                <c:pt idx="11884">
                  <c:v>-4.4612499999999988</c:v>
                </c:pt>
                <c:pt idx="11885">
                  <c:v>-4.4637500000000019</c:v>
                </c:pt>
                <c:pt idx="11886">
                  <c:v>-4.4656249999999993</c:v>
                </c:pt>
                <c:pt idx="11887">
                  <c:v>-4.467500000000002</c:v>
                </c:pt>
                <c:pt idx="11888">
                  <c:v>-4.4693749999999994</c:v>
                </c:pt>
                <c:pt idx="11889">
                  <c:v>-4.4724999999999993</c:v>
                </c:pt>
                <c:pt idx="11890">
                  <c:v>-4.4737499999999981</c:v>
                </c:pt>
                <c:pt idx="11891">
                  <c:v>-4.4768749999999997</c:v>
                </c:pt>
                <c:pt idx="11892">
                  <c:v>-4.479375000000001</c:v>
                </c:pt>
                <c:pt idx="11893">
                  <c:v>-4.4812499999999984</c:v>
                </c:pt>
                <c:pt idx="11894">
                  <c:v>-4.4831250000000011</c:v>
                </c:pt>
                <c:pt idx="11895">
                  <c:v>-4.4856249999999998</c:v>
                </c:pt>
                <c:pt idx="11896">
                  <c:v>-4.4868750000000013</c:v>
                </c:pt>
                <c:pt idx="11897">
                  <c:v>-4.4887499999999987</c:v>
                </c:pt>
                <c:pt idx="11898">
                  <c:v>-4.49125</c:v>
                </c:pt>
                <c:pt idx="11899">
                  <c:v>-4.493125</c:v>
                </c:pt>
                <c:pt idx="11900">
                  <c:v>-4.4943750000000016</c:v>
                </c:pt>
                <c:pt idx="11901">
                  <c:v>-4.4974999999999987</c:v>
                </c:pt>
                <c:pt idx="11902">
                  <c:v>-4.4993750000000006</c:v>
                </c:pt>
                <c:pt idx="11903">
                  <c:v>-4.5006250000000003</c:v>
                </c:pt>
                <c:pt idx="11904">
                  <c:v>-4.5025000000000004</c:v>
                </c:pt>
                <c:pt idx="11905">
                  <c:v>-4.504999999999999</c:v>
                </c:pt>
                <c:pt idx="11906">
                  <c:v>-4.5093749999999977</c:v>
                </c:pt>
                <c:pt idx="11907">
                  <c:v>-4.510625000000001</c:v>
                </c:pt>
                <c:pt idx="11908">
                  <c:v>-4.5131249999999978</c:v>
                </c:pt>
                <c:pt idx="11909">
                  <c:v>-4.5149999999999997</c:v>
                </c:pt>
                <c:pt idx="11910">
                  <c:v>-4.5156250000000009</c:v>
                </c:pt>
                <c:pt idx="11911">
                  <c:v>-4.5181250000000013</c:v>
                </c:pt>
                <c:pt idx="11912">
                  <c:v>-4.5206249999999981</c:v>
                </c:pt>
                <c:pt idx="11913">
                  <c:v>-4.5218750000000014</c:v>
                </c:pt>
                <c:pt idx="11914">
                  <c:v>-4.5237499999999997</c:v>
                </c:pt>
                <c:pt idx="11915">
                  <c:v>-4.5262500000000001</c:v>
                </c:pt>
                <c:pt idx="11916">
                  <c:v>-4.5274999999999999</c:v>
                </c:pt>
                <c:pt idx="11917">
                  <c:v>-4.5306250000000015</c:v>
                </c:pt>
                <c:pt idx="11918">
                  <c:v>-4.5331249999999974</c:v>
                </c:pt>
                <c:pt idx="11919">
                  <c:v>-4.5337500000000004</c:v>
                </c:pt>
                <c:pt idx="11920">
                  <c:v>-4.5368749999999975</c:v>
                </c:pt>
                <c:pt idx="11921">
                  <c:v>-4.5399999999999991</c:v>
                </c:pt>
                <c:pt idx="11922">
                  <c:v>-4.5412500000000007</c:v>
                </c:pt>
                <c:pt idx="11923">
                  <c:v>-4.5437499999999993</c:v>
                </c:pt>
                <c:pt idx="11924">
                  <c:v>-4.5443749999999978</c:v>
                </c:pt>
                <c:pt idx="11925">
                  <c:v>-4.5468749999999991</c:v>
                </c:pt>
                <c:pt idx="11926">
                  <c:v>-4.5487499999999992</c:v>
                </c:pt>
                <c:pt idx="11927">
                  <c:v>-4.5512499999999996</c:v>
                </c:pt>
                <c:pt idx="11928">
                  <c:v>-4.5531250000000023</c:v>
                </c:pt>
                <c:pt idx="11929">
                  <c:v>-4.5556249999999983</c:v>
                </c:pt>
                <c:pt idx="11930">
                  <c:v>-4.5587499999999999</c:v>
                </c:pt>
                <c:pt idx="11931">
                  <c:v>-4.5599999999999996</c:v>
                </c:pt>
                <c:pt idx="11932">
                  <c:v>-4.5618749999999997</c:v>
                </c:pt>
                <c:pt idx="11933">
                  <c:v>-4.5637499999999998</c:v>
                </c:pt>
                <c:pt idx="11934">
                  <c:v>-4.5656249999999998</c:v>
                </c:pt>
                <c:pt idx="11935">
                  <c:v>-4.5687500000000014</c:v>
                </c:pt>
                <c:pt idx="11936">
                  <c:v>-4.5706249999999988</c:v>
                </c:pt>
                <c:pt idx="11937">
                  <c:v>-4.5718749999999986</c:v>
                </c:pt>
                <c:pt idx="11938">
                  <c:v>-4.5731250000000001</c:v>
                </c:pt>
                <c:pt idx="11939">
                  <c:v>-4.5750000000000002</c:v>
                </c:pt>
                <c:pt idx="11940">
                  <c:v>-4.5781249999999991</c:v>
                </c:pt>
                <c:pt idx="11941">
                  <c:v>-4.5806250000000004</c:v>
                </c:pt>
                <c:pt idx="11942">
                  <c:v>-4.583124999999999</c:v>
                </c:pt>
                <c:pt idx="11943">
                  <c:v>-4.5843750000000005</c:v>
                </c:pt>
                <c:pt idx="11944">
                  <c:v>-4.5862500000000006</c:v>
                </c:pt>
                <c:pt idx="11945">
                  <c:v>-4.588750000000001</c:v>
                </c:pt>
                <c:pt idx="11946">
                  <c:v>-4.5900000000000007</c:v>
                </c:pt>
                <c:pt idx="11947">
                  <c:v>-4.5931249999999997</c:v>
                </c:pt>
                <c:pt idx="11948">
                  <c:v>-4.594999999999998</c:v>
                </c:pt>
                <c:pt idx="11949">
                  <c:v>-4.5968749999999998</c:v>
                </c:pt>
                <c:pt idx="11950">
                  <c:v>-4.5987499999999981</c:v>
                </c:pt>
                <c:pt idx="11951">
                  <c:v>-4.6012500000000012</c:v>
                </c:pt>
                <c:pt idx="11952">
                  <c:v>-4.6043750000000001</c:v>
                </c:pt>
                <c:pt idx="11953">
                  <c:v>-4.6056249999999999</c:v>
                </c:pt>
                <c:pt idx="11954">
                  <c:v>-4.6075000000000017</c:v>
                </c:pt>
                <c:pt idx="11955">
                  <c:v>-4.6099999999999985</c:v>
                </c:pt>
                <c:pt idx="11956">
                  <c:v>-4.6125000000000016</c:v>
                </c:pt>
                <c:pt idx="11957">
                  <c:v>-4.614374999999999</c:v>
                </c:pt>
                <c:pt idx="11958">
                  <c:v>-4.6156250000000005</c:v>
                </c:pt>
                <c:pt idx="11959">
                  <c:v>-4.6181249999999991</c:v>
                </c:pt>
                <c:pt idx="11960">
                  <c:v>-4.6200000000000019</c:v>
                </c:pt>
                <c:pt idx="11961">
                  <c:v>-4.6224999999999978</c:v>
                </c:pt>
                <c:pt idx="11962">
                  <c:v>-4.6249999999999991</c:v>
                </c:pt>
                <c:pt idx="11963">
                  <c:v>-4.6249999999999991</c:v>
                </c:pt>
                <c:pt idx="11964">
                  <c:v>-4.6281250000000007</c:v>
                </c:pt>
                <c:pt idx="11965">
                  <c:v>-4.6306249999999993</c:v>
                </c:pt>
                <c:pt idx="11966">
                  <c:v>-4.6324999999999994</c:v>
                </c:pt>
                <c:pt idx="11967">
                  <c:v>-4.635625000000001</c:v>
                </c:pt>
                <c:pt idx="11968">
                  <c:v>-4.6374999999999984</c:v>
                </c:pt>
                <c:pt idx="11969">
                  <c:v>-4.6399999999999997</c:v>
                </c:pt>
                <c:pt idx="11970">
                  <c:v>-4.6424999999999983</c:v>
                </c:pt>
                <c:pt idx="11971">
                  <c:v>-4.6449999999999987</c:v>
                </c:pt>
                <c:pt idx="11972">
                  <c:v>-4.6456249999999999</c:v>
                </c:pt>
                <c:pt idx="11973">
                  <c:v>-4.6475</c:v>
                </c:pt>
                <c:pt idx="11974">
                  <c:v>-4.6487499999999988</c:v>
                </c:pt>
                <c:pt idx="11975">
                  <c:v>-4.6512500000000001</c:v>
                </c:pt>
                <c:pt idx="11976">
                  <c:v>-4.6531250000000002</c:v>
                </c:pt>
                <c:pt idx="11977">
                  <c:v>-4.6550000000000002</c:v>
                </c:pt>
                <c:pt idx="11978">
                  <c:v>-4.6581249999999974</c:v>
                </c:pt>
                <c:pt idx="11979">
                  <c:v>-4.661249999999999</c:v>
                </c:pt>
                <c:pt idx="11980">
                  <c:v>-4.6625000000000005</c:v>
                </c:pt>
                <c:pt idx="11981">
                  <c:v>-4.6649999999999991</c:v>
                </c:pt>
                <c:pt idx="11982">
                  <c:v>-4.6674999999999995</c:v>
                </c:pt>
                <c:pt idx="11983">
                  <c:v>-4.6681250000000007</c:v>
                </c:pt>
                <c:pt idx="11984">
                  <c:v>-4.6700000000000008</c:v>
                </c:pt>
                <c:pt idx="11985">
                  <c:v>-4.6724999999999994</c:v>
                </c:pt>
                <c:pt idx="11986">
                  <c:v>-4.6743750000000013</c:v>
                </c:pt>
                <c:pt idx="11987">
                  <c:v>-4.6768749999999981</c:v>
                </c:pt>
                <c:pt idx="11988">
                  <c:v>-4.6781250000000014</c:v>
                </c:pt>
                <c:pt idx="11989">
                  <c:v>-4.6812499999999986</c:v>
                </c:pt>
                <c:pt idx="11990">
                  <c:v>-4.6837499999999999</c:v>
                </c:pt>
                <c:pt idx="11991">
                  <c:v>-4.6849999999999987</c:v>
                </c:pt>
                <c:pt idx="11992">
                  <c:v>-4.6868750000000015</c:v>
                </c:pt>
                <c:pt idx="11993">
                  <c:v>-4.6893749999999974</c:v>
                </c:pt>
                <c:pt idx="11994">
                  <c:v>-4.6918749999999987</c:v>
                </c:pt>
                <c:pt idx="11995">
                  <c:v>-4.692499999999999</c:v>
                </c:pt>
                <c:pt idx="11996">
                  <c:v>-4.6943750000000017</c:v>
                </c:pt>
                <c:pt idx="11997">
                  <c:v>-4.6968749999999977</c:v>
                </c:pt>
                <c:pt idx="11998">
                  <c:v>-4.699374999999999</c:v>
                </c:pt>
                <c:pt idx="11999">
                  <c:v>-4.7006249999999978</c:v>
                </c:pt>
                <c:pt idx="12000">
                  <c:v>-4.7037499999999994</c:v>
                </c:pt>
                <c:pt idx="12001">
                  <c:v>-4.7056250000000022</c:v>
                </c:pt>
                <c:pt idx="12002">
                  <c:v>-4.7081249999999981</c:v>
                </c:pt>
                <c:pt idx="12003">
                  <c:v>-4.7100000000000009</c:v>
                </c:pt>
                <c:pt idx="12004">
                  <c:v>-4.7118749999999983</c:v>
                </c:pt>
                <c:pt idx="12005">
                  <c:v>-4.7124999999999995</c:v>
                </c:pt>
                <c:pt idx="12006">
                  <c:v>-4.7156249999999984</c:v>
                </c:pt>
                <c:pt idx="12007">
                  <c:v>-4.71875</c:v>
                </c:pt>
                <c:pt idx="12008">
                  <c:v>-4.7193749999999985</c:v>
                </c:pt>
                <c:pt idx="12009">
                  <c:v>-4.7231249999999987</c:v>
                </c:pt>
                <c:pt idx="12010">
                  <c:v>-4.7250000000000014</c:v>
                </c:pt>
                <c:pt idx="12011">
                  <c:v>-4.7262500000000003</c:v>
                </c:pt>
                <c:pt idx="12012">
                  <c:v>-4.7287500000000016</c:v>
                </c:pt>
                <c:pt idx="12013">
                  <c:v>-4.730624999999999</c:v>
                </c:pt>
                <c:pt idx="12014">
                  <c:v>-4.7318749999999987</c:v>
                </c:pt>
                <c:pt idx="12015">
                  <c:v>-4.7337500000000006</c:v>
                </c:pt>
                <c:pt idx="12016">
                  <c:v>-4.7368750000000004</c:v>
                </c:pt>
                <c:pt idx="12017">
                  <c:v>-4.739374999999999</c:v>
                </c:pt>
                <c:pt idx="12018">
                  <c:v>-4.7418749999999994</c:v>
                </c:pt>
                <c:pt idx="12019">
                  <c:v>-4.7437499999999977</c:v>
                </c:pt>
                <c:pt idx="12020">
                  <c:v>-4.7468749999999993</c:v>
                </c:pt>
                <c:pt idx="12021">
                  <c:v>-4.7468749999999993</c:v>
                </c:pt>
                <c:pt idx="12022">
                  <c:v>-4.7481250000000008</c:v>
                </c:pt>
                <c:pt idx="12023">
                  <c:v>-4.7493749999999997</c:v>
                </c:pt>
                <c:pt idx="12024">
                  <c:v>-4.7525000000000013</c:v>
                </c:pt>
                <c:pt idx="12025">
                  <c:v>-4.7556249999999984</c:v>
                </c:pt>
                <c:pt idx="12026">
                  <c:v>-4.7575000000000012</c:v>
                </c:pt>
                <c:pt idx="12027">
                  <c:v>-4.7581249999999997</c:v>
                </c:pt>
                <c:pt idx="12028">
                  <c:v>-4.7606250000000001</c:v>
                </c:pt>
                <c:pt idx="12029">
                  <c:v>-4.7624999999999984</c:v>
                </c:pt>
                <c:pt idx="12030">
                  <c:v>-4.7650000000000015</c:v>
                </c:pt>
                <c:pt idx="12031">
                  <c:v>-4.7681250000000004</c:v>
                </c:pt>
                <c:pt idx="12032">
                  <c:v>-4.7693750000000001</c:v>
                </c:pt>
                <c:pt idx="12033">
                  <c:v>-4.7718750000000005</c:v>
                </c:pt>
                <c:pt idx="12034">
                  <c:v>-4.7743749999999991</c:v>
                </c:pt>
                <c:pt idx="12035">
                  <c:v>-4.7756250000000007</c:v>
                </c:pt>
                <c:pt idx="12036">
                  <c:v>-4.7781249999999993</c:v>
                </c:pt>
                <c:pt idx="12037">
                  <c:v>-4.7806250000000006</c:v>
                </c:pt>
                <c:pt idx="12038">
                  <c:v>-4.7818749999999994</c:v>
                </c:pt>
                <c:pt idx="12039">
                  <c:v>-4.7843750000000007</c:v>
                </c:pt>
                <c:pt idx="12040">
                  <c:v>-4.7862499999999981</c:v>
                </c:pt>
                <c:pt idx="12041">
                  <c:v>-4.7887499999999994</c:v>
                </c:pt>
                <c:pt idx="12042">
                  <c:v>-4.7906249999999995</c:v>
                </c:pt>
                <c:pt idx="12043">
                  <c:v>-4.7937499999999984</c:v>
                </c:pt>
                <c:pt idx="12044">
                  <c:v>-4.7950000000000026</c:v>
                </c:pt>
                <c:pt idx="12045">
                  <c:v>-4.7974999999999985</c:v>
                </c:pt>
                <c:pt idx="12046">
                  <c:v>-4.7987499999999983</c:v>
                </c:pt>
                <c:pt idx="12047">
                  <c:v>-4.8012499999999987</c:v>
                </c:pt>
                <c:pt idx="12048">
                  <c:v>-4.8024999999999984</c:v>
                </c:pt>
                <c:pt idx="12049">
                  <c:v>-4.8049999999999988</c:v>
                </c:pt>
                <c:pt idx="12050">
                  <c:v>-4.8068750000000016</c:v>
                </c:pt>
                <c:pt idx="12051">
                  <c:v>-4.808749999999999</c:v>
                </c:pt>
                <c:pt idx="12052">
                  <c:v>-4.8112500000000002</c:v>
                </c:pt>
                <c:pt idx="12053">
                  <c:v>-4.8137499999999989</c:v>
                </c:pt>
                <c:pt idx="12054">
                  <c:v>-4.8150000000000004</c:v>
                </c:pt>
                <c:pt idx="12055">
                  <c:v>-4.8181249999999975</c:v>
                </c:pt>
                <c:pt idx="12056">
                  <c:v>-4.8193750000000009</c:v>
                </c:pt>
                <c:pt idx="12057">
                  <c:v>-4.8212499999999991</c:v>
                </c:pt>
                <c:pt idx="12058">
                  <c:v>-4.8237499999999995</c:v>
                </c:pt>
                <c:pt idx="12059">
                  <c:v>-4.8274999999999997</c:v>
                </c:pt>
                <c:pt idx="12060">
                  <c:v>-4.8281250000000009</c:v>
                </c:pt>
                <c:pt idx="12061">
                  <c:v>-4.829374999999998</c:v>
                </c:pt>
                <c:pt idx="12062">
                  <c:v>-4.8312499999999998</c:v>
                </c:pt>
                <c:pt idx="12063">
                  <c:v>-4.8337499999999984</c:v>
                </c:pt>
                <c:pt idx="12064">
                  <c:v>-4.8356250000000012</c:v>
                </c:pt>
                <c:pt idx="12065">
                  <c:v>-4.8374999999999986</c:v>
                </c:pt>
                <c:pt idx="12066">
                  <c:v>-4.84</c:v>
                </c:pt>
                <c:pt idx="12067">
                  <c:v>-4.8418750000000017</c:v>
                </c:pt>
                <c:pt idx="12068">
                  <c:v>-4.84375</c:v>
                </c:pt>
                <c:pt idx="12069">
                  <c:v>-4.8449999999999989</c:v>
                </c:pt>
                <c:pt idx="12070">
                  <c:v>-4.8475000000000001</c:v>
                </c:pt>
                <c:pt idx="12071">
                  <c:v>-4.8493749999999975</c:v>
                </c:pt>
                <c:pt idx="12072">
                  <c:v>-4.8518749999999988</c:v>
                </c:pt>
                <c:pt idx="12073">
                  <c:v>-4.8550000000000004</c:v>
                </c:pt>
                <c:pt idx="12074">
                  <c:v>-4.855624999999999</c:v>
                </c:pt>
                <c:pt idx="12075">
                  <c:v>-4.858125000000002</c:v>
                </c:pt>
                <c:pt idx="12076">
                  <c:v>-4.860624999999998</c:v>
                </c:pt>
                <c:pt idx="12077">
                  <c:v>-4.8625000000000007</c:v>
                </c:pt>
                <c:pt idx="12078">
                  <c:v>-4.8649999999999993</c:v>
                </c:pt>
                <c:pt idx="12079">
                  <c:v>-4.8656250000000023</c:v>
                </c:pt>
                <c:pt idx="12080">
                  <c:v>-4.8668749999999994</c:v>
                </c:pt>
                <c:pt idx="12081">
                  <c:v>-4.870000000000001</c:v>
                </c:pt>
                <c:pt idx="12082">
                  <c:v>-4.8737500000000011</c:v>
                </c:pt>
                <c:pt idx="12083">
                  <c:v>-4.8743749999999997</c:v>
                </c:pt>
                <c:pt idx="12084">
                  <c:v>-4.8756249999999985</c:v>
                </c:pt>
                <c:pt idx="12085">
                  <c:v>-4.88</c:v>
                </c:pt>
                <c:pt idx="12086">
                  <c:v>-4.881875</c:v>
                </c:pt>
                <c:pt idx="12087">
                  <c:v>-4.8825000000000003</c:v>
                </c:pt>
                <c:pt idx="12088">
                  <c:v>-4.8850000000000016</c:v>
                </c:pt>
                <c:pt idx="12089">
                  <c:v>-4.8875000000000002</c:v>
                </c:pt>
                <c:pt idx="12090">
                  <c:v>-4.8893750000000002</c:v>
                </c:pt>
                <c:pt idx="12091">
                  <c:v>-4.8924999999999974</c:v>
                </c:pt>
                <c:pt idx="12092">
                  <c:v>-4.8943749999999993</c:v>
                </c:pt>
                <c:pt idx="12093">
                  <c:v>-4.8950000000000005</c:v>
                </c:pt>
                <c:pt idx="12094">
                  <c:v>-4.8981249999999994</c:v>
                </c:pt>
                <c:pt idx="12095">
                  <c:v>-4.8999999999999977</c:v>
                </c:pt>
                <c:pt idx="12096">
                  <c:v>-4.9018749999999995</c:v>
                </c:pt>
                <c:pt idx="12097">
                  <c:v>-4.9043750000000008</c:v>
                </c:pt>
                <c:pt idx="12098">
                  <c:v>-4.9068749999999994</c:v>
                </c:pt>
                <c:pt idx="12099">
                  <c:v>-4.9093749999999998</c:v>
                </c:pt>
                <c:pt idx="12100">
                  <c:v>-4.9125000000000014</c:v>
                </c:pt>
                <c:pt idx="12101">
                  <c:v>-4.913125</c:v>
                </c:pt>
                <c:pt idx="12102">
                  <c:v>-4.9143749999999997</c:v>
                </c:pt>
                <c:pt idx="12103">
                  <c:v>-4.9168750000000001</c:v>
                </c:pt>
                <c:pt idx="12104">
                  <c:v>-4.9181249999999999</c:v>
                </c:pt>
                <c:pt idx="12105">
                  <c:v>-4.9193749999999987</c:v>
                </c:pt>
                <c:pt idx="12106">
                  <c:v>-4.9224999999999985</c:v>
                </c:pt>
                <c:pt idx="12107">
                  <c:v>-4.9256250000000001</c:v>
                </c:pt>
                <c:pt idx="12108">
                  <c:v>-4.9256250000000001</c:v>
                </c:pt>
                <c:pt idx="12109">
                  <c:v>-4.9287500000000017</c:v>
                </c:pt>
                <c:pt idx="12110">
                  <c:v>-4.9312499999999977</c:v>
                </c:pt>
                <c:pt idx="12111">
                  <c:v>-4.933749999999999</c:v>
                </c:pt>
                <c:pt idx="12112">
                  <c:v>-4.9349999999999978</c:v>
                </c:pt>
                <c:pt idx="12113">
                  <c:v>-4.936250000000002</c:v>
                </c:pt>
                <c:pt idx="12114">
                  <c:v>-4.9393749999999992</c:v>
                </c:pt>
                <c:pt idx="12115">
                  <c:v>-4.9418749999999996</c:v>
                </c:pt>
                <c:pt idx="12116">
                  <c:v>-4.9449999999999994</c:v>
                </c:pt>
                <c:pt idx="12117">
                  <c:v>-4.9456249999999997</c:v>
                </c:pt>
                <c:pt idx="12118">
                  <c:v>-4.948125000000001</c:v>
                </c:pt>
                <c:pt idx="12119">
                  <c:v>-4.9499999999999984</c:v>
                </c:pt>
                <c:pt idx="12120">
                  <c:v>-4.9506249999999996</c:v>
                </c:pt>
                <c:pt idx="12121">
                  <c:v>-4.953125</c:v>
                </c:pt>
                <c:pt idx="12122">
                  <c:v>-4.9562499999999998</c:v>
                </c:pt>
                <c:pt idx="12123">
                  <c:v>-4.9587499999999984</c:v>
                </c:pt>
                <c:pt idx="12124">
                  <c:v>-4.9606250000000003</c:v>
                </c:pt>
                <c:pt idx="12125">
                  <c:v>-4.9612499999999988</c:v>
                </c:pt>
                <c:pt idx="12126">
                  <c:v>-4.9643750000000004</c:v>
                </c:pt>
                <c:pt idx="12127">
                  <c:v>-4.9675000000000002</c:v>
                </c:pt>
                <c:pt idx="12128">
                  <c:v>-4.9687499999999991</c:v>
                </c:pt>
                <c:pt idx="12129">
                  <c:v>-4.9706249999999974</c:v>
                </c:pt>
                <c:pt idx="12130">
                  <c:v>-4.9718750000000007</c:v>
                </c:pt>
                <c:pt idx="12131">
                  <c:v>-4.9743749999999975</c:v>
                </c:pt>
                <c:pt idx="12132">
                  <c:v>-4.9768750000000006</c:v>
                </c:pt>
                <c:pt idx="12133">
                  <c:v>-4.9781249999999977</c:v>
                </c:pt>
                <c:pt idx="12134">
                  <c:v>-4.9806250000000007</c:v>
                </c:pt>
                <c:pt idx="12135">
                  <c:v>-4.9837499999999997</c:v>
                </c:pt>
                <c:pt idx="12136">
                  <c:v>-4.9862499999999983</c:v>
                </c:pt>
                <c:pt idx="12137">
                  <c:v>-4.9874999999999998</c:v>
                </c:pt>
                <c:pt idx="12138">
                  <c:v>-4.9893749999999981</c:v>
                </c:pt>
                <c:pt idx="12139">
                  <c:v>-4.9899999999999984</c:v>
                </c:pt>
                <c:pt idx="12140">
                  <c:v>-4.9924999999999997</c:v>
                </c:pt>
                <c:pt idx="12141">
                  <c:v>-4.9956250000000013</c:v>
                </c:pt>
                <c:pt idx="12142">
                  <c:v>-4.9968749999999984</c:v>
                </c:pt>
                <c:pt idx="12143">
                  <c:v>-4.9987500000000002</c:v>
                </c:pt>
                <c:pt idx="12144">
                  <c:v>-5.0012499999999989</c:v>
                </c:pt>
                <c:pt idx="12145">
                  <c:v>-5.0037500000000001</c:v>
                </c:pt>
                <c:pt idx="12146">
                  <c:v>-5.0056249999999975</c:v>
                </c:pt>
                <c:pt idx="12147">
                  <c:v>-5.0068750000000017</c:v>
                </c:pt>
                <c:pt idx="12148">
                  <c:v>-5.0106250000000019</c:v>
                </c:pt>
                <c:pt idx="12149">
                  <c:v>-5.011874999999999</c:v>
                </c:pt>
                <c:pt idx="12150">
                  <c:v>-5.0137500000000008</c:v>
                </c:pt>
                <c:pt idx="12151">
                  <c:v>-5.0162499999999994</c:v>
                </c:pt>
                <c:pt idx="12152">
                  <c:v>-5.0174999999999992</c:v>
                </c:pt>
                <c:pt idx="12153">
                  <c:v>-5.0193749999999993</c:v>
                </c:pt>
                <c:pt idx="12154">
                  <c:v>-5.0225000000000009</c:v>
                </c:pt>
                <c:pt idx="12155">
                  <c:v>-5.0243749999999983</c:v>
                </c:pt>
                <c:pt idx="12156">
                  <c:v>-5.0268749999999995</c:v>
                </c:pt>
                <c:pt idx="12157">
                  <c:v>-5.0287499999999996</c:v>
                </c:pt>
                <c:pt idx="12158">
                  <c:v>-5.0318749999999985</c:v>
                </c:pt>
                <c:pt idx="12159">
                  <c:v>-5.0337500000000013</c:v>
                </c:pt>
                <c:pt idx="12160">
                  <c:v>-5.0362499999999999</c:v>
                </c:pt>
                <c:pt idx="12161">
                  <c:v>-5.0375000000000014</c:v>
                </c:pt>
                <c:pt idx="12162">
                  <c:v>-5.04</c:v>
                </c:pt>
                <c:pt idx="12163">
                  <c:v>-5.0418750000000001</c:v>
                </c:pt>
                <c:pt idx="12164">
                  <c:v>-5.0443749999999987</c:v>
                </c:pt>
                <c:pt idx="12165">
                  <c:v>-5.0456250000000002</c:v>
                </c:pt>
                <c:pt idx="12166">
                  <c:v>-5.0475000000000003</c:v>
                </c:pt>
                <c:pt idx="12167">
                  <c:v>-5.0500000000000007</c:v>
                </c:pt>
                <c:pt idx="12168">
                  <c:v>-5.0512500000000005</c:v>
                </c:pt>
                <c:pt idx="12169">
                  <c:v>-5.0537500000000009</c:v>
                </c:pt>
                <c:pt idx="12170">
                  <c:v>-5.0562499999999977</c:v>
                </c:pt>
                <c:pt idx="12171">
                  <c:v>-5.0581249999999995</c:v>
                </c:pt>
                <c:pt idx="12172">
                  <c:v>-5.0593749999999993</c:v>
                </c:pt>
                <c:pt idx="12173">
                  <c:v>-5.0631249999999994</c:v>
                </c:pt>
                <c:pt idx="12174">
                  <c:v>-5.0643749999999983</c:v>
                </c:pt>
                <c:pt idx="12175">
                  <c:v>-5.0674999999999981</c:v>
                </c:pt>
                <c:pt idx="12176">
                  <c:v>-5.0687500000000014</c:v>
                </c:pt>
                <c:pt idx="12177">
                  <c:v>-5.0700000000000012</c:v>
                </c:pt>
                <c:pt idx="12178">
                  <c:v>-5.0725000000000016</c:v>
                </c:pt>
                <c:pt idx="12179">
                  <c:v>-5.0749999999999984</c:v>
                </c:pt>
                <c:pt idx="12180">
                  <c:v>-5.0775000000000015</c:v>
                </c:pt>
                <c:pt idx="12181">
                  <c:v>-5.0793749999999989</c:v>
                </c:pt>
                <c:pt idx="12182">
                  <c:v>-5.0818750000000001</c:v>
                </c:pt>
                <c:pt idx="12183">
                  <c:v>-5.0824999999999987</c:v>
                </c:pt>
                <c:pt idx="12184">
                  <c:v>-5.0856250000000003</c:v>
                </c:pt>
                <c:pt idx="12185">
                  <c:v>-5.0874999999999977</c:v>
                </c:pt>
                <c:pt idx="12186">
                  <c:v>-5.0893750000000004</c:v>
                </c:pt>
                <c:pt idx="12187">
                  <c:v>-5.0918750000000008</c:v>
                </c:pt>
                <c:pt idx="12188">
                  <c:v>-5.094999999999998</c:v>
                </c:pt>
                <c:pt idx="12189">
                  <c:v>-5.0956249999999992</c:v>
                </c:pt>
                <c:pt idx="12190">
                  <c:v>-5.0974999999999993</c:v>
                </c:pt>
                <c:pt idx="12191">
                  <c:v>-5.1012499999999994</c:v>
                </c:pt>
                <c:pt idx="12192">
                  <c:v>-5.1024999999999983</c:v>
                </c:pt>
                <c:pt idx="12193">
                  <c:v>-5.1037500000000025</c:v>
                </c:pt>
                <c:pt idx="12194">
                  <c:v>-5.1081250000000011</c:v>
                </c:pt>
                <c:pt idx="12195">
                  <c:v>-5.1099999999999985</c:v>
                </c:pt>
                <c:pt idx="12196">
                  <c:v>-5.1118750000000013</c:v>
                </c:pt>
                <c:pt idx="12197">
                  <c:v>-5.1131250000000001</c:v>
                </c:pt>
                <c:pt idx="12198">
                  <c:v>-5.1149999999999984</c:v>
                </c:pt>
                <c:pt idx="12199">
                  <c:v>-5.118125</c:v>
                </c:pt>
                <c:pt idx="12200">
                  <c:v>-5.121249999999999</c:v>
                </c:pt>
                <c:pt idx="12201">
                  <c:v>-5.1218750000000002</c:v>
                </c:pt>
                <c:pt idx="12202">
                  <c:v>-5.1224999999999987</c:v>
                </c:pt>
                <c:pt idx="12203">
                  <c:v>-5.1249999999999991</c:v>
                </c:pt>
                <c:pt idx="12204">
                  <c:v>-5.1262499999999989</c:v>
                </c:pt>
                <c:pt idx="12205">
                  <c:v>-5.1293750000000005</c:v>
                </c:pt>
                <c:pt idx="12206">
                  <c:v>-5.1318750000000009</c:v>
                </c:pt>
                <c:pt idx="12207">
                  <c:v>-5.1331250000000006</c:v>
                </c:pt>
                <c:pt idx="12208">
                  <c:v>-5.1368750000000007</c:v>
                </c:pt>
                <c:pt idx="12209">
                  <c:v>-5.1387500000000008</c:v>
                </c:pt>
                <c:pt idx="12210">
                  <c:v>-5.14</c:v>
                </c:pt>
                <c:pt idx="12211">
                  <c:v>-5.1424999999999983</c:v>
                </c:pt>
                <c:pt idx="12212">
                  <c:v>-5.1462499999999984</c:v>
                </c:pt>
                <c:pt idx="12213">
                  <c:v>-5.1481250000000012</c:v>
                </c:pt>
                <c:pt idx="12214">
                  <c:v>-5.1493749999999983</c:v>
                </c:pt>
                <c:pt idx="12215">
                  <c:v>-5.1506250000000016</c:v>
                </c:pt>
                <c:pt idx="12216">
                  <c:v>-5.1524999999999999</c:v>
                </c:pt>
                <c:pt idx="12217">
                  <c:v>-5.1550000000000002</c:v>
                </c:pt>
                <c:pt idx="12218">
                  <c:v>-5.1568749999999985</c:v>
                </c:pt>
                <c:pt idx="12219">
                  <c:v>-5.1587500000000004</c:v>
                </c:pt>
                <c:pt idx="12220">
                  <c:v>-5.1618749999999975</c:v>
                </c:pt>
                <c:pt idx="12221">
                  <c:v>-5.1631250000000017</c:v>
                </c:pt>
                <c:pt idx="12222">
                  <c:v>-5.1649999999999991</c:v>
                </c:pt>
                <c:pt idx="12223">
                  <c:v>-5.168124999999999</c:v>
                </c:pt>
                <c:pt idx="12224">
                  <c:v>-5.1700000000000008</c:v>
                </c:pt>
                <c:pt idx="12225">
                  <c:v>-5.1718749999999991</c:v>
                </c:pt>
                <c:pt idx="12226">
                  <c:v>-5.173124999999998</c:v>
                </c:pt>
                <c:pt idx="12227">
                  <c:v>-5.1762499999999996</c:v>
                </c:pt>
                <c:pt idx="12228">
                  <c:v>-5.1787500000000009</c:v>
                </c:pt>
                <c:pt idx="12229">
                  <c:v>-5.1806249999999983</c:v>
                </c:pt>
                <c:pt idx="12230">
                  <c:v>-5.1818750000000025</c:v>
                </c:pt>
                <c:pt idx="12231">
                  <c:v>-5.1831249999999995</c:v>
                </c:pt>
                <c:pt idx="12232">
                  <c:v>-5.1856250000000026</c:v>
                </c:pt>
                <c:pt idx="12233">
                  <c:v>-5.1887499999999998</c:v>
                </c:pt>
                <c:pt idx="12234">
                  <c:v>-5.1900000000000013</c:v>
                </c:pt>
                <c:pt idx="12235">
                  <c:v>-5.1918749999999987</c:v>
                </c:pt>
                <c:pt idx="12236">
                  <c:v>-5.1950000000000003</c:v>
                </c:pt>
                <c:pt idx="12237">
                  <c:v>-5.1975000000000016</c:v>
                </c:pt>
                <c:pt idx="12238">
                  <c:v>-5.2</c:v>
                </c:pt>
                <c:pt idx="12239">
                  <c:v>-5.2012500000000017</c:v>
                </c:pt>
                <c:pt idx="12240">
                  <c:v>-5.2037500000000003</c:v>
                </c:pt>
                <c:pt idx="12241">
                  <c:v>-5.2068749999999993</c:v>
                </c:pt>
                <c:pt idx="12242">
                  <c:v>-5.208124999999999</c:v>
                </c:pt>
                <c:pt idx="12243">
                  <c:v>-5.2100000000000009</c:v>
                </c:pt>
                <c:pt idx="12244">
                  <c:v>-5.2118749999999991</c:v>
                </c:pt>
                <c:pt idx="12245">
                  <c:v>-5.2124999999999977</c:v>
                </c:pt>
                <c:pt idx="12246">
                  <c:v>-5.2150000000000007</c:v>
                </c:pt>
                <c:pt idx="12247">
                  <c:v>-5.2175000000000011</c:v>
                </c:pt>
                <c:pt idx="12248">
                  <c:v>-5.219999999999998</c:v>
                </c:pt>
                <c:pt idx="12249">
                  <c:v>-5.2218749999999998</c:v>
                </c:pt>
                <c:pt idx="12250">
                  <c:v>-5.2231249999999996</c:v>
                </c:pt>
                <c:pt idx="12251">
                  <c:v>-5.225625</c:v>
                </c:pt>
                <c:pt idx="12252">
                  <c:v>-5.2274999999999983</c:v>
                </c:pt>
                <c:pt idx="12253">
                  <c:v>-5.2300000000000013</c:v>
                </c:pt>
                <c:pt idx="12254">
                  <c:v>-5.2325000000000017</c:v>
                </c:pt>
                <c:pt idx="12255">
                  <c:v>-5.2331250000000002</c:v>
                </c:pt>
                <c:pt idx="12256">
                  <c:v>-5.2368750000000004</c:v>
                </c:pt>
                <c:pt idx="12257">
                  <c:v>-5.2399999999999975</c:v>
                </c:pt>
                <c:pt idx="12258">
                  <c:v>-5.2412500000000017</c:v>
                </c:pt>
                <c:pt idx="12259">
                  <c:v>-5.2431249999999991</c:v>
                </c:pt>
                <c:pt idx="12260">
                  <c:v>-5.2443750000000007</c:v>
                </c:pt>
                <c:pt idx="12261">
                  <c:v>-5.2474999999999978</c:v>
                </c:pt>
                <c:pt idx="12262">
                  <c:v>-5.2493750000000006</c:v>
                </c:pt>
                <c:pt idx="12263">
                  <c:v>-5.2518749999999992</c:v>
                </c:pt>
                <c:pt idx="12264">
                  <c:v>-5.2531250000000007</c:v>
                </c:pt>
                <c:pt idx="12265">
                  <c:v>-5.2556249999999993</c:v>
                </c:pt>
                <c:pt idx="12266">
                  <c:v>-5.2587499999999983</c:v>
                </c:pt>
                <c:pt idx="12267">
                  <c:v>-5.2600000000000025</c:v>
                </c:pt>
                <c:pt idx="12268">
                  <c:v>-5.2618749999999999</c:v>
                </c:pt>
                <c:pt idx="12269">
                  <c:v>-5.2643750000000011</c:v>
                </c:pt>
                <c:pt idx="12270">
                  <c:v>-5.2662499999999985</c:v>
                </c:pt>
                <c:pt idx="12271">
                  <c:v>-5.2674999999999983</c:v>
                </c:pt>
                <c:pt idx="12272">
                  <c:v>-5.2699999999999987</c:v>
                </c:pt>
                <c:pt idx="12273">
                  <c:v>-5.2718750000000014</c:v>
                </c:pt>
                <c:pt idx="12274">
                  <c:v>-5.2749999999999986</c:v>
                </c:pt>
                <c:pt idx="12275">
                  <c:v>-5.2762500000000001</c:v>
                </c:pt>
                <c:pt idx="12276">
                  <c:v>-5.2781250000000002</c:v>
                </c:pt>
                <c:pt idx="12277">
                  <c:v>-5.2806250000000006</c:v>
                </c:pt>
                <c:pt idx="12278">
                  <c:v>-5.2837500000000004</c:v>
                </c:pt>
                <c:pt idx="12279">
                  <c:v>-5.2849999999999993</c:v>
                </c:pt>
                <c:pt idx="12280">
                  <c:v>-5.286249999999999</c:v>
                </c:pt>
                <c:pt idx="12281">
                  <c:v>-5.2893750000000006</c:v>
                </c:pt>
                <c:pt idx="12282">
                  <c:v>-5.2912500000000007</c:v>
                </c:pt>
                <c:pt idx="12283">
                  <c:v>-5.2937499999999993</c:v>
                </c:pt>
                <c:pt idx="12284">
                  <c:v>-5.2956250000000011</c:v>
                </c:pt>
                <c:pt idx="12285">
                  <c:v>-5.2968750000000009</c:v>
                </c:pt>
                <c:pt idx="12286">
                  <c:v>-5.2987499999999983</c:v>
                </c:pt>
                <c:pt idx="12287">
                  <c:v>-5.3018749999999981</c:v>
                </c:pt>
                <c:pt idx="12288">
                  <c:v>-5.3049999999999997</c:v>
                </c:pt>
                <c:pt idx="12289">
                  <c:v>-5.3068750000000016</c:v>
                </c:pt>
                <c:pt idx="12290">
                  <c:v>-5.3068750000000016</c:v>
                </c:pt>
                <c:pt idx="12291">
                  <c:v>-5.3106250000000017</c:v>
                </c:pt>
                <c:pt idx="12292">
                  <c:v>-5.3125</c:v>
                </c:pt>
                <c:pt idx="12293">
                  <c:v>-5.3143749999999974</c:v>
                </c:pt>
                <c:pt idx="12294">
                  <c:v>-5.3150000000000004</c:v>
                </c:pt>
                <c:pt idx="12295">
                  <c:v>-5.3187500000000005</c:v>
                </c:pt>
                <c:pt idx="12296">
                  <c:v>-5.3206249999999988</c:v>
                </c:pt>
                <c:pt idx="12297">
                  <c:v>-5.3212499999999991</c:v>
                </c:pt>
                <c:pt idx="12298">
                  <c:v>-5.3237500000000004</c:v>
                </c:pt>
                <c:pt idx="12299">
                  <c:v>-5.3262500000000008</c:v>
                </c:pt>
                <c:pt idx="12300">
                  <c:v>-5.3275000000000006</c:v>
                </c:pt>
                <c:pt idx="12301">
                  <c:v>-5.3306250000000022</c:v>
                </c:pt>
                <c:pt idx="12302">
                  <c:v>-5.3331249999999981</c:v>
                </c:pt>
                <c:pt idx="12303">
                  <c:v>-5.3350000000000009</c:v>
                </c:pt>
                <c:pt idx="12304">
                  <c:v>-5.3374999999999995</c:v>
                </c:pt>
                <c:pt idx="12305">
                  <c:v>-5.3393749999999995</c:v>
                </c:pt>
                <c:pt idx="12306">
                  <c:v>-5.3418750000000026</c:v>
                </c:pt>
                <c:pt idx="12307">
                  <c:v>-5.3443749999999985</c:v>
                </c:pt>
                <c:pt idx="12308">
                  <c:v>-5.3456249999999983</c:v>
                </c:pt>
                <c:pt idx="12309">
                  <c:v>-5.3475000000000001</c:v>
                </c:pt>
                <c:pt idx="12310">
                  <c:v>-5.3493749999999984</c:v>
                </c:pt>
                <c:pt idx="12311">
                  <c:v>-5.3525</c:v>
                </c:pt>
                <c:pt idx="12312">
                  <c:v>-5.3531249999999986</c:v>
                </c:pt>
                <c:pt idx="12313">
                  <c:v>-5.3543750000000001</c:v>
                </c:pt>
                <c:pt idx="12314">
                  <c:v>-5.3575000000000017</c:v>
                </c:pt>
                <c:pt idx="12315">
                  <c:v>-5.36</c:v>
                </c:pt>
                <c:pt idx="12316">
                  <c:v>-5.3618750000000004</c:v>
                </c:pt>
                <c:pt idx="12317">
                  <c:v>-5.3625000000000007</c:v>
                </c:pt>
                <c:pt idx="12318">
                  <c:v>-5.3668749999999994</c:v>
                </c:pt>
                <c:pt idx="12319">
                  <c:v>-5.3687499999999977</c:v>
                </c:pt>
                <c:pt idx="12320">
                  <c:v>-5.3712500000000007</c:v>
                </c:pt>
                <c:pt idx="12321">
                  <c:v>-5.3724999999999978</c:v>
                </c:pt>
                <c:pt idx="12322">
                  <c:v>-5.3756249999999994</c:v>
                </c:pt>
                <c:pt idx="12323">
                  <c:v>-5.3775000000000013</c:v>
                </c:pt>
                <c:pt idx="12324">
                  <c:v>-5.3799999999999981</c:v>
                </c:pt>
                <c:pt idx="12325">
                  <c:v>-5.3812500000000014</c:v>
                </c:pt>
                <c:pt idx="12326">
                  <c:v>-5.3837499999999983</c:v>
                </c:pt>
                <c:pt idx="12327">
                  <c:v>-5.3868749999999999</c:v>
                </c:pt>
                <c:pt idx="12328">
                  <c:v>-5.3874999999999984</c:v>
                </c:pt>
                <c:pt idx="12329">
                  <c:v>-5.3900000000000015</c:v>
                </c:pt>
                <c:pt idx="12330">
                  <c:v>-5.3918749999999989</c:v>
                </c:pt>
                <c:pt idx="12331">
                  <c:v>-5.3937500000000016</c:v>
                </c:pt>
                <c:pt idx="12332">
                  <c:v>-5.3968750000000005</c:v>
                </c:pt>
                <c:pt idx="12333">
                  <c:v>-5.3993749999999991</c:v>
                </c:pt>
                <c:pt idx="12334">
                  <c:v>-5.3999999999999977</c:v>
                </c:pt>
                <c:pt idx="12335">
                  <c:v>-5.4018750000000004</c:v>
                </c:pt>
                <c:pt idx="12336">
                  <c:v>-5.4043750000000008</c:v>
                </c:pt>
                <c:pt idx="12337">
                  <c:v>-5.4062499999999991</c:v>
                </c:pt>
                <c:pt idx="12338">
                  <c:v>-5.407499999999998</c:v>
                </c:pt>
                <c:pt idx="12339">
                  <c:v>-5.4099999999999993</c:v>
                </c:pt>
                <c:pt idx="12340">
                  <c:v>-5.4131250000000009</c:v>
                </c:pt>
                <c:pt idx="12341">
                  <c:v>-5.4156249999999995</c:v>
                </c:pt>
                <c:pt idx="12342">
                  <c:v>-5.4162500000000025</c:v>
                </c:pt>
                <c:pt idx="12343">
                  <c:v>-5.4174999999999995</c:v>
                </c:pt>
                <c:pt idx="12344">
                  <c:v>-5.4200000000000026</c:v>
                </c:pt>
                <c:pt idx="12345">
                  <c:v>-5.4231249999999998</c:v>
                </c:pt>
                <c:pt idx="12346">
                  <c:v>-5.4256250000000001</c:v>
                </c:pt>
                <c:pt idx="12347">
                  <c:v>-5.4268749999999999</c:v>
                </c:pt>
                <c:pt idx="12348">
                  <c:v>-5.4293750000000003</c:v>
                </c:pt>
                <c:pt idx="12349">
                  <c:v>-5.4318750000000016</c:v>
                </c:pt>
                <c:pt idx="12350">
                  <c:v>-5.4331250000000004</c:v>
                </c:pt>
                <c:pt idx="12351">
                  <c:v>-5.4349999999999987</c:v>
                </c:pt>
                <c:pt idx="12352">
                  <c:v>-5.4381250000000003</c:v>
                </c:pt>
                <c:pt idx="12353">
                  <c:v>-5.4406250000000007</c:v>
                </c:pt>
                <c:pt idx="12354">
                  <c:v>-5.4418750000000005</c:v>
                </c:pt>
                <c:pt idx="12355">
                  <c:v>-5.4443750000000009</c:v>
                </c:pt>
                <c:pt idx="12356">
                  <c:v>-5.4468749999999977</c:v>
                </c:pt>
                <c:pt idx="12357">
                  <c:v>-5.4493750000000007</c:v>
                </c:pt>
                <c:pt idx="12358">
                  <c:v>-5.4493750000000007</c:v>
                </c:pt>
                <c:pt idx="12359">
                  <c:v>-5.4506249999999978</c:v>
                </c:pt>
                <c:pt idx="12360">
                  <c:v>-5.454374999999998</c:v>
                </c:pt>
                <c:pt idx="12361">
                  <c:v>-5.456875000000001</c:v>
                </c:pt>
                <c:pt idx="12362">
                  <c:v>-5.4593750000000014</c:v>
                </c:pt>
                <c:pt idx="12363">
                  <c:v>-5.4606250000000012</c:v>
                </c:pt>
                <c:pt idx="12364">
                  <c:v>-5.4624999999999986</c:v>
                </c:pt>
                <c:pt idx="12365">
                  <c:v>-5.4668750000000017</c:v>
                </c:pt>
                <c:pt idx="12366">
                  <c:v>-5.4675000000000002</c:v>
                </c:pt>
                <c:pt idx="12367">
                  <c:v>-5.4681250000000015</c:v>
                </c:pt>
                <c:pt idx="12368">
                  <c:v>-5.4706249999999974</c:v>
                </c:pt>
                <c:pt idx="12369">
                  <c:v>-5.4725000000000001</c:v>
                </c:pt>
                <c:pt idx="12370">
                  <c:v>-5.4750000000000005</c:v>
                </c:pt>
                <c:pt idx="12371">
                  <c:v>-5.4774999999999991</c:v>
                </c:pt>
                <c:pt idx="12372">
                  <c:v>-5.4793750000000019</c:v>
                </c:pt>
                <c:pt idx="12373">
                  <c:v>-5.4812499999999993</c:v>
                </c:pt>
                <c:pt idx="12374">
                  <c:v>-5.4843749999999991</c:v>
                </c:pt>
                <c:pt idx="12375">
                  <c:v>-5.485624999999998</c:v>
                </c:pt>
                <c:pt idx="12376">
                  <c:v>-5.4881249999999993</c:v>
                </c:pt>
                <c:pt idx="12377">
                  <c:v>-5.4899999999999993</c:v>
                </c:pt>
                <c:pt idx="12378">
                  <c:v>-5.4924999999999997</c:v>
                </c:pt>
                <c:pt idx="12379">
                  <c:v>-5.495000000000001</c:v>
                </c:pt>
                <c:pt idx="12380">
                  <c:v>-5.4974999999999996</c:v>
                </c:pt>
                <c:pt idx="12381">
                  <c:v>-5.4993749999999997</c:v>
                </c:pt>
                <c:pt idx="12382">
                  <c:v>-5.5</c:v>
                </c:pt>
                <c:pt idx="12383">
                  <c:v>-5.5012499999999998</c:v>
                </c:pt>
                <c:pt idx="12384">
                  <c:v>-5.5049999999999999</c:v>
                </c:pt>
                <c:pt idx="12385">
                  <c:v>-5.506875</c:v>
                </c:pt>
                <c:pt idx="12386">
                  <c:v>-5.50875</c:v>
                </c:pt>
                <c:pt idx="12387">
                  <c:v>-5.5106250000000001</c:v>
                </c:pt>
                <c:pt idx="12388">
                  <c:v>-5.5125000000000002</c:v>
                </c:pt>
                <c:pt idx="12389">
                  <c:v>-5.5150000000000006</c:v>
                </c:pt>
                <c:pt idx="12390">
                  <c:v>-5.5162500000000003</c:v>
                </c:pt>
                <c:pt idx="12391">
                  <c:v>-5.5181250000000004</c:v>
                </c:pt>
                <c:pt idx="12392">
                  <c:v>-5.5218750000000005</c:v>
                </c:pt>
                <c:pt idx="12393">
                  <c:v>-5.5225000000000009</c:v>
                </c:pt>
                <c:pt idx="12394">
                  <c:v>-5.5237500000000006</c:v>
                </c:pt>
                <c:pt idx="12395">
                  <c:v>-5.5268749999999995</c:v>
                </c:pt>
                <c:pt idx="12396">
                  <c:v>-5.5293750000000008</c:v>
                </c:pt>
                <c:pt idx="12397">
                  <c:v>-5.5318749999999994</c:v>
                </c:pt>
                <c:pt idx="12398">
                  <c:v>-5.5337500000000013</c:v>
                </c:pt>
                <c:pt idx="12399">
                  <c:v>-5.5362499999999981</c:v>
                </c:pt>
                <c:pt idx="12400">
                  <c:v>-5.5375000000000014</c:v>
                </c:pt>
                <c:pt idx="12401">
                  <c:v>-5.5393749999999997</c:v>
                </c:pt>
                <c:pt idx="12402">
                  <c:v>-5.5425000000000013</c:v>
                </c:pt>
                <c:pt idx="12403">
                  <c:v>-5.5450000000000017</c:v>
                </c:pt>
                <c:pt idx="12404">
                  <c:v>-5.546875</c:v>
                </c:pt>
                <c:pt idx="12405">
                  <c:v>-5.5481249999999989</c:v>
                </c:pt>
                <c:pt idx="12406">
                  <c:v>-5.5506250000000001</c:v>
                </c:pt>
                <c:pt idx="12407">
                  <c:v>-5.5531250000000005</c:v>
                </c:pt>
                <c:pt idx="12408">
                  <c:v>-5.5549999999999988</c:v>
                </c:pt>
                <c:pt idx="12409">
                  <c:v>-5.5575000000000019</c:v>
                </c:pt>
                <c:pt idx="12410">
                  <c:v>-5.5599999999999978</c:v>
                </c:pt>
                <c:pt idx="12411">
                  <c:v>-5.5618750000000006</c:v>
                </c:pt>
                <c:pt idx="12412">
                  <c:v>-5.5631249999999994</c:v>
                </c:pt>
                <c:pt idx="12413">
                  <c:v>-5.5656250000000007</c:v>
                </c:pt>
                <c:pt idx="12414">
                  <c:v>-5.5681249999999993</c:v>
                </c:pt>
                <c:pt idx="12415">
                  <c:v>-5.5693750000000009</c:v>
                </c:pt>
                <c:pt idx="12416">
                  <c:v>-5.5718749999999995</c:v>
                </c:pt>
                <c:pt idx="12417">
                  <c:v>-5.5743749999999999</c:v>
                </c:pt>
                <c:pt idx="12418">
                  <c:v>-5.5768750000000011</c:v>
                </c:pt>
                <c:pt idx="12419">
                  <c:v>-5.578125</c:v>
                </c:pt>
                <c:pt idx="12420">
                  <c:v>-5.5793749999999998</c:v>
                </c:pt>
                <c:pt idx="12421">
                  <c:v>-5.5812499999999998</c:v>
                </c:pt>
                <c:pt idx="12422">
                  <c:v>-5.5831249999999999</c:v>
                </c:pt>
                <c:pt idx="12423">
                  <c:v>-5.5862499999999988</c:v>
                </c:pt>
                <c:pt idx="12424">
                  <c:v>-5.5881250000000016</c:v>
                </c:pt>
                <c:pt idx="12425">
                  <c:v>-5.5893750000000004</c:v>
                </c:pt>
                <c:pt idx="12426">
                  <c:v>-5.5912499999999987</c:v>
                </c:pt>
                <c:pt idx="12427">
                  <c:v>-5.5956249999999974</c:v>
                </c:pt>
                <c:pt idx="12428">
                  <c:v>-5.5968750000000007</c:v>
                </c:pt>
                <c:pt idx="12429">
                  <c:v>-5.5974999999999993</c:v>
                </c:pt>
                <c:pt idx="12430">
                  <c:v>-5.5993749999999975</c:v>
                </c:pt>
                <c:pt idx="12431">
                  <c:v>-5.6031249999999977</c:v>
                </c:pt>
                <c:pt idx="12432">
                  <c:v>-5.6049999999999995</c:v>
                </c:pt>
                <c:pt idx="12433">
                  <c:v>-5.6062499999999993</c:v>
                </c:pt>
                <c:pt idx="12434">
                  <c:v>-5.6093750000000009</c:v>
                </c:pt>
                <c:pt idx="12435">
                  <c:v>-5.6112499999999983</c:v>
                </c:pt>
                <c:pt idx="12436">
                  <c:v>-5.613125000000001</c:v>
                </c:pt>
                <c:pt idx="12437">
                  <c:v>-5.6143749999999981</c:v>
                </c:pt>
                <c:pt idx="12438">
                  <c:v>-5.6168750000000012</c:v>
                </c:pt>
                <c:pt idx="12439">
                  <c:v>-5.6187499999999986</c:v>
                </c:pt>
                <c:pt idx="12440">
                  <c:v>-5.6212499999999999</c:v>
                </c:pt>
                <c:pt idx="12441">
                  <c:v>-5.6237500000000002</c:v>
                </c:pt>
                <c:pt idx="12442">
                  <c:v>-5.6262499999999989</c:v>
                </c:pt>
                <c:pt idx="12443">
                  <c:v>-5.6281250000000016</c:v>
                </c:pt>
                <c:pt idx="12444">
                  <c:v>-5.629999999999999</c:v>
                </c:pt>
                <c:pt idx="12445">
                  <c:v>-5.629999999999999</c:v>
                </c:pt>
                <c:pt idx="12446">
                  <c:v>-5.6337499999999991</c:v>
                </c:pt>
                <c:pt idx="12447">
                  <c:v>-5.6362500000000004</c:v>
                </c:pt>
                <c:pt idx="12448">
                  <c:v>-5.6374999999999993</c:v>
                </c:pt>
                <c:pt idx="12449">
                  <c:v>-5.6387500000000008</c:v>
                </c:pt>
                <c:pt idx="12450">
                  <c:v>-5.6424999999999992</c:v>
                </c:pt>
                <c:pt idx="12451">
                  <c:v>-5.6443749999999993</c:v>
                </c:pt>
                <c:pt idx="12452">
                  <c:v>-5.6456249999999981</c:v>
                </c:pt>
                <c:pt idx="12453">
                  <c:v>-5.6493749999999983</c:v>
                </c:pt>
                <c:pt idx="12454">
                  <c:v>-5.651250000000001</c:v>
                </c:pt>
                <c:pt idx="12455">
                  <c:v>-5.6531249999999984</c:v>
                </c:pt>
                <c:pt idx="12456">
                  <c:v>-5.6556249999999997</c:v>
                </c:pt>
                <c:pt idx="12457">
                  <c:v>-5.6568749999999985</c:v>
                </c:pt>
                <c:pt idx="12458">
                  <c:v>-5.6581249999999983</c:v>
                </c:pt>
                <c:pt idx="12459">
                  <c:v>-5.6606249999999987</c:v>
                </c:pt>
                <c:pt idx="12460">
                  <c:v>-5.6625000000000014</c:v>
                </c:pt>
                <c:pt idx="12461">
                  <c:v>-5.665</c:v>
                </c:pt>
                <c:pt idx="12462">
                  <c:v>-5.6675000000000004</c:v>
                </c:pt>
                <c:pt idx="12463">
                  <c:v>-5.6693749999999987</c:v>
                </c:pt>
                <c:pt idx="12464">
                  <c:v>-5.6706250000000002</c:v>
                </c:pt>
                <c:pt idx="12465">
                  <c:v>-5.6725000000000003</c:v>
                </c:pt>
                <c:pt idx="12466">
                  <c:v>-5.6750000000000007</c:v>
                </c:pt>
                <c:pt idx="12467">
                  <c:v>-5.6774999999999975</c:v>
                </c:pt>
                <c:pt idx="12468">
                  <c:v>-5.6787500000000009</c:v>
                </c:pt>
                <c:pt idx="12469">
                  <c:v>-5.6818750000000007</c:v>
                </c:pt>
                <c:pt idx="12470">
                  <c:v>-5.6831249999999995</c:v>
                </c:pt>
                <c:pt idx="12471">
                  <c:v>-5.6856250000000008</c:v>
                </c:pt>
                <c:pt idx="12472">
                  <c:v>-5.6881249999999994</c:v>
                </c:pt>
                <c:pt idx="12473">
                  <c:v>-5.6906249999999998</c:v>
                </c:pt>
                <c:pt idx="12474">
                  <c:v>-5.6924999999999981</c:v>
                </c:pt>
                <c:pt idx="12475">
                  <c:v>-5.6950000000000012</c:v>
                </c:pt>
                <c:pt idx="12476">
                  <c:v>-5.6962499999999983</c:v>
                </c:pt>
                <c:pt idx="12477">
                  <c:v>-5.6987500000000013</c:v>
                </c:pt>
                <c:pt idx="12478">
                  <c:v>-5.7006249999999987</c:v>
                </c:pt>
                <c:pt idx="12479">
                  <c:v>-5.7018750000000002</c:v>
                </c:pt>
                <c:pt idx="12480">
                  <c:v>-5.7037499999999985</c:v>
                </c:pt>
                <c:pt idx="12481">
                  <c:v>-5.7062500000000016</c:v>
                </c:pt>
                <c:pt idx="12482">
                  <c:v>-5.7087499999999975</c:v>
                </c:pt>
                <c:pt idx="12483">
                  <c:v>-5.7100000000000017</c:v>
                </c:pt>
                <c:pt idx="12484">
                  <c:v>-5.7124999999999977</c:v>
                </c:pt>
                <c:pt idx="12485">
                  <c:v>-5.714999999999999</c:v>
                </c:pt>
                <c:pt idx="12486">
                  <c:v>-5.7156249999999993</c:v>
                </c:pt>
                <c:pt idx="12487">
                  <c:v>-5.7187499999999991</c:v>
                </c:pt>
                <c:pt idx="12488">
                  <c:v>-5.7212500000000022</c:v>
                </c:pt>
                <c:pt idx="12489">
                  <c:v>-5.7231249999999996</c:v>
                </c:pt>
                <c:pt idx="12490">
                  <c:v>-5.7262499999999994</c:v>
                </c:pt>
                <c:pt idx="12491">
                  <c:v>-5.7274999999999983</c:v>
                </c:pt>
                <c:pt idx="12492">
                  <c:v>-5.7281249999999995</c:v>
                </c:pt>
                <c:pt idx="12493">
                  <c:v>-5.7312499999999984</c:v>
                </c:pt>
                <c:pt idx="12494">
                  <c:v>-5.734375</c:v>
                </c:pt>
                <c:pt idx="12495">
                  <c:v>-5.7349999999999985</c:v>
                </c:pt>
                <c:pt idx="12496">
                  <c:v>-5.7374999999999998</c:v>
                </c:pt>
                <c:pt idx="12497">
                  <c:v>-5.7393749999999999</c:v>
                </c:pt>
                <c:pt idx="12498">
                  <c:v>-5.7418750000000003</c:v>
                </c:pt>
                <c:pt idx="12499">
                  <c:v>-5.7437499999999986</c:v>
                </c:pt>
                <c:pt idx="12500">
                  <c:v>-5.7468750000000002</c:v>
                </c:pt>
                <c:pt idx="12501">
                  <c:v>-5.7474999999999987</c:v>
                </c:pt>
                <c:pt idx="12502">
                  <c:v>-5.7487500000000002</c:v>
                </c:pt>
                <c:pt idx="12503">
                  <c:v>-5.7518749999999974</c:v>
                </c:pt>
                <c:pt idx="12504">
                  <c:v>-5.7543750000000005</c:v>
                </c:pt>
                <c:pt idx="12505">
                  <c:v>-5.7574999999999994</c:v>
                </c:pt>
                <c:pt idx="12506">
                  <c:v>-5.7574999999999994</c:v>
                </c:pt>
                <c:pt idx="12507">
                  <c:v>-5.760625000000001</c:v>
                </c:pt>
                <c:pt idx="12508">
                  <c:v>-5.7624999999999993</c:v>
                </c:pt>
                <c:pt idx="12509">
                  <c:v>-5.7643750000000011</c:v>
                </c:pt>
                <c:pt idx="12510">
                  <c:v>-5.7662499999999994</c:v>
                </c:pt>
                <c:pt idx="12511">
                  <c:v>-5.769375000000001</c:v>
                </c:pt>
                <c:pt idx="12512">
                  <c:v>-5.7712499999999984</c:v>
                </c:pt>
                <c:pt idx="12513">
                  <c:v>-5.7731250000000012</c:v>
                </c:pt>
                <c:pt idx="12514">
                  <c:v>-5.7743749999999983</c:v>
                </c:pt>
                <c:pt idx="12515">
                  <c:v>-5.7768750000000013</c:v>
                </c:pt>
                <c:pt idx="12516">
                  <c:v>-5.78</c:v>
                </c:pt>
                <c:pt idx="12517">
                  <c:v>-5.7818749999999985</c:v>
                </c:pt>
                <c:pt idx="12518">
                  <c:v>-5.7831249999999974</c:v>
                </c:pt>
                <c:pt idx="12519">
                  <c:v>-5.7850000000000001</c:v>
                </c:pt>
                <c:pt idx="12520">
                  <c:v>-5.7881250000000017</c:v>
                </c:pt>
                <c:pt idx="12521">
                  <c:v>-5.7893749999999988</c:v>
                </c:pt>
                <c:pt idx="12522">
                  <c:v>-5.7912500000000007</c:v>
                </c:pt>
                <c:pt idx="12523">
                  <c:v>-5.793124999999999</c:v>
                </c:pt>
                <c:pt idx="12524">
                  <c:v>-5.7937499999999993</c:v>
                </c:pt>
                <c:pt idx="12525">
                  <c:v>-5.7968749999999991</c:v>
                </c:pt>
                <c:pt idx="12526">
                  <c:v>-5.7993750000000022</c:v>
                </c:pt>
                <c:pt idx="12527">
                  <c:v>-5.8012499999999996</c:v>
                </c:pt>
                <c:pt idx="12528">
                  <c:v>-5.8037500000000009</c:v>
                </c:pt>
                <c:pt idx="12529">
                  <c:v>-5.8056249999999983</c:v>
                </c:pt>
                <c:pt idx="12530">
                  <c:v>-5.8068750000000025</c:v>
                </c:pt>
                <c:pt idx="12531">
                  <c:v>-5.8081249999999995</c:v>
                </c:pt>
                <c:pt idx="12532">
                  <c:v>-5.8106250000000026</c:v>
                </c:pt>
                <c:pt idx="12533">
                  <c:v>-5.8131249999999985</c:v>
                </c:pt>
                <c:pt idx="12534">
                  <c:v>-5.8150000000000013</c:v>
                </c:pt>
                <c:pt idx="12535">
                  <c:v>-5.8168749999999987</c:v>
                </c:pt>
                <c:pt idx="12536">
                  <c:v>-5.819375</c:v>
                </c:pt>
                <c:pt idx="12537">
                  <c:v>-5.8218749999999986</c:v>
                </c:pt>
                <c:pt idx="12538">
                  <c:v>-5.8231250000000001</c:v>
                </c:pt>
                <c:pt idx="12539">
                  <c:v>-5.824374999999999</c:v>
                </c:pt>
                <c:pt idx="12540">
                  <c:v>-5.8281249999999991</c:v>
                </c:pt>
                <c:pt idx="12541">
                  <c:v>-5.8299999999999974</c:v>
                </c:pt>
                <c:pt idx="12542">
                  <c:v>-5.833124999999999</c:v>
                </c:pt>
                <c:pt idx="12543">
                  <c:v>-5.8343750000000005</c:v>
                </c:pt>
                <c:pt idx="12544">
                  <c:v>-5.8374999999999977</c:v>
                </c:pt>
                <c:pt idx="12545">
                  <c:v>-5.838750000000001</c:v>
                </c:pt>
                <c:pt idx="12546">
                  <c:v>-5.8406249999999993</c:v>
                </c:pt>
                <c:pt idx="12547">
                  <c:v>-5.8425000000000011</c:v>
                </c:pt>
                <c:pt idx="12548">
                  <c:v>-5.844999999999998</c:v>
                </c:pt>
                <c:pt idx="12549">
                  <c:v>-5.8456249999999983</c:v>
                </c:pt>
                <c:pt idx="12550">
                  <c:v>-5.8481249999999996</c:v>
                </c:pt>
                <c:pt idx="12551">
                  <c:v>-5.8493749999999984</c:v>
                </c:pt>
                <c:pt idx="12552">
                  <c:v>-5.8524999999999983</c:v>
                </c:pt>
                <c:pt idx="12553">
                  <c:v>-5.8550000000000013</c:v>
                </c:pt>
                <c:pt idx="12554">
                  <c:v>-5.8581250000000002</c:v>
                </c:pt>
                <c:pt idx="12555">
                  <c:v>-5.8587500000000015</c:v>
                </c:pt>
                <c:pt idx="12556">
                  <c:v>-5.8612499999999974</c:v>
                </c:pt>
                <c:pt idx="12557">
                  <c:v>-5.8637499999999987</c:v>
                </c:pt>
                <c:pt idx="12558">
                  <c:v>-5.8662500000000017</c:v>
                </c:pt>
                <c:pt idx="12559">
                  <c:v>-5.8681249999999991</c:v>
                </c:pt>
                <c:pt idx="12560">
                  <c:v>-5.8693750000000007</c:v>
                </c:pt>
                <c:pt idx="12561">
                  <c:v>-5.871249999999999</c:v>
                </c:pt>
                <c:pt idx="12562">
                  <c:v>-5.8731250000000008</c:v>
                </c:pt>
                <c:pt idx="12563">
                  <c:v>-5.876249999999998</c:v>
                </c:pt>
                <c:pt idx="12564">
                  <c:v>-5.8768749999999992</c:v>
                </c:pt>
                <c:pt idx="12565">
                  <c:v>-5.8787499999999993</c:v>
                </c:pt>
                <c:pt idx="12566">
                  <c:v>-5.8812500000000023</c:v>
                </c:pt>
                <c:pt idx="12567">
                  <c:v>-5.8831249999999997</c:v>
                </c:pt>
                <c:pt idx="12568">
                  <c:v>-5.885625000000001</c:v>
                </c:pt>
                <c:pt idx="12569">
                  <c:v>-5.8881249999999996</c:v>
                </c:pt>
                <c:pt idx="12570">
                  <c:v>-5.8893750000000011</c:v>
                </c:pt>
                <c:pt idx="12571">
                  <c:v>-5.8918749999999998</c:v>
                </c:pt>
                <c:pt idx="12572">
                  <c:v>-5.8937499999999998</c:v>
                </c:pt>
                <c:pt idx="12573">
                  <c:v>-5.8962499999999984</c:v>
                </c:pt>
                <c:pt idx="12574">
                  <c:v>-5.8981250000000003</c:v>
                </c:pt>
                <c:pt idx="12575">
                  <c:v>-5.8999999999999986</c:v>
                </c:pt>
                <c:pt idx="12576">
                  <c:v>-5.902499999999999</c:v>
                </c:pt>
                <c:pt idx="12577">
                  <c:v>-5.9050000000000002</c:v>
                </c:pt>
                <c:pt idx="12578">
                  <c:v>-5.9062499999999991</c:v>
                </c:pt>
                <c:pt idx="12579">
                  <c:v>-5.9087500000000004</c:v>
                </c:pt>
                <c:pt idx="12580">
                  <c:v>-5.9118749999999975</c:v>
                </c:pt>
                <c:pt idx="12581">
                  <c:v>-5.9143750000000006</c:v>
                </c:pt>
                <c:pt idx="12582">
                  <c:v>-5.9143750000000006</c:v>
                </c:pt>
                <c:pt idx="12583">
                  <c:v>-5.9174999999999995</c:v>
                </c:pt>
                <c:pt idx="12584">
                  <c:v>-5.9200000000000008</c:v>
                </c:pt>
                <c:pt idx="12585">
                  <c:v>-5.9212499999999997</c:v>
                </c:pt>
                <c:pt idx="12586">
                  <c:v>-5.9237499999999983</c:v>
                </c:pt>
                <c:pt idx="12587">
                  <c:v>-5.9262499999999996</c:v>
                </c:pt>
                <c:pt idx="12588">
                  <c:v>-5.9274999999999984</c:v>
                </c:pt>
                <c:pt idx="12589">
                  <c:v>-5.93</c:v>
                </c:pt>
                <c:pt idx="12590">
                  <c:v>-5.9325000000000001</c:v>
                </c:pt>
                <c:pt idx="12591">
                  <c:v>-5.9337499999999999</c:v>
                </c:pt>
                <c:pt idx="12592">
                  <c:v>-5.9362500000000002</c:v>
                </c:pt>
                <c:pt idx="12593">
                  <c:v>-5.9381249999999985</c:v>
                </c:pt>
                <c:pt idx="12594">
                  <c:v>-5.9406250000000016</c:v>
                </c:pt>
                <c:pt idx="12595">
                  <c:v>-5.9431249999999975</c:v>
                </c:pt>
                <c:pt idx="12596">
                  <c:v>-5.9437500000000005</c:v>
                </c:pt>
                <c:pt idx="12597">
                  <c:v>-5.9462499999999991</c:v>
                </c:pt>
                <c:pt idx="12598">
                  <c:v>-5.9481250000000019</c:v>
                </c:pt>
                <c:pt idx="12599">
                  <c:v>-5.9499999999999993</c:v>
                </c:pt>
                <c:pt idx="12600">
                  <c:v>-5.9525000000000006</c:v>
                </c:pt>
                <c:pt idx="12601">
                  <c:v>-5.9549999999999992</c:v>
                </c:pt>
                <c:pt idx="12602">
                  <c:v>-5.9574999999999996</c:v>
                </c:pt>
                <c:pt idx="12603">
                  <c:v>-5.9606249999999994</c:v>
                </c:pt>
                <c:pt idx="12604">
                  <c:v>-5.9612499999999997</c:v>
                </c:pt>
                <c:pt idx="12605">
                  <c:v>-5.9624999999999995</c:v>
                </c:pt>
                <c:pt idx="12606">
                  <c:v>-5.9649999999999999</c:v>
                </c:pt>
                <c:pt idx="12607">
                  <c:v>-5.9668750000000026</c:v>
                </c:pt>
                <c:pt idx="12608">
                  <c:v>-5.97</c:v>
                </c:pt>
                <c:pt idx="12609">
                  <c:v>-5.9725000000000001</c:v>
                </c:pt>
                <c:pt idx="12610">
                  <c:v>-5.9737499999999999</c:v>
                </c:pt>
                <c:pt idx="12611">
                  <c:v>-5.9750000000000014</c:v>
                </c:pt>
                <c:pt idx="12612">
                  <c:v>-5.9768749999999988</c:v>
                </c:pt>
                <c:pt idx="12613">
                  <c:v>-5.9793750000000001</c:v>
                </c:pt>
                <c:pt idx="12614">
                  <c:v>-5.9812500000000002</c:v>
                </c:pt>
                <c:pt idx="12615">
                  <c:v>-5.9837500000000006</c:v>
                </c:pt>
                <c:pt idx="12616">
                  <c:v>-5.9856249999999989</c:v>
                </c:pt>
                <c:pt idx="12617">
                  <c:v>-5.9881249999999993</c:v>
                </c:pt>
                <c:pt idx="12618">
                  <c:v>-5.9912500000000009</c:v>
                </c:pt>
                <c:pt idx="12619">
                  <c:v>-5.9925000000000006</c:v>
                </c:pt>
                <c:pt idx="12620">
                  <c:v>-5.9956249999999995</c:v>
                </c:pt>
                <c:pt idx="12621">
                  <c:v>-5.9956249999999995</c:v>
                </c:pt>
                <c:pt idx="12622">
                  <c:v>-5.9987500000000011</c:v>
                </c:pt>
                <c:pt idx="12623">
                  <c:v>-6.0018749999999983</c:v>
                </c:pt>
                <c:pt idx="12624">
                  <c:v>-6.0018749999999983</c:v>
                </c:pt>
                <c:pt idx="12625">
                  <c:v>-6.003750000000001</c:v>
                </c:pt>
                <c:pt idx="12626">
                  <c:v>-6.0062500000000014</c:v>
                </c:pt>
                <c:pt idx="12627">
                  <c:v>-6.0093749999999986</c:v>
                </c:pt>
                <c:pt idx="12628">
                  <c:v>-6.0124999999999984</c:v>
                </c:pt>
                <c:pt idx="12629">
                  <c:v>-6.0137500000000017</c:v>
                </c:pt>
                <c:pt idx="12630">
                  <c:v>-6.0143750000000002</c:v>
                </c:pt>
                <c:pt idx="12631">
                  <c:v>-6.0162499999999985</c:v>
                </c:pt>
                <c:pt idx="12632">
                  <c:v>-6.0193750000000001</c:v>
                </c:pt>
                <c:pt idx="12633">
                  <c:v>-6.0212499999999975</c:v>
                </c:pt>
                <c:pt idx="12634">
                  <c:v>-6.0231250000000003</c:v>
                </c:pt>
                <c:pt idx="12635">
                  <c:v>-6.0243749999999991</c:v>
                </c:pt>
                <c:pt idx="12636">
                  <c:v>-6.027499999999999</c:v>
                </c:pt>
                <c:pt idx="12637">
                  <c:v>-6.0306250000000006</c:v>
                </c:pt>
                <c:pt idx="12638">
                  <c:v>-6.0318749999999994</c:v>
                </c:pt>
                <c:pt idx="12639">
                  <c:v>-6.0331249999999992</c:v>
                </c:pt>
                <c:pt idx="12640">
                  <c:v>-6.0356249999999996</c:v>
                </c:pt>
                <c:pt idx="12641">
                  <c:v>-6.0375000000000023</c:v>
                </c:pt>
                <c:pt idx="12642">
                  <c:v>-6.0406249999999995</c:v>
                </c:pt>
                <c:pt idx="12643">
                  <c:v>-6.0431249999999999</c:v>
                </c:pt>
                <c:pt idx="12644">
                  <c:v>-6.0443749999999996</c:v>
                </c:pt>
                <c:pt idx="12645">
                  <c:v>-6.0462499999999997</c:v>
                </c:pt>
                <c:pt idx="12646">
                  <c:v>-6.0487499999999983</c:v>
                </c:pt>
                <c:pt idx="12647">
                  <c:v>-6.0493750000000013</c:v>
                </c:pt>
                <c:pt idx="12648">
                  <c:v>-6.0524999999999984</c:v>
                </c:pt>
                <c:pt idx="12649">
                  <c:v>-6.05375</c:v>
                </c:pt>
                <c:pt idx="12650">
                  <c:v>-6.0549999999999988</c:v>
                </c:pt>
                <c:pt idx="12651">
                  <c:v>-6.0575000000000001</c:v>
                </c:pt>
                <c:pt idx="12652">
                  <c:v>-6.0606250000000017</c:v>
                </c:pt>
                <c:pt idx="12653">
                  <c:v>-6.0624999999999991</c:v>
                </c:pt>
                <c:pt idx="12654">
                  <c:v>-6.0662499999999993</c:v>
                </c:pt>
                <c:pt idx="12655">
                  <c:v>-6.067499999999999</c:v>
                </c:pt>
                <c:pt idx="12656">
                  <c:v>-6.0687500000000005</c:v>
                </c:pt>
                <c:pt idx="12657">
                  <c:v>-6.0718749999999977</c:v>
                </c:pt>
                <c:pt idx="12658">
                  <c:v>-6.073125000000001</c:v>
                </c:pt>
                <c:pt idx="12659">
                  <c:v>-6.0749999999999993</c:v>
                </c:pt>
                <c:pt idx="12660">
                  <c:v>-6.0774999999999997</c:v>
                </c:pt>
                <c:pt idx="12661">
                  <c:v>-6.079374999999998</c:v>
                </c:pt>
                <c:pt idx="12662">
                  <c:v>-6.0812499999999998</c:v>
                </c:pt>
                <c:pt idx="12663">
                  <c:v>-6.0831249999999981</c:v>
                </c:pt>
                <c:pt idx="12664">
                  <c:v>-6.085</c:v>
                </c:pt>
                <c:pt idx="12665">
                  <c:v>-6.0868749999999983</c:v>
                </c:pt>
                <c:pt idx="12666">
                  <c:v>-6.09</c:v>
                </c:pt>
                <c:pt idx="12667">
                  <c:v>-6.0918750000000017</c:v>
                </c:pt>
                <c:pt idx="12668">
                  <c:v>-6.0943749999999985</c:v>
                </c:pt>
                <c:pt idx="12669">
                  <c:v>-6.0956249999999974</c:v>
                </c:pt>
                <c:pt idx="12670">
                  <c:v>-6.0981249999999987</c:v>
                </c:pt>
                <c:pt idx="12671">
                  <c:v>-6.1012500000000003</c:v>
                </c:pt>
                <c:pt idx="12672">
                  <c:v>-6.1018749999999988</c:v>
                </c:pt>
                <c:pt idx="12673">
                  <c:v>-6.1037500000000007</c:v>
                </c:pt>
                <c:pt idx="12674">
                  <c:v>-6.105624999999999</c:v>
                </c:pt>
                <c:pt idx="12675">
                  <c:v>-6.108125000000002</c:v>
                </c:pt>
                <c:pt idx="12676">
                  <c:v>-6.1099999999999994</c:v>
                </c:pt>
                <c:pt idx="12677">
                  <c:v>-6.1125000000000007</c:v>
                </c:pt>
                <c:pt idx="12678">
                  <c:v>-6.1143749999999981</c:v>
                </c:pt>
                <c:pt idx="12679">
                  <c:v>-6.1162500000000009</c:v>
                </c:pt>
                <c:pt idx="12680">
                  <c:v>-6.1181249999999983</c:v>
                </c:pt>
                <c:pt idx="12681">
                  <c:v>-6.120000000000001</c:v>
                </c:pt>
                <c:pt idx="12682">
                  <c:v>-6.1224999999999996</c:v>
                </c:pt>
                <c:pt idx="12683">
                  <c:v>-6.125</c:v>
                </c:pt>
                <c:pt idx="12684">
                  <c:v>-6.1268749999999983</c:v>
                </c:pt>
                <c:pt idx="12685">
                  <c:v>-6.1293749999999987</c:v>
                </c:pt>
                <c:pt idx="12686">
                  <c:v>-6.13</c:v>
                </c:pt>
                <c:pt idx="12687">
                  <c:v>-6.1325000000000003</c:v>
                </c:pt>
                <c:pt idx="12688">
                  <c:v>-6.1350000000000016</c:v>
                </c:pt>
                <c:pt idx="12689">
                  <c:v>-6.1375000000000002</c:v>
                </c:pt>
                <c:pt idx="12690">
                  <c:v>-6.1393750000000002</c:v>
                </c:pt>
                <c:pt idx="12691">
                  <c:v>-6.1406249999999991</c:v>
                </c:pt>
                <c:pt idx="12692">
                  <c:v>-6.1437500000000007</c:v>
                </c:pt>
                <c:pt idx="12693">
                  <c:v>-6.145624999999999</c:v>
                </c:pt>
                <c:pt idx="12694">
                  <c:v>-6.1481249999999994</c:v>
                </c:pt>
                <c:pt idx="12695">
                  <c:v>-6.151250000000001</c:v>
                </c:pt>
                <c:pt idx="12696">
                  <c:v>-6.1531249999999993</c:v>
                </c:pt>
                <c:pt idx="12697">
                  <c:v>-6.1537499999999978</c:v>
                </c:pt>
                <c:pt idx="12698">
                  <c:v>-6.1562500000000009</c:v>
                </c:pt>
                <c:pt idx="12699">
                  <c:v>-6.1581249999999983</c:v>
                </c:pt>
                <c:pt idx="12700">
                  <c:v>-6.1606249999999996</c:v>
                </c:pt>
                <c:pt idx="12701">
                  <c:v>-6.1625000000000014</c:v>
                </c:pt>
                <c:pt idx="12702">
                  <c:v>-6.1637500000000012</c:v>
                </c:pt>
                <c:pt idx="12703">
                  <c:v>-6.1656249999999986</c:v>
                </c:pt>
                <c:pt idx="12704">
                  <c:v>-6.1681249999999999</c:v>
                </c:pt>
                <c:pt idx="12705">
                  <c:v>-6.1700000000000017</c:v>
                </c:pt>
                <c:pt idx="12706">
                  <c:v>-6.1731249999999989</c:v>
                </c:pt>
                <c:pt idx="12707">
                  <c:v>-6.1756250000000001</c:v>
                </c:pt>
                <c:pt idx="12708">
                  <c:v>-6.1762499999999987</c:v>
                </c:pt>
                <c:pt idx="12709">
                  <c:v>-6.1787500000000017</c:v>
                </c:pt>
                <c:pt idx="12710">
                  <c:v>-6.1806249999999991</c:v>
                </c:pt>
                <c:pt idx="12711">
                  <c:v>-6.1825000000000019</c:v>
                </c:pt>
                <c:pt idx="12712">
                  <c:v>-6.1849999999999978</c:v>
                </c:pt>
                <c:pt idx="12713">
                  <c:v>-6.186250000000002</c:v>
                </c:pt>
                <c:pt idx="12714">
                  <c:v>-6.1874999999999991</c:v>
                </c:pt>
                <c:pt idx="12715">
                  <c:v>-6.1906250000000007</c:v>
                </c:pt>
                <c:pt idx="12716">
                  <c:v>-6.1931249999999993</c:v>
                </c:pt>
                <c:pt idx="12717">
                  <c:v>-6.1956249999999997</c:v>
                </c:pt>
                <c:pt idx="12718">
                  <c:v>-6.198125000000001</c:v>
                </c:pt>
                <c:pt idx="12719">
                  <c:v>-6.1993749999999999</c:v>
                </c:pt>
                <c:pt idx="12720">
                  <c:v>-6.2018750000000011</c:v>
                </c:pt>
                <c:pt idx="12721">
                  <c:v>-6.203125</c:v>
                </c:pt>
                <c:pt idx="12722">
                  <c:v>-6.2049999999999983</c:v>
                </c:pt>
                <c:pt idx="12723">
                  <c:v>-6.2074999999999987</c:v>
                </c:pt>
                <c:pt idx="12724">
                  <c:v>-6.2106250000000003</c:v>
                </c:pt>
                <c:pt idx="12725">
                  <c:v>-6.2124999999999986</c:v>
                </c:pt>
                <c:pt idx="12726">
                  <c:v>-6.2131250000000016</c:v>
                </c:pt>
                <c:pt idx="12727">
                  <c:v>-6.2162499999999987</c:v>
                </c:pt>
                <c:pt idx="12728">
                  <c:v>-6.2168750000000017</c:v>
                </c:pt>
                <c:pt idx="12729">
                  <c:v>-6.2193750000000003</c:v>
                </c:pt>
                <c:pt idx="12730">
                  <c:v>-6.2218750000000007</c:v>
                </c:pt>
                <c:pt idx="12731">
                  <c:v>-6.223749999999999</c:v>
                </c:pt>
                <c:pt idx="12732">
                  <c:v>-6.2256250000000009</c:v>
                </c:pt>
                <c:pt idx="12733">
                  <c:v>-6.2281249999999977</c:v>
                </c:pt>
                <c:pt idx="12734">
                  <c:v>-6.2306250000000007</c:v>
                </c:pt>
                <c:pt idx="12735">
                  <c:v>-6.2318749999999978</c:v>
                </c:pt>
                <c:pt idx="12736">
                  <c:v>-6.2337499999999997</c:v>
                </c:pt>
                <c:pt idx="12737">
                  <c:v>-6.2362499999999983</c:v>
                </c:pt>
                <c:pt idx="12738">
                  <c:v>-6.2393749999999981</c:v>
                </c:pt>
                <c:pt idx="12739">
                  <c:v>-6.24125</c:v>
                </c:pt>
                <c:pt idx="12740">
                  <c:v>-6.2424999999999997</c:v>
                </c:pt>
                <c:pt idx="12741">
                  <c:v>-6.2443750000000016</c:v>
                </c:pt>
                <c:pt idx="12742">
                  <c:v>-6.2456250000000013</c:v>
                </c:pt>
                <c:pt idx="12743">
                  <c:v>-6.2487500000000002</c:v>
                </c:pt>
                <c:pt idx="12744">
                  <c:v>-6.25</c:v>
                </c:pt>
                <c:pt idx="12745">
                  <c:v>-6.2525000000000004</c:v>
                </c:pt>
                <c:pt idx="12746">
                  <c:v>-6.2556249999999975</c:v>
                </c:pt>
                <c:pt idx="12747">
                  <c:v>-6.2581249999999988</c:v>
                </c:pt>
                <c:pt idx="12748">
                  <c:v>-6.2612500000000004</c:v>
                </c:pt>
                <c:pt idx="12749">
                  <c:v>-6.2600000000000007</c:v>
                </c:pt>
                <c:pt idx="12750">
                  <c:v>-6.2631249999999978</c:v>
                </c:pt>
                <c:pt idx="12751">
                  <c:v>-6.2650000000000006</c:v>
                </c:pt>
                <c:pt idx="12752">
                  <c:v>-6.266874999999998</c:v>
                </c:pt>
                <c:pt idx="12753">
                  <c:v>-6.2693749999999993</c:v>
                </c:pt>
                <c:pt idx="12754">
                  <c:v>-6.2706249999999981</c:v>
                </c:pt>
                <c:pt idx="12755">
                  <c:v>-6.2725000000000009</c:v>
                </c:pt>
                <c:pt idx="12756">
                  <c:v>-6.2743749999999983</c:v>
                </c:pt>
                <c:pt idx="12757">
                  <c:v>-6.2774999999999999</c:v>
                </c:pt>
                <c:pt idx="12758">
                  <c:v>-6.2800000000000011</c:v>
                </c:pt>
                <c:pt idx="12759">
                  <c:v>-6.28125</c:v>
                </c:pt>
                <c:pt idx="12760">
                  <c:v>-6.2831249999999983</c:v>
                </c:pt>
                <c:pt idx="12761">
                  <c:v>-6.2862499999999999</c:v>
                </c:pt>
                <c:pt idx="12762">
                  <c:v>-6.288125</c:v>
                </c:pt>
                <c:pt idx="12763">
                  <c:v>-6.29</c:v>
                </c:pt>
                <c:pt idx="12764">
                  <c:v>-6.2925000000000004</c:v>
                </c:pt>
                <c:pt idx="12765">
                  <c:v>-6.2943749999999987</c:v>
                </c:pt>
                <c:pt idx="12766">
                  <c:v>-6.2962500000000006</c:v>
                </c:pt>
                <c:pt idx="12767">
                  <c:v>-6.2981249999999989</c:v>
                </c:pt>
                <c:pt idx="12768">
                  <c:v>-6.3000000000000007</c:v>
                </c:pt>
                <c:pt idx="12769">
                  <c:v>-6.301874999999999</c:v>
                </c:pt>
                <c:pt idx="12770">
                  <c:v>-6.3056249999999991</c:v>
                </c:pt>
                <c:pt idx="12771">
                  <c:v>-6.3062499999999977</c:v>
                </c:pt>
                <c:pt idx="12772">
                  <c:v>-6.3068750000000007</c:v>
                </c:pt>
                <c:pt idx="12773">
                  <c:v>-6.3099999999999978</c:v>
                </c:pt>
                <c:pt idx="12774">
                  <c:v>-6.3131249999999994</c:v>
                </c:pt>
                <c:pt idx="12775">
                  <c:v>-6.3143749999999983</c:v>
                </c:pt>
                <c:pt idx="12776">
                  <c:v>-6.3168749999999996</c:v>
                </c:pt>
                <c:pt idx="12777">
                  <c:v>-6.3200000000000012</c:v>
                </c:pt>
                <c:pt idx="12778">
                  <c:v>-6.3206249999999997</c:v>
                </c:pt>
                <c:pt idx="12779">
                  <c:v>-6.3231250000000001</c:v>
                </c:pt>
                <c:pt idx="12780">
                  <c:v>-6.3243749999999999</c:v>
                </c:pt>
                <c:pt idx="12781">
                  <c:v>-6.3262500000000017</c:v>
                </c:pt>
                <c:pt idx="12782">
                  <c:v>-6.3299999999999974</c:v>
                </c:pt>
                <c:pt idx="12783">
                  <c:v>-6.3324999999999987</c:v>
                </c:pt>
                <c:pt idx="12784">
                  <c:v>-6.333124999999999</c:v>
                </c:pt>
                <c:pt idx="12785">
                  <c:v>-6.3350000000000017</c:v>
                </c:pt>
                <c:pt idx="12786">
                  <c:v>-6.3381250000000007</c:v>
                </c:pt>
                <c:pt idx="12787">
                  <c:v>-6.339999999999999</c:v>
                </c:pt>
                <c:pt idx="12788">
                  <c:v>-6.3412499999999978</c:v>
                </c:pt>
                <c:pt idx="12789">
                  <c:v>-6.3443749999999994</c:v>
                </c:pt>
                <c:pt idx="12790">
                  <c:v>-6.3462500000000022</c:v>
                </c:pt>
                <c:pt idx="12791">
                  <c:v>-6.3481249999999996</c:v>
                </c:pt>
                <c:pt idx="12792">
                  <c:v>-6.3506250000000009</c:v>
                </c:pt>
                <c:pt idx="12793">
                  <c:v>-6.3518749999999997</c:v>
                </c:pt>
                <c:pt idx="12794">
                  <c:v>-6.3524999999999983</c:v>
                </c:pt>
                <c:pt idx="12795">
                  <c:v>-6.3556249999999999</c:v>
                </c:pt>
                <c:pt idx="12796">
                  <c:v>-6.3575000000000026</c:v>
                </c:pt>
                <c:pt idx="12797">
                  <c:v>-6.3599999999999985</c:v>
                </c:pt>
                <c:pt idx="12798">
                  <c:v>-6.3618750000000013</c:v>
                </c:pt>
                <c:pt idx="12799">
                  <c:v>-6.3643749999999999</c:v>
                </c:pt>
                <c:pt idx="12800">
                  <c:v>-6.3656250000000014</c:v>
                </c:pt>
                <c:pt idx="12801">
                  <c:v>-6.3674999999999988</c:v>
                </c:pt>
                <c:pt idx="12802">
                  <c:v>-6.3706250000000004</c:v>
                </c:pt>
                <c:pt idx="12803">
                  <c:v>-6.3731250000000017</c:v>
                </c:pt>
                <c:pt idx="12804">
                  <c:v>-6.3743750000000006</c:v>
                </c:pt>
                <c:pt idx="12805">
                  <c:v>-6.3768749999999974</c:v>
                </c:pt>
                <c:pt idx="12806">
                  <c:v>-6.3787499999999993</c:v>
                </c:pt>
                <c:pt idx="12807">
                  <c:v>-6.3806249999999975</c:v>
                </c:pt>
                <c:pt idx="12808">
                  <c:v>-6.3824999999999994</c:v>
                </c:pt>
                <c:pt idx="12809">
                  <c:v>-6.3862499999999995</c:v>
                </c:pt>
                <c:pt idx="12810">
                  <c:v>-6.3887500000000008</c:v>
                </c:pt>
                <c:pt idx="12811">
                  <c:v>-6.3893750000000011</c:v>
                </c:pt>
                <c:pt idx="12812">
                  <c:v>-6.3912499999999994</c:v>
                </c:pt>
                <c:pt idx="12813">
                  <c:v>-6.3931250000000013</c:v>
                </c:pt>
                <c:pt idx="12814">
                  <c:v>-6.3949999999999996</c:v>
                </c:pt>
                <c:pt idx="12815">
                  <c:v>-6.3975</c:v>
                </c:pt>
                <c:pt idx="12816">
                  <c:v>-6.3999999999999986</c:v>
                </c:pt>
                <c:pt idx="12817">
                  <c:v>-6.4018750000000013</c:v>
                </c:pt>
                <c:pt idx="12818">
                  <c:v>-6.4031249999999984</c:v>
                </c:pt>
                <c:pt idx="12819">
                  <c:v>-6.4056250000000015</c:v>
                </c:pt>
                <c:pt idx="12820">
                  <c:v>-6.4081249999999974</c:v>
                </c:pt>
                <c:pt idx="12821">
                  <c:v>-6.4093750000000016</c:v>
                </c:pt>
                <c:pt idx="12822">
                  <c:v>-6.4125000000000005</c:v>
                </c:pt>
                <c:pt idx="12823">
                  <c:v>-6.4149999999999991</c:v>
                </c:pt>
                <c:pt idx="12824">
                  <c:v>-6.4175000000000004</c:v>
                </c:pt>
                <c:pt idx="12825">
                  <c:v>-6.4193749999999978</c:v>
                </c:pt>
                <c:pt idx="12826">
                  <c:v>-6.4200000000000008</c:v>
                </c:pt>
                <c:pt idx="12827">
                  <c:v>-6.4224999999999994</c:v>
                </c:pt>
                <c:pt idx="12828">
                  <c:v>-6.4250000000000007</c:v>
                </c:pt>
                <c:pt idx="12829">
                  <c:v>-6.4274999999999993</c:v>
                </c:pt>
                <c:pt idx="12830">
                  <c:v>-6.4287500000000009</c:v>
                </c:pt>
                <c:pt idx="12831">
                  <c:v>-6.43</c:v>
                </c:pt>
                <c:pt idx="12832">
                  <c:v>-6.4318750000000025</c:v>
                </c:pt>
                <c:pt idx="12833">
                  <c:v>-6.4356250000000026</c:v>
                </c:pt>
                <c:pt idx="12834">
                  <c:v>-6.4368749999999997</c:v>
                </c:pt>
                <c:pt idx="12835">
                  <c:v>-6.4393749999999983</c:v>
                </c:pt>
                <c:pt idx="12836">
                  <c:v>-6.4418749999999987</c:v>
                </c:pt>
                <c:pt idx="12837">
                  <c:v>-6.4437500000000014</c:v>
                </c:pt>
                <c:pt idx="12838">
                  <c:v>-6.4450000000000003</c:v>
                </c:pt>
                <c:pt idx="12839">
                  <c:v>-6.4475000000000016</c:v>
                </c:pt>
                <c:pt idx="12840">
                  <c:v>-6.45</c:v>
                </c:pt>
                <c:pt idx="12841">
                  <c:v>-6.4518750000000002</c:v>
                </c:pt>
                <c:pt idx="12842">
                  <c:v>-6.4531249999999991</c:v>
                </c:pt>
                <c:pt idx="12843">
                  <c:v>-6.4556250000000004</c:v>
                </c:pt>
                <c:pt idx="12844">
                  <c:v>-6.4575000000000005</c:v>
                </c:pt>
                <c:pt idx="12845">
                  <c:v>-6.4606249999999994</c:v>
                </c:pt>
                <c:pt idx="12846">
                  <c:v>-6.4631250000000007</c:v>
                </c:pt>
                <c:pt idx="12847">
                  <c:v>-6.4643749999999995</c:v>
                </c:pt>
                <c:pt idx="12848">
                  <c:v>-6.4662499999999978</c:v>
                </c:pt>
                <c:pt idx="12849">
                  <c:v>-6.4687500000000009</c:v>
                </c:pt>
                <c:pt idx="12850">
                  <c:v>-6.469999999999998</c:v>
                </c:pt>
                <c:pt idx="12851">
                  <c:v>-6.472500000000001</c:v>
                </c:pt>
                <c:pt idx="12852">
                  <c:v>-6.4743749999999984</c:v>
                </c:pt>
                <c:pt idx="12853">
                  <c:v>-6.4762500000000012</c:v>
                </c:pt>
                <c:pt idx="12854">
                  <c:v>-6.4787500000000016</c:v>
                </c:pt>
                <c:pt idx="12855">
                  <c:v>-6.4800000000000013</c:v>
                </c:pt>
                <c:pt idx="12856">
                  <c:v>-6.4831250000000002</c:v>
                </c:pt>
                <c:pt idx="12857">
                  <c:v>-6.4849999999999985</c:v>
                </c:pt>
                <c:pt idx="12858">
                  <c:v>-6.4862499999999974</c:v>
                </c:pt>
                <c:pt idx="12859">
                  <c:v>-6.4887499999999987</c:v>
                </c:pt>
                <c:pt idx="12860">
                  <c:v>-6.4906250000000005</c:v>
                </c:pt>
                <c:pt idx="12861">
                  <c:v>-6.4931249999999991</c:v>
                </c:pt>
                <c:pt idx="12862">
                  <c:v>-6.4943750000000007</c:v>
                </c:pt>
                <c:pt idx="12863">
                  <c:v>-6.4974999999999978</c:v>
                </c:pt>
                <c:pt idx="12864">
                  <c:v>-6.4993750000000006</c:v>
                </c:pt>
                <c:pt idx="12865">
                  <c:v>-6.501249999999998</c:v>
                </c:pt>
                <c:pt idx="12866">
                  <c:v>-6.5031250000000007</c:v>
                </c:pt>
                <c:pt idx="12867">
                  <c:v>-6.5062500000000023</c:v>
                </c:pt>
                <c:pt idx="12868">
                  <c:v>-6.5081249999999997</c:v>
                </c:pt>
                <c:pt idx="12869">
                  <c:v>-6.5093749999999995</c:v>
                </c:pt>
                <c:pt idx="12870">
                  <c:v>-6.5112499999999995</c:v>
                </c:pt>
                <c:pt idx="12871">
                  <c:v>-6.5124999999999984</c:v>
                </c:pt>
                <c:pt idx="12872">
                  <c:v>-6.5149999999999997</c:v>
                </c:pt>
                <c:pt idx="12873">
                  <c:v>-6.5181250000000013</c:v>
                </c:pt>
                <c:pt idx="12874">
                  <c:v>-6.5199999999999987</c:v>
                </c:pt>
                <c:pt idx="12875">
                  <c:v>-6.5231250000000003</c:v>
                </c:pt>
                <c:pt idx="12876">
                  <c:v>-6.5237499999999988</c:v>
                </c:pt>
                <c:pt idx="12877">
                  <c:v>-6.5256250000000016</c:v>
                </c:pt>
                <c:pt idx="12878">
                  <c:v>-6.5293750000000017</c:v>
                </c:pt>
                <c:pt idx="12879">
                  <c:v>-6.5306250000000006</c:v>
                </c:pt>
                <c:pt idx="12880">
                  <c:v>-6.5343750000000007</c:v>
                </c:pt>
                <c:pt idx="12881">
                  <c:v>-6.5349999999999993</c:v>
                </c:pt>
                <c:pt idx="12882">
                  <c:v>-6.5368749999999975</c:v>
                </c:pt>
                <c:pt idx="12883">
                  <c:v>-6.5399999999999991</c:v>
                </c:pt>
                <c:pt idx="12884">
                  <c:v>-6.5424999999999995</c:v>
                </c:pt>
                <c:pt idx="12885">
                  <c:v>-6.5437499999999993</c:v>
                </c:pt>
                <c:pt idx="12886">
                  <c:v>-6.5456250000000011</c:v>
                </c:pt>
                <c:pt idx="12887">
                  <c:v>-6.5462499999999997</c:v>
                </c:pt>
                <c:pt idx="12888">
                  <c:v>-6.55</c:v>
                </c:pt>
                <c:pt idx="12889">
                  <c:v>-6.5524999999999984</c:v>
                </c:pt>
                <c:pt idx="12890">
                  <c:v>-6.55375</c:v>
                </c:pt>
                <c:pt idx="12891">
                  <c:v>-6.5562499999999986</c:v>
                </c:pt>
                <c:pt idx="12892">
                  <c:v>-6.5587499999999999</c:v>
                </c:pt>
                <c:pt idx="12893">
                  <c:v>-6.5599999999999987</c:v>
                </c:pt>
                <c:pt idx="12894">
                  <c:v>-6.5625</c:v>
                </c:pt>
                <c:pt idx="12895">
                  <c:v>-6.5650000000000004</c:v>
                </c:pt>
                <c:pt idx="12896">
                  <c:v>-6.5668749999999987</c:v>
                </c:pt>
                <c:pt idx="12897">
                  <c:v>-6.5681249999999975</c:v>
                </c:pt>
                <c:pt idx="12898">
                  <c:v>-6.5712499999999991</c:v>
                </c:pt>
                <c:pt idx="12899">
                  <c:v>-6.5725000000000007</c:v>
                </c:pt>
                <c:pt idx="12900">
                  <c:v>-6.5737500000000004</c:v>
                </c:pt>
                <c:pt idx="12901">
                  <c:v>-6.5762500000000008</c:v>
                </c:pt>
                <c:pt idx="12902">
                  <c:v>-6.5781249999999991</c:v>
                </c:pt>
                <c:pt idx="12903">
                  <c:v>-6.5806250000000022</c:v>
                </c:pt>
                <c:pt idx="12904">
                  <c:v>-6.5824999999999996</c:v>
                </c:pt>
                <c:pt idx="12905">
                  <c:v>-6.5850000000000009</c:v>
                </c:pt>
                <c:pt idx="12906">
                  <c:v>-6.5868749999999983</c:v>
                </c:pt>
                <c:pt idx="12907">
                  <c:v>-6.588750000000001</c:v>
                </c:pt>
                <c:pt idx="12908">
                  <c:v>-6.5918750000000026</c:v>
                </c:pt>
                <c:pt idx="12909">
                  <c:v>-6.5943749999999985</c:v>
                </c:pt>
                <c:pt idx="12910">
                  <c:v>-6.5962500000000013</c:v>
                </c:pt>
                <c:pt idx="12911">
                  <c:v>-6.5987499999999999</c:v>
                </c:pt>
                <c:pt idx="12912">
                  <c:v>-6.5993749999999984</c:v>
                </c:pt>
                <c:pt idx="12913">
                  <c:v>-6.6012500000000003</c:v>
                </c:pt>
                <c:pt idx="12914">
                  <c:v>-6.6037500000000016</c:v>
                </c:pt>
                <c:pt idx="12915">
                  <c:v>-6.6050000000000004</c:v>
                </c:pt>
                <c:pt idx="12916">
                  <c:v>-6.6068749999999987</c:v>
                </c:pt>
                <c:pt idx="12917">
                  <c:v>-6.61</c:v>
                </c:pt>
                <c:pt idx="12918">
                  <c:v>-6.6131249999999993</c:v>
                </c:pt>
                <c:pt idx="12919">
                  <c:v>-6.6149999999999975</c:v>
                </c:pt>
                <c:pt idx="12920">
                  <c:v>-6.6168749999999994</c:v>
                </c:pt>
                <c:pt idx="12921">
                  <c:v>-6.620000000000001</c:v>
                </c:pt>
                <c:pt idx="12922">
                  <c:v>-6.6224999999999978</c:v>
                </c:pt>
                <c:pt idx="12923">
                  <c:v>-6.6237500000000011</c:v>
                </c:pt>
                <c:pt idx="12924">
                  <c:v>-6.6243749999999997</c:v>
                </c:pt>
                <c:pt idx="12925">
                  <c:v>-6.626249999999998</c:v>
                </c:pt>
                <c:pt idx="12926">
                  <c:v>-6.6293749999999996</c:v>
                </c:pt>
                <c:pt idx="12927">
                  <c:v>-6.631875</c:v>
                </c:pt>
                <c:pt idx="12928">
                  <c:v>-6.6337499999999983</c:v>
                </c:pt>
                <c:pt idx="12929">
                  <c:v>-6.6362500000000013</c:v>
                </c:pt>
                <c:pt idx="12930">
                  <c:v>-6.6374999999999984</c:v>
                </c:pt>
                <c:pt idx="12931">
                  <c:v>-6.6400000000000015</c:v>
                </c:pt>
                <c:pt idx="12932">
                  <c:v>-6.6418749999999989</c:v>
                </c:pt>
                <c:pt idx="12933">
                  <c:v>-6.6437500000000016</c:v>
                </c:pt>
                <c:pt idx="12934">
                  <c:v>-6.6462499999999975</c:v>
                </c:pt>
                <c:pt idx="12935">
                  <c:v>-6.6475000000000017</c:v>
                </c:pt>
                <c:pt idx="12936">
                  <c:v>-6.6493749999999991</c:v>
                </c:pt>
                <c:pt idx="12937">
                  <c:v>-6.6506250000000007</c:v>
                </c:pt>
                <c:pt idx="12938">
                  <c:v>-6.6531249999999993</c:v>
                </c:pt>
                <c:pt idx="12939">
                  <c:v>-6.655000000000002</c:v>
                </c:pt>
                <c:pt idx="12940">
                  <c:v>-6.6581249999999992</c:v>
                </c:pt>
                <c:pt idx="12941">
                  <c:v>-6.6599999999999993</c:v>
                </c:pt>
                <c:pt idx="12942">
                  <c:v>-6.6612499999999981</c:v>
                </c:pt>
                <c:pt idx="12943">
                  <c:v>-6.6637499999999994</c:v>
                </c:pt>
                <c:pt idx="12944">
                  <c:v>-6.6662500000000025</c:v>
                </c:pt>
                <c:pt idx="12945">
                  <c:v>-6.6681249999999999</c:v>
                </c:pt>
                <c:pt idx="12946">
                  <c:v>-6.6712499999999997</c:v>
                </c:pt>
                <c:pt idx="12947">
                  <c:v>-6.6737499999999983</c:v>
                </c:pt>
                <c:pt idx="12948">
                  <c:v>-6.6756250000000001</c:v>
                </c:pt>
                <c:pt idx="12949">
                  <c:v>-6.6781250000000014</c:v>
                </c:pt>
                <c:pt idx="12950">
                  <c:v>-6.6793750000000003</c:v>
                </c:pt>
                <c:pt idx="12951">
                  <c:v>-6.6812499999999986</c:v>
                </c:pt>
                <c:pt idx="12952">
                  <c:v>-6.683749999999999</c:v>
                </c:pt>
                <c:pt idx="12953">
                  <c:v>-6.6856250000000017</c:v>
                </c:pt>
                <c:pt idx="12954">
                  <c:v>-6.6874999999999991</c:v>
                </c:pt>
                <c:pt idx="12955">
                  <c:v>-6.69</c:v>
                </c:pt>
                <c:pt idx="12956">
                  <c:v>-6.6912499999999993</c:v>
                </c:pt>
                <c:pt idx="12957">
                  <c:v>-6.6931249999999975</c:v>
                </c:pt>
                <c:pt idx="12958">
                  <c:v>-6.6949999999999994</c:v>
                </c:pt>
                <c:pt idx="12959">
                  <c:v>-6.6968749999999977</c:v>
                </c:pt>
                <c:pt idx="12960">
                  <c:v>-6.6993750000000007</c:v>
                </c:pt>
                <c:pt idx="12961">
                  <c:v>-6.7012500000000008</c:v>
                </c:pt>
                <c:pt idx="12962">
                  <c:v>-6.7037499999999994</c:v>
                </c:pt>
                <c:pt idx="12963">
                  <c:v>-6.7062499999999998</c:v>
                </c:pt>
                <c:pt idx="12964">
                  <c:v>-6.7081249999999981</c:v>
                </c:pt>
                <c:pt idx="12965">
                  <c:v>-6.7106250000000012</c:v>
                </c:pt>
                <c:pt idx="12966">
                  <c:v>-6.7118749999999983</c:v>
                </c:pt>
                <c:pt idx="12967">
                  <c:v>-6.7137500000000001</c:v>
                </c:pt>
                <c:pt idx="12968">
                  <c:v>-6.7156249999999984</c:v>
                </c:pt>
                <c:pt idx="12969">
                  <c:v>-6.7168750000000017</c:v>
                </c:pt>
                <c:pt idx="12970">
                  <c:v>-6.7206249999999974</c:v>
                </c:pt>
                <c:pt idx="12971">
                  <c:v>-6.7225000000000001</c:v>
                </c:pt>
                <c:pt idx="12972">
                  <c:v>-6.7250000000000005</c:v>
                </c:pt>
                <c:pt idx="12973">
                  <c:v>-6.7268749999999988</c:v>
                </c:pt>
                <c:pt idx="12974">
                  <c:v>-6.7274999999999991</c:v>
                </c:pt>
                <c:pt idx="12975">
                  <c:v>-6.7293750000000019</c:v>
                </c:pt>
                <c:pt idx="12976">
                  <c:v>-6.7318749999999978</c:v>
                </c:pt>
                <c:pt idx="12977">
                  <c:v>-6.735624999999998</c:v>
                </c:pt>
                <c:pt idx="12978">
                  <c:v>-6.7381249999999993</c:v>
                </c:pt>
                <c:pt idx="12979">
                  <c:v>-6.7387499999999996</c:v>
                </c:pt>
                <c:pt idx="12980">
                  <c:v>-6.7399999999999993</c:v>
                </c:pt>
                <c:pt idx="12981">
                  <c:v>-6.7431249999999983</c:v>
                </c:pt>
                <c:pt idx="12982">
                  <c:v>-6.7456249999999995</c:v>
                </c:pt>
                <c:pt idx="12983">
                  <c:v>-6.7468749999999984</c:v>
                </c:pt>
                <c:pt idx="12984">
                  <c:v>-6.7487500000000011</c:v>
                </c:pt>
                <c:pt idx="12985">
                  <c:v>-6.7518749999999983</c:v>
                </c:pt>
                <c:pt idx="12986">
                  <c:v>-6.7531249999999998</c:v>
                </c:pt>
                <c:pt idx="12987">
                  <c:v>-6.7549999999999999</c:v>
                </c:pt>
                <c:pt idx="12988">
                  <c:v>-6.756875</c:v>
                </c:pt>
                <c:pt idx="12989">
                  <c:v>-6.75875</c:v>
                </c:pt>
                <c:pt idx="12990">
                  <c:v>-6.7612500000000004</c:v>
                </c:pt>
                <c:pt idx="12991">
                  <c:v>-6.7650000000000006</c:v>
                </c:pt>
                <c:pt idx="12992">
                  <c:v>-6.7656249999999991</c:v>
                </c:pt>
                <c:pt idx="12993">
                  <c:v>-6.7668749999999989</c:v>
                </c:pt>
                <c:pt idx="12994">
                  <c:v>-6.7693749999999993</c:v>
                </c:pt>
                <c:pt idx="12995">
                  <c:v>-6.7718750000000005</c:v>
                </c:pt>
                <c:pt idx="12996">
                  <c:v>-6.7737500000000006</c:v>
                </c:pt>
                <c:pt idx="12997">
                  <c:v>-6.776250000000001</c:v>
                </c:pt>
                <c:pt idx="12998">
                  <c:v>-6.7775000000000007</c:v>
                </c:pt>
                <c:pt idx="12999">
                  <c:v>-6.7793750000000008</c:v>
                </c:pt>
                <c:pt idx="13000">
                  <c:v>-6.7812500000000009</c:v>
                </c:pt>
                <c:pt idx="13001">
                  <c:v>-6.7837500000000013</c:v>
                </c:pt>
                <c:pt idx="13002">
                  <c:v>-6.7862499999999981</c:v>
                </c:pt>
                <c:pt idx="13003">
                  <c:v>-6.7875000000000014</c:v>
                </c:pt>
                <c:pt idx="13004">
                  <c:v>-6.7899999999999983</c:v>
                </c:pt>
                <c:pt idx="13005">
                  <c:v>-6.7912500000000016</c:v>
                </c:pt>
                <c:pt idx="13006">
                  <c:v>-6.7943749999999987</c:v>
                </c:pt>
                <c:pt idx="13007">
                  <c:v>-6.7962500000000015</c:v>
                </c:pt>
                <c:pt idx="13008">
                  <c:v>-6.7987499999999974</c:v>
                </c:pt>
                <c:pt idx="13009">
                  <c:v>-6.8006250000000001</c:v>
                </c:pt>
                <c:pt idx="13010">
                  <c:v>-6.8031250000000005</c:v>
                </c:pt>
                <c:pt idx="13011">
                  <c:v>-6.8049999999999988</c:v>
                </c:pt>
                <c:pt idx="13012">
                  <c:v>-6.8062499999999977</c:v>
                </c:pt>
                <c:pt idx="13013">
                  <c:v>-6.8081250000000004</c:v>
                </c:pt>
                <c:pt idx="13014">
                  <c:v>-6.8093749999999993</c:v>
                </c:pt>
                <c:pt idx="13015">
                  <c:v>-6.8124999999999991</c:v>
                </c:pt>
                <c:pt idx="13016">
                  <c:v>-6.8150000000000022</c:v>
                </c:pt>
                <c:pt idx="13017">
                  <c:v>-6.8174999999999981</c:v>
                </c:pt>
                <c:pt idx="13018">
                  <c:v>-6.8181249999999993</c:v>
                </c:pt>
                <c:pt idx="13019">
                  <c:v>-6.8206249999999997</c:v>
                </c:pt>
                <c:pt idx="13020">
                  <c:v>-6.8237499999999995</c:v>
                </c:pt>
                <c:pt idx="13021">
                  <c:v>-6.8262500000000026</c:v>
                </c:pt>
                <c:pt idx="13022">
                  <c:v>-6.828125</c:v>
                </c:pt>
                <c:pt idx="13023">
                  <c:v>-6.8293749999999998</c:v>
                </c:pt>
                <c:pt idx="13024">
                  <c:v>-6.8312499999999998</c:v>
                </c:pt>
                <c:pt idx="13025">
                  <c:v>-6.8331249999999999</c:v>
                </c:pt>
                <c:pt idx="13026">
                  <c:v>-6.8356250000000003</c:v>
                </c:pt>
                <c:pt idx="13027">
                  <c:v>-6.8374999999999986</c:v>
                </c:pt>
                <c:pt idx="13028">
                  <c:v>-6.8393750000000004</c:v>
                </c:pt>
                <c:pt idx="13029">
                  <c:v>-6.8412499999999987</c:v>
                </c:pt>
                <c:pt idx="13030">
                  <c:v>-6.8431250000000006</c:v>
                </c:pt>
                <c:pt idx="13031">
                  <c:v>-6.8449999999999989</c:v>
                </c:pt>
                <c:pt idx="13032">
                  <c:v>-6.8474999999999993</c:v>
                </c:pt>
                <c:pt idx="13033">
                  <c:v>-6.8500000000000005</c:v>
                </c:pt>
                <c:pt idx="13034">
                  <c:v>-6.8524999999999991</c:v>
                </c:pt>
                <c:pt idx="13035">
                  <c:v>-6.8549999999999995</c:v>
                </c:pt>
                <c:pt idx="13036">
                  <c:v>-6.8568749999999978</c:v>
                </c:pt>
                <c:pt idx="13037">
                  <c:v>-6.8587499999999997</c:v>
                </c:pt>
                <c:pt idx="13038">
                  <c:v>-6.8618750000000013</c:v>
                </c:pt>
                <c:pt idx="13039">
                  <c:v>-6.863125000000001</c:v>
                </c:pt>
                <c:pt idx="13040">
                  <c:v>-6.8643749999999981</c:v>
                </c:pt>
                <c:pt idx="13041">
                  <c:v>-6.86625</c:v>
                </c:pt>
                <c:pt idx="13042">
                  <c:v>-6.8687499999999986</c:v>
                </c:pt>
                <c:pt idx="13043">
                  <c:v>-6.8712499999999999</c:v>
                </c:pt>
                <c:pt idx="13044">
                  <c:v>-6.8731250000000017</c:v>
                </c:pt>
                <c:pt idx="13045">
                  <c:v>-6.8756249999999985</c:v>
                </c:pt>
                <c:pt idx="13046">
                  <c:v>-6.8781250000000016</c:v>
                </c:pt>
                <c:pt idx="13047">
                  <c:v>-6.8793749999999987</c:v>
                </c:pt>
                <c:pt idx="13048">
                  <c:v>-6.8818750000000017</c:v>
                </c:pt>
                <c:pt idx="13049">
                  <c:v>-6.8837499999999974</c:v>
                </c:pt>
                <c:pt idx="13050">
                  <c:v>-6.8856250000000019</c:v>
                </c:pt>
                <c:pt idx="13051">
                  <c:v>-6.8874999999999975</c:v>
                </c:pt>
                <c:pt idx="13052">
                  <c:v>-6.8900000000000006</c:v>
                </c:pt>
                <c:pt idx="13053">
                  <c:v>-6.8924999999999992</c:v>
                </c:pt>
                <c:pt idx="13054">
                  <c:v>-6.8949999999999978</c:v>
                </c:pt>
                <c:pt idx="13055">
                  <c:v>-6.8956250000000008</c:v>
                </c:pt>
                <c:pt idx="13056">
                  <c:v>-6.8975000000000009</c:v>
                </c:pt>
                <c:pt idx="13057">
                  <c:v>-6.8987499999999979</c:v>
                </c:pt>
                <c:pt idx="13058">
                  <c:v>-6.9018749999999995</c:v>
                </c:pt>
                <c:pt idx="13059">
                  <c:v>-6.9050000000000011</c:v>
                </c:pt>
                <c:pt idx="13060">
                  <c:v>-6.9056249999999997</c:v>
                </c:pt>
                <c:pt idx="13061">
                  <c:v>-6.9062499999999982</c:v>
                </c:pt>
                <c:pt idx="13062">
                  <c:v>-6.9099999999999984</c:v>
                </c:pt>
                <c:pt idx="13063">
                  <c:v>-6.9118749999999984</c:v>
                </c:pt>
                <c:pt idx="13064">
                  <c:v>-6.9137499999999985</c:v>
                </c:pt>
                <c:pt idx="13065">
                  <c:v>-6.9162500000000016</c:v>
                </c:pt>
                <c:pt idx="13066">
                  <c:v>-6.9181250000000016</c:v>
                </c:pt>
                <c:pt idx="13067">
                  <c:v>-6.9206250000000002</c:v>
                </c:pt>
                <c:pt idx="13068">
                  <c:v>-6.9231249999999989</c:v>
                </c:pt>
                <c:pt idx="13069">
                  <c:v>-6.9249999999999989</c:v>
                </c:pt>
                <c:pt idx="13070">
                  <c:v>-6.9281250000000005</c:v>
                </c:pt>
                <c:pt idx="13071">
                  <c:v>-6.9306249999999991</c:v>
                </c:pt>
                <c:pt idx="13072">
                  <c:v>-6.9312499999999977</c:v>
                </c:pt>
                <c:pt idx="13073">
                  <c:v>-6.9337500000000007</c:v>
                </c:pt>
                <c:pt idx="13074">
                  <c:v>-6.9362499999999994</c:v>
                </c:pt>
                <c:pt idx="13075">
                  <c:v>-6.9362499999999994</c:v>
                </c:pt>
                <c:pt idx="13076">
                  <c:v>-6.938749999999998</c:v>
                </c:pt>
                <c:pt idx="13077">
                  <c:v>-6.941250000000001</c:v>
                </c:pt>
                <c:pt idx="13078">
                  <c:v>-6.9424999999999981</c:v>
                </c:pt>
                <c:pt idx="13079">
                  <c:v>-6.9450000000000012</c:v>
                </c:pt>
                <c:pt idx="13080">
                  <c:v>-6.9481250000000028</c:v>
                </c:pt>
                <c:pt idx="13081">
                  <c:v>-6.9493749999999999</c:v>
                </c:pt>
                <c:pt idx="13082">
                  <c:v>-6.9525000000000015</c:v>
                </c:pt>
                <c:pt idx="13083">
                  <c:v>-6.9543749999999971</c:v>
                </c:pt>
                <c:pt idx="13084">
                  <c:v>-6.9556250000000031</c:v>
                </c:pt>
                <c:pt idx="13085">
                  <c:v>-6.9581249999999972</c:v>
                </c:pt>
                <c:pt idx="13086">
                  <c:v>-6.9600000000000017</c:v>
                </c:pt>
                <c:pt idx="13087">
                  <c:v>-6.9618749999999974</c:v>
                </c:pt>
                <c:pt idx="13088">
                  <c:v>-6.9643750000000004</c:v>
                </c:pt>
                <c:pt idx="13089">
                  <c:v>-6.9662500000000005</c:v>
                </c:pt>
                <c:pt idx="13090">
                  <c:v>-6.9681250000000006</c:v>
                </c:pt>
                <c:pt idx="13091">
                  <c:v>-6.9706249999999992</c:v>
                </c:pt>
                <c:pt idx="13092">
                  <c:v>-6.9724999999999993</c:v>
                </c:pt>
                <c:pt idx="13093">
                  <c:v>-6.9762499999999994</c:v>
                </c:pt>
                <c:pt idx="13094">
                  <c:v>-6.9781249999999995</c:v>
                </c:pt>
                <c:pt idx="13095">
                  <c:v>-6.9787500000000025</c:v>
                </c:pt>
                <c:pt idx="13096">
                  <c:v>-6.9806249999999981</c:v>
                </c:pt>
                <c:pt idx="13097">
                  <c:v>-6.9825000000000026</c:v>
                </c:pt>
                <c:pt idx="13098">
                  <c:v>-6.9862499999999983</c:v>
                </c:pt>
                <c:pt idx="13099">
                  <c:v>-6.9887500000000014</c:v>
                </c:pt>
                <c:pt idx="13100">
                  <c:v>-6.9893749999999999</c:v>
                </c:pt>
                <c:pt idx="13101">
                  <c:v>-6.99125</c:v>
                </c:pt>
                <c:pt idx="13102">
                  <c:v>-6.993125</c:v>
                </c:pt>
                <c:pt idx="13103">
                  <c:v>-6.9962500000000016</c:v>
                </c:pt>
                <c:pt idx="13104">
                  <c:v>-6.9974999999999987</c:v>
                </c:pt>
                <c:pt idx="13105">
                  <c:v>-6.9993749999999988</c:v>
                </c:pt>
                <c:pt idx="13106">
                  <c:v>-7.0018749999999974</c:v>
                </c:pt>
                <c:pt idx="13107">
                  <c:v>-7.0037500000000019</c:v>
                </c:pt>
                <c:pt idx="13108">
                  <c:v>-7.0062500000000005</c:v>
                </c:pt>
                <c:pt idx="13109">
                  <c:v>-7.0081250000000006</c:v>
                </c:pt>
                <c:pt idx="13110">
                  <c:v>-7.0100000000000007</c:v>
                </c:pt>
                <c:pt idx="13111">
                  <c:v>-7.0131249999999978</c:v>
                </c:pt>
                <c:pt idx="13112">
                  <c:v>-7.0150000000000023</c:v>
                </c:pt>
                <c:pt idx="13113">
                  <c:v>-7.016874999999998</c:v>
                </c:pt>
                <c:pt idx="13114">
                  <c:v>-7.019375000000001</c:v>
                </c:pt>
                <c:pt idx="13115">
                  <c:v>-7.0218749999999996</c:v>
                </c:pt>
                <c:pt idx="13116">
                  <c:v>-7.0225000000000026</c:v>
                </c:pt>
                <c:pt idx="13117">
                  <c:v>-7.0256249999999998</c:v>
                </c:pt>
                <c:pt idx="13118">
                  <c:v>-7.0274999999999999</c:v>
                </c:pt>
                <c:pt idx="13119">
                  <c:v>-7.0293749999999999</c:v>
                </c:pt>
                <c:pt idx="13120">
                  <c:v>-7.0318749999999985</c:v>
                </c:pt>
                <c:pt idx="13121">
                  <c:v>-7.0343750000000016</c:v>
                </c:pt>
                <c:pt idx="13122">
                  <c:v>-7.0350000000000001</c:v>
                </c:pt>
                <c:pt idx="13123">
                  <c:v>-7.0362499999999972</c:v>
                </c:pt>
                <c:pt idx="13124">
                  <c:v>-7.0393749999999988</c:v>
                </c:pt>
                <c:pt idx="13125">
                  <c:v>-7.043124999999999</c:v>
                </c:pt>
                <c:pt idx="13126">
                  <c:v>-7.0437499999999975</c:v>
                </c:pt>
                <c:pt idx="13127">
                  <c:v>-7.0468749999999991</c:v>
                </c:pt>
                <c:pt idx="13128">
                  <c:v>-7.0493750000000022</c:v>
                </c:pt>
                <c:pt idx="13129">
                  <c:v>-7.0487499999999992</c:v>
                </c:pt>
                <c:pt idx="13130">
                  <c:v>-7.0524999999999993</c:v>
                </c:pt>
                <c:pt idx="13131">
                  <c:v>-7.0556250000000009</c:v>
                </c:pt>
                <c:pt idx="13132">
                  <c:v>-7.057500000000001</c:v>
                </c:pt>
                <c:pt idx="13133">
                  <c:v>-7.0593750000000011</c:v>
                </c:pt>
                <c:pt idx="13134">
                  <c:v>-7.0618749999999997</c:v>
                </c:pt>
                <c:pt idx="13135">
                  <c:v>-7.0612500000000011</c:v>
                </c:pt>
                <c:pt idx="13136">
                  <c:v>-7.0643749999999983</c:v>
                </c:pt>
                <c:pt idx="13137">
                  <c:v>-7.0668750000000014</c:v>
                </c:pt>
                <c:pt idx="13138">
                  <c:v>-7.0681249999999984</c:v>
                </c:pt>
                <c:pt idx="13139">
                  <c:v>-7.0706250000000015</c:v>
                </c:pt>
                <c:pt idx="13140">
                  <c:v>-7.0731250000000001</c:v>
                </c:pt>
                <c:pt idx="13141">
                  <c:v>-7.0750000000000002</c:v>
                </c:pt>
                <c:pt idx="13142">
                  <c:v>-7.0762500000000017</c:v>
                </c:pt>
                <c:pt idx="13143">
                  <c:v>-7.0787500000000003</c:v>
                </c:pt>
                <c:pt idx="13144">
                  <c:v>-7.0812499999999989</c:v>
                </c:pt>
                <c:pt idx="13145">
                  <c:v>-7.0837499999999975</c:v>
                </c:pt>
                <c:pt idx="13146">
                  <c:v>-7.0862500000000006</c:v>
                </c:pt>
                <c:pt idx="13147">
                  <c:v>-7.0874999999999977</c:v>
                </c:pt>
                <c:pt idx="13148">
                  <c:v>-7.0900000000000007</c:v>
                </c:pt>
                <c:pt idx="13149">
                  <c:v>-7.0931250000000023</c:v>
                </c:pt>
                <c:pt idx="13150">
                  <c:v>-7.0931250000000023</c:v>
                </c:pt>
                <c:pt idx="13151">
                  <c:v>-7.0956249999999965</c:v>
                </c:pt>
                <c:pt idx="13152">
                  <c:v>-7.0993749999999967</c:v>
                </c:pt>
                <c:pt idx="13153">
                  <c:v>-7.1006250000000026</c:v>
                </c:pt>
                <c:pt idx="13154">
                  <c:v>-7.1031249999999968</c:v>
                </c:pt>
                <c:pt idx="13155">
                  <c:v>-7.1043750000000028</c:v>
                </c:pt>
                <c:pt idx="13156">
                  <c:v>-7.1056249999999999</c:v>
                </c:pt>
                <c:pt idx="13157">
                  <c:v>-7.1081250000000029</c:v>
                </c:pt>
                <c:pt idx="13158">
                  <c:v>-7.1112500000000001</c:v>
                </c:pt>
                <c:pt idx="13159">
                  <c:v>-7.1131250000000001</c:v>
                </c:pt>
                <c:pt idx="13160">
                  <c:v>-7.1150000000000002</c:v>
                </c:pt>
                <c:pt idx="13161">
                  <c:v>-7.1168750000000003</c:v>
                </c:pt>
                <c:pt idx="13162">
                  <c:v>-7.1193750000000033</c:v>
                </c:pt>
                <c:pt idx="13163">
                  <c:v>-7.1218749999999975</c:v>
                </c:pt>
                <c:pt idx="13164">
                  <c:v>-7.123750000000002</c:v>
                </c:pt>
                <c:pt idx="13165">
                  <c:v>-7.1262500000000006</c:v>
                </c:pt>
                <c:pt idx="13166">
                  <c:v>-7.1262500000000006</c:v>
                </c:pt>
                <c:pt idx="13167">
                  <c:v>-7.1293749999999978</c:v>
                </c:pt>
                <c:pt idx="13168">
                  <c:v>-7.1312500000000023</c:v>
                </c:pt>
                <c:pt idx="13169">
                  <c:v>-7.1343749999999995</c:v>
                </c:pt>
                <c:pt idx="13170">
                  <c:v>-7.1375000000000011</c:v>
                </c:pt>
                <c:pt idx="13171">
                  <c:v>-7.1387500000000026</c:v>
                </c:pt>
                <c:pt idx="13172">
                  <c:v>-7.1393750000000011</c:v>
                </c:pt>
                <c:pt idx="13173">
                  <c:v>-7.1406249999999982</c:v>
                </c:pt>
                <c:pt idx="13174">
                  <c:v>-7.1450000000000014</c:v>
                </c:pt>
                <c:pt idx="13175">
                  <c:v>-7.1468750000000014</c:v>
                </c:pt>
                <c:pt idx="13176">
                  <c:v>-7.1475</c:v>
                </c:pt>
                <c:pt idx="13177">
                  <c:v>-7.1499999999999986</c:v>
                </c:pt>
                <c:pt idx="13178">
                  <c:v>-7.1525000000000016</c:v>
                </c:pt>
                <c:pt idx="13179">
                  <c:v>-7.1537499999999987</c:v>
                </c:pt>
                <c:pt idx="13180">
                  <c:v>-7.1556249999999988</c:v>
                </c:pt>
                <c:pt idx="13181">
                  <c:v>-7.1587500000000004</c:v>
                </c:pt>
                <c:pt idx="13182">
                  <c:v>-7.1606250000000005</c:v>
                </c:pt>
                <c:pt idx="13183">
                  <c:v>-7.1618749999999975</c:v>
                </c:pt>
                <c:pt idx="13184">
                  <c:v>-7.1631249999999991</c:v>
                </c:pt>
                <c:pt idx="13185">
                  <c:v>-7.1668749999999992</c:v>
                </c:pt>
                <c:pt idx="13186">
                  <c:v>-7.1687499999999993</c:v>
                </c:pt>
                <c:pt idx="13187">
                  <c:v>-7.1712500000000023</c:v>
                </c:pt>
                <c:pt idx="13188">
                  <c:v>-7.1724999999999994</c:v>
                </c:pt>
                <c:pt idx="13189">
                  <c:v>-7.1750000000000025</c:v>
                </c:pt>
                <c:pt idx="13190">
                  <c:v>-7.1774999999999967</c:v>
                </c:pt>
                <c:pt idx="13191">
                  <c:v>-7.1806249999999983</c:v>
                </c:pt>
                <c:pt idx="13192">
                  <c:v>-7.1818749999999998</c:v>
                </c:pt>
                <c:pt idx="13193">
                  <c:v>-7.1843749999999984</c:v>
                </c:pt>
                <c:pt idx="13194">
                  <c:v>-7.1862500000000029</c:v>
                </c:pt>
                <c:pt idx="13195">
                  <c:v>-7.1887499999999971</c:v>
                </c:pt>
                <c:pt idx="13196">
                  <c:v>-7.1887499999999971</c:v>
                </c:pt>
                <c:pt idx="13197">
                  <c:v>-7.1912500000000001</c:v>
                </c:pt>
                <c:pt idx="13198">
                  <c:v>-7.1937500000000032</c:v>
                </c:pt>
                <c:pt idx="13199">
                  <c:v>-7.1956249999999988</c:v>
                </c:pt>
                <c:pt idx="13200">
                  <c:v>-7.1987500000000004</c:v>
                </c:pt>
                <c:pt idx="13201">
                  <c:v>-7.1999999999999975</c:v>
                </c:pt>
                <c:pt idx="13202">
                  <c:v>-7.201875000000002</c:v>
                </c:pt>
                <c:pt idx="13203">
                  <c:v>-7.2043750000000006</c:v>
                </c:pt>
                <c:pt idx="13204">
                  <c:v>-7.2062500000000007</c:v>
                </c:pt>
                <c:pt idx="13205">
                  <c:v>-7.2081250000000008</c:v>
                </c:pt>
                <c:pt idx="13206">
                  <c:v>-7.2100000000000009</c:v>
                </c:pt>
                <c:pt idx="13207">
                  <c:v>-7.213750000000001</c:v>
                </c:pt>
                <c:pt idx="13208">
                  <c:v>-7.2143749999999995</c:v>
                </c:pt>
                <c:pt idx="13209">
                  <c:v>-7.2156250000000011</c:v>
                </c:pt>
                <c:pt idx="13210">
                  <c:v>-7.2193750000000012</c:v>
                </c:pt>
                <c:pt idx="13211">
                  <c:v>-7.2206249999999983</c:v>
                </c:pt>
                <c:pt idx="13212">
                  <c:v>-7.2224999999999984</c:v>
                </c:pt>
                <c:pt idx="13213">
                  <c:v>-7.225625</c:v>
                </c:pt>
                <c:pt idx="13214">
                  <c:v>-7.2262499999999985</c:v>
                </c:pt>
                <c:pt idx="13215">
                  <c:v>-7.2287500000000016</c:v>
                </c:pt>
                <c:pt idx="13216">
                  <c:v>-7.2299999999999986</c:v>
                </c:pt>
                <c:pt idx="13217">
                  <c:v>-7.2318749999999987</c:v>
                </c:pt>
                <c:pt idx="13218">
                  <c:v>-7.2343750000000018</c:v>
                </c:pt>
                <c:pt idx="13219">
                  <c:v>-7.2374999999999989</c:v>
                </c:pt>
                <c:pt idx="13220">
                  <c:v>-7.2399999999999975</c:v>
                </c:pt>
                <c:pt idx="13221">
                  <c:v>-7.2425000000000006</c:v>
                </c:pt>
                <c:pt idx="13222">
                  <c:v>-7.2443750000000007</c:v>
                </c:pt>
                <c:pt idx="13223">
                  <c:v>-7.2468749999999993</c:v>
                </c:pt>
                <c:pt idx="13224">
                  <c:v>-7.2481250000000008</c:v>
                </c:pt>
                <c:pt idx="13225">
                  <c:v>-7.2506249999999994</c:v>
                </c:pt>
                <c:pt idx="13226">
                  <c:v>-7.2524999999999995</c:v>
                </c:pt>
                <c:pt idx="13227">
                  <c:v>-7.2543749999999996</c:v>
                </c:pt>
                <c:pt idx="13228">
                  <c:v>-7.2568750000000026</c:v>
                </c:pt>
                <c:pt idx="13229">
                  <c:v>-7.2587499999999983</c:v>
                </c:pt>
                <c:pt idx="13230">
                  <c:v>-7.2618749999999999</c:v>
                </c:pt>
                <c:pt idx="13231">
                  <c:v>-7.2637499999999999</c:v>
                </c:pt>
                <c:pt idx="13232">
                  <c:v>-7.265625</c:v>
                </c:pt>
                <c:pt idx="13233">
                  <c:v>-7.2662499999999985</c:v>
                </c:pt>
                <c:pt idx="13234">
                  <c:v>-7.2693750000000001</c:v>
                </c:pt>
                <c:pt idx="13235">
                  <c:v>-7.2712500000000002</c:v>
                </c:pt>
                <c:pt idx="13236">
                  <c:v>-7.2725000000000017</c:v>
                </c:pt>
                <c:pt idx="13237">
                  <c:v>-7.2743749999999974</c:v>
                </c:pt>
                <c:pt idx="13238">
                  <c:v>-7.277499999999999</c:v>
                </c:pt>
                <c:pt idx="13239">
                  <c:v>-7.2793750000000035</c:v>
                </c:pt>
                <c:pt idx="13240">
                  <c:v>-7.2806250000000006</c:v>
                </c:pt>
                <c:pt idx="13241">
                  <c:v>-7.2837500000000022</c:v>
                </c:pt>
                <c:pt idx="13242">
                  <c:v>-7.2862500000000008</c:v>
                </c:pt>
                <c:pt idx="13243">
                  <c:v>-7.2887499999999994</c:v>
                </c:pt>
                <c:pt idx="13244">
                  <c:v>-7.2906249999999995</c:v>
                </c:pt>
                <c:pt idx="13245">
                  <c:v>-7.291875000000001</c:v>
                </c:pt>
                <c:pt idx="13246">
                  <c:v>-7.2937500000000011</c:v>
                </c:pt>
                <c:pt idx="13247">
                  <c:v>-7.2956250000000011</c:v>
                </c:pt>
                <c:pt idx="13248">
                  <c:v>-7.2975000000000012</c:v>
                </c:pt>
                <c:pt idx="13249">
                  <c:v>-7.2993750000000013</c:v>
                </c:pt>
                <c:pt idx="13250">
                  <c:v>-7.3006249999999984</c:v>
                </c:pt>
                <c:pt idx="13251">
                  <c:v>-7.30375</c:v>
                </c:pt>
                <c:pt idx="13252">
                  <c:v>-7.3068750000000016</c:v>
                </c:pt>
                <c:pt idx="13253">
                  <c:v>-7.3087500000000016</c:v>
                </c:pt>
                <c:pt idx="13254">
                  <c:v>-7.3106250000000017</c:v>
                </c:pt>
                <c:pt idx="13255">
                  <c:v>-7.3125000000000018</c:v>
                </c:pt>
                <c:pt idx="13256">
                  <c:v>-7.3143749999999974</c:v>
                </c:pt>
                <c:pt idx="13257">
                  <c:v>-7.3156249999999989</c:v>
                </c:pt>
                <c:pt idx="13258">
                  <c:v>-7.3181249999999975</c:v>
                </c:pt>
                <c:pt idx="13259">
                  <c:v>-7.3206250000000006</c:v>
                </c:pt>
                <c:pt idx="13260">
                  <c:v>-7.3231249999999992</c:v>
                </c:pt>
                <c:pt idx="13261">
                  <c:v>-7.3243750000000007</c:v>
                </c:pt>
                <c:pt idx="13262">
                  <c:v>-7.3275000000000023</c:v>
                </c:pt>
                <c:pt idx="13263">
                  <c:v>-7.329374999999998</c:v>
                </c:pt>
                <c:pt idx="13264">
                  <c:v>-7.3306249999999995</c:v>
                </c:pt>
                <c:pt idx="13265">
                  <c:v>-7.3331249999999981</c:v>
                </c:pt>
                <c:pt idx="13266">
                  <c:v>-7.3356250000000012</c:v>
                </c:pt>
                <c:pt idx="13267">
                  <c:v>-7.3387500000000028</c:v>
                </c:pt>
                <c:pt idx="13268">
                  <c:v>-7.34</c:v>
                </c:pt>
                <c:pt idx="13269">
                  <c:v>-7.3406249999999984</c:v>
                </c:pt>
                <c:pt idx="13270">
                  <c:v>-7.3425000000000029</c:v>
                </c:pt>
                <c:pt idx="13271">
                  <c:v>-7.3462500000000031</c:v>
                </c:pt>
                <c:pt idx="13272">
                  <c:v>-7.3481249999999987</c:v>
                </c:pt>
                <c:pt idx="13273">
                  <c:v>-7.3506250000000017</c:v>
                </c:pt>
                <c:pt idx="13274">
                  <c:v>-7.3518749999999988</c:v>
                </c:pt>
                <c:pt idx="13275">
                  <c:v>-7.3537500000000033</c:v>
                </c:pt>
                <c:pt idx="13276">
                  <c:v>-7.3562499999999975</c:v>
                </c:pt>
                <c:pt idx="13277">
                  <c:v>-7.3587500000000006</c:v>
                </c:pt>
                <c:pt idx="13278">
                  <c:v>-7.3593749999999991</c:v>
                </c:pt>
                <c:pt idx="13279">
                  <c:v>-7.3625000000000007</c:v>
                </c:pt>
                <c:pt idx="13280">
                  <c:v>-7.3649999999999993</c:v>
                </c:pt>
                <c:pt idx="13281">
                  <c:v>-7.3668749999999994</c:v>
                </c:pt>
                <c:pt idx="13282">
                  <c:v>-7.3687499999999995</c:v>
                </c:pt>
                <c:pt idx="13283">
                  <c:v>-7.3718750000000011</c:v>
                </c:pt>
                <c:pt idx="13284">
                  <c:v>-7.3743749999999997</c:v>
                </c:pt>
                <c:pt idx="13285">
                  <c:v>-7.3749999999999982</c:v>
                </c:pt>
                <c:pt idx="13286">
                  <c:v>-7.3768749999999983</c:v>
                </c:pt>
                <c:pt idx="13287">
                  <c:v>-7.3781249999999998</c:v>
                </c:pt>
                <c:pt idx="13288">
                  <c:v>-7.3812500000000014</c:v>
                </c:pt>
                <c:pt idx="13289">
                  <c:v>-7.3831250000000015</c:v>
                </c:pt>
                <c:pt idx="13290">
                  <c:v>-7.3850000000000016</c:v>
                </c:pt>
                <c:pt idx="13291">
                  <c:v>-7.3881249999999987</c:v>
                </c:pt>
                <c:pt idx="13292">
                  <c:v>-7.3906250000000018</c:v>
                </c:pt>
                <c:pt idx="13293">
                  <c:v>-7.3912500000000003</c:v>
                </c:pt>
                <c:pt idx="13294">
                  <c:v>-7.3931250000000004</c:v>
                </c:pt>
                <c:pt idx="13295">
                  <c:v>-7.3962499999999975</c:v>
                </c:pt>
                <c:pt idx="13296">
                  <c:v>-7.3981250000000021</c:v>
                </c:pt>
                <c:pt idx="13297">
                  <c:v>-7.3999999999999977</c:v>
                </c:pt>
                <c:pt idx="13298">
                  <c:v>-7.4025000000000007</c:v>
                </c:pt>
                <c:pt idx="13299">
                  <c:v>-7.4049999999999994</c:v>
                </c:pt>
                <c:pt idx="13300">
                  <c:v>-7.4062500000000009</c:v>
                </c:pt>
                <c:pt idx="13301">
                  <c:v>-7.4068749999999994</c:v>
                </c:pt>
                <c:pt idx="13302">
                  <c:v>-7.4093750000000025</c:v>
                </c:pt>
                <c:pt idx="13303">
                  <c:v>-7.4112499999999981</c:v>
                </c:pt>
                <c:pt idx="13304">
                  <c:v>-7.4137500000000012</c:v>
                </c:pt>
                <c:pt idx="13305">
                  <c:v>-7.4156249999999968</c:v>
                </c:pt>
                <c:pt idx="13306">
                  <c:v>-7.4187499999999984</c:v>
                </c:pt>
                <c:pt idx="13307">
                  <c:v>-7.42</c:v>
                </c:pt>
                <c:pt idx="13308">
                  <c:v>-7.4224999999999985</c:v>
                </c:pt>
                <c:pt idx="13309">
                  <c:v>-7.4243750000000031</c:v>
                </c:pt>
                <c:pt idx="13310">
                  <c:v>-7.4275000000000002</c:v>
                </c:pt>
                <c:pt idx="13311">
                  <c:v>-7.4299999999999988</c:v>
                </c:pt>
                <c:pt idx="13312">
                  <c:v>-7.4318750000000033</c:v>
                </c:pt>
                <c:pt idx="13313">
                  <c:v>-7.433749999999999</c:v>
                </c:pt>
                <c:pt idx="13314">
                  <c:v>-7.4356250000000035</c:v>
                </c:pt>
                <c:pt idx="13315">
                  <c:v>-7.4368750000000006</c:v>
                </c:pt>
                <c:pt idx="13316">
                  <c:v>-7.4400000000000022</c:v>
                </c:pt>
                <c:pt idx="13317">
                  <c:v>-7.4418749999999978</c:v>
                </c:pt>
                <c:pt idx="13318">
                  <c:v>-7.4431249999999993</c:v>
                </c:pt>
                <c:pt idx="13319">
                  <c:v>-7.4462500000000009</c:v>
                </c:pt>
                <c:pt idx="13320">
                  <c:v>-7.4475000000000025</c:v>
                </c:pt>
                <c:pt idx="13321">
                  <c:v>-7.4506249999999996</c:v>
                </c:pt>
                <c:pt idx="13322">
                  <c:v>-7.4524999999999997</c:v>
                </c:pt>
                <c:pt idx="13323">
                  <c:v>-7.4531249999999982</c:v>
                </c:pt>
                <c:pt idx="13324">
                  <c:v>-7.4556250000000013</c:v>
                </c:pt>
                <c:pt idx="13325">
                  <c:v>-7.4587499999999984</c:v>
                </c:pt>
                <c:pt idx="13326">
                  <c:v>-7.4612500000000015</c:v>
                </c:pt>
                <c:pt idx="13327">
                  <c:v>-7.4631250000000016</c:v>
                </c:pt>
                <c:pt idx="13328">
                  <c:v>-7.4650000000000016</c:v>
                </c:pt>
                <c:pt idx="13329">
                  <c:v>-7.4675000000000002</c:v>
                </c:pt>
                <c:pt idx="13330">
                  <c:v>-7.4693750000000003</c:v>
                </c:pt>
                <c:pt idx="13331">
                  <c:v>-7.4706249999999974</c:v>
                </c:pt>
                <c:pt idx="13332">
                  <c:v>-7.4731250000000005</c:v>
                </c:pt>
                <c:pt idx="13333">
                  <c:v>-7.4756249999999991</c:v>
                </c:pt>
                <c:pt idx="13334">
                  <c:v>-7.4762500000000021</c:v>
                </c:pt>
                <c:pt idx="13335">
                  <c:v>-7.4781249999999977</c:v>
                </c:pt>
                <c:pt idx="13336">
                  <c:v>-7.4812499999999993</c:v>
                </c:pt>
                <c:pt idx="13337">
                  <c:v>-7.4825000000000008</c:v>
                </c:pt>
                <c:pt idx="13338">
                  <c:v>-7.4849999999999994</c:v>
                </c:pt>
                <c:pt idx="13339">
                  <c:v>-7.488125000000001</c:v>
                </c:pt>
                <c:pt idx="13340">
                  <c:v>-7.4906249999999996</c:v>
                </c:pt>
                <c:pt idx="13341">
                  <c:v>-7.4918750000000012</c:v>
                </c:pt>
                <c:pt idx="13342">
                  <c:v>-7.4937499999999968</c:v>
                </c:pt>
                <c:pt idx="13343">
                  <c:v>-7.4962499999999999</c:v>
                </c:pt>
                <c:pt idx="13344">
                  <c:v>-7.4987500000000029</c:v>
                </c:pt>
                <c:pt idx="13345">
                  <c:v>-7.5</c:v>
                </c:pt>
                <c:pt idx="13346">
                  <c:v>-7.5025000000000031</c:v>
                </c:pt>
                <c:pt idx="13347">
                  <c:v>-7.5043749999999987</c:v>
                </c:pt>
                <c:pt idx="13348">
                  <c:v>-7.5068750000000017</c:v>
                </c:pt>
                <c:pt idx="13349">
                  <c:v>-7.5093750000000004</c:v>
                </c:pt>
                <c:pt idx="13350">
                  <c:v>-7.511874999999999</c:v>
                </c:pt>
                <c:pt idx="13351">
                  <c:v>-7.5131250000000005</c:v>
                </c:pt>
                <c:pt idx="13352">
                  <c:v>-7.5137500000000035</c:v>
                </c:pt>
                <c:pt idx="13353">
                  <c:v>-7.5162499999999977</c:v>
                </c:pt>
                <c:pt idx="13354">
                  <c:v>-7.5199999999999978</c:v>
                </c:pt>
                <c:pt idx="13355">
                  <c:v>-7.5225000000000009</c:v>
                </c:pt>
                <c:pt idx="13356">
                  <c:v>-7.5231249999999994</c:v>
                </c:pt>
                <c:pt idx="13357">
                  <c:v>-7.5243750000000009</c:v>
                </c:pt>
                <c:pt idx="13358">
                  <c:v>-7.5274999999999981</c:v>
                </c:pt>
                <c:pt idx="13359">
                  <c:v>-7.5287499999999996</c:v>
                </c:pt>
                <c:pt idx="13360">
                  <c:v>-7.5318750000000012</c:v>
                </c:pt>
                <c:pt idx="13361">
                  <c:v>-7.5331249999999983</c:v>
                </c:pt>
                <c:pt idx="13362">
                  <c:v>-7.5368749999999984</c:v>
                </c:pt>
                <c:pt idx="13363">
                  <c:v>-7.5387499999999985</c:v>
                </c:pt>
                <c:pt idx="13364">
                  <c:v>-7.5412500000000016</c:v>
                </c:pt>
                <c:pt idx="13365">
                  <c:v>-7.5431250000000016</c:v>
                </c:pt>
                <c:pt idx="13366">
                  <c:v>-7.5456250000000002</c:v>
                </c:pt>
                <c:pt idx="13367">
                  <c:v>-7.5475000000000003</c:v>
                </c:pt>
                <c:pt idx="13368">
                  <c:v>-7.5481249999999989</c:v>
                </c:pt>
                <c:pt idx="13369">
                  <c:v>-7.5493750000000004</c:v>
                </c:pt>
                <c:pt idx="13370">
                  <c:v>-7.5524999999999975</c:v>
                </c:pt>
                <c:pt idx="13371">
                  <c:v>-7.5556249999999991</c:v>
                </c:pt>
                <c:pt idx="13372">
                  <c:v>-7.5581250000000022</c:v>
                </c:pt>
                <c:pt idx="13373">
                  <c:v>-7.5581250000000022</c:v>
                </c:pt>
                <c:pt idx="13374">
                  <c:v>-7.5606250000000008</c:v>
                </c:pt>
                <c:pt idx="13375">
                  <c:v>-7.5625000000000009</c:v>
                </c:pt>
                <c:pt idx="13376">
                  <c:v>-7.5649999999999995</c:v>
                </c:pt>
                <c:pt idx="13377">
                  <c:v>-7.5681249999999967</c:v>
                </c:pt>
                <c:pt idx="13378">
                  <c:v>-7.5700000000000012</c:v>
                </c:pt>
                <c:pt idx="13379">
                  <c:v>-7.5718749999999968</c:v>
                </c:pt>
                <c:pt idx="13380">
                  <c:v>-7.5724999999999998</c:v>
                </c:pt>
                <c:pt idx="13381">
                  <c:v>-7.5737500000000013</c:v>
                </c:pt>
                <c:pt idx="13382">
                  <c:v>-7.5756249999999969</c:v>
                </c:pt>
                <c:pt idx="13383">
                  <c:v>-7.5793749999999971</c:v>
                </c:pt>
                <c:pt idx="13384">
                  <c:v>-7.5818750000000001</c:v>
                </c:pt>
                <c:pt idx="13385">
                  <c:v>-7.5837500000000002</c:v>
                </c:pt>
                <c:pt idx="13386">
                  <c:v>-7.5862499999999988</c:v>
                </c:pt>
                <c:pt idx="13387">
                  <c:v>-7.5881250000000033</c:v>
                </c:pt>
                <c:pt idx="13388">
                  <c:v>-7.589999999999999</c:v>
                </c:pt>
                <c:pt idx="13389">
                  <c:v>-7.5931250000000006</c:v>
                </c:pt>
                <c:pt idx="13390">
                  <c:v>-7.5950000000000006</c:v>
                </c:pt>
                <c:pt idx="13391">
                  <c:v>-7.5962500000000022</c:v>
                </c:pt>
                <c:pt idx="13392">
                  <c:v>-7.5974999999999993</c:v>
                </c:pt>
                <c:pt idx="13393">
                  <c:v>-7.6000000000000023</c:v>
                </c:pt>
                <c:pt idx="13394">
                  <c:v>-7.6025000000000009</c:v>
                </c:pt>
                <c:pt idx="13395">
                  <c:v>-7.604375000000001</c:v>
                </c:pt>
                <c:pt idx="13396">
                  <c:v>-7.6075000000000026</c:v>
                </c:pt>
                <c:pt idx="13397">
                  <c:v>-7.6087499999999997</c:v>
                </c:pt>
                <c:pt idx="13398">
                  <c:v>-7.6100000000000012</c:v>
                </c:pt>
                <c:pt idx="13399">
                  <c:v>-7.6137500000000014</c:v>
                </c:pt>
                <c:pt idx="13400">
                  <c:v>-7.6156250000000014</c:v>
                </c:pt>
                <c:pt idx="13401">
                  <c:v>-7.6175000000000015</c:v>
                </c:pt>
                <c:pt idx="13402">
                  <c:v>-7.6206249999999986</c:v>
                </c:pt>
                <c:pt idx="13403">
                  <c:v>-7.6218750000000002</c:v>
                </c:pt>
                <c:pt idx="13404">
                  <c:v>-7.6231250000000017</c:v>
                </c:pt>
                <c:pt idx="13405">
                  <c:v>-7.6256250000000003</c:v>
                </c:pt>
                <c:pt idx="13406">
                  <c:v>-7.6281249999999989</c:v>
                </c:pt>
                <c:pt idx="13407">
                  <c:v>-7.6306249999999975</c:v>
                </c:pt>
                <c:pt idx="13408">
                  <c:v>-7.6312500000000005</c:v>
                </c:pt>
                <c:pt idx="13409">
                  <c:v>-7.6350000000000007</c:v>
                </c:pt>
                <c:pt idx="13410">
                  <c:v>-7.6374999999999993</c:v>
                </c:pt>
                <c:pt idx="13411">
                  <c:v>-7.6381249999999978</c:v>
                </c:pt>
                <c:pt idx="13412">
                  <c:v>-7.6393749999999994</c:v>
                </c:pt>
                <c:pt idx="13413">
                  <c:v>-7.6424999999999965</c:v>
                </c:pt>
                <c:pt idx="13414">
                  <c:v>-7.6456249999999981</c:v>
                </c:pt>
                <c:pt idx="13415">
                  <c:v>-7.6475000000000026</c:v>
                </c:pt>
                <c:pt idx="13416">
                  <c:v>-7.6487499999999997</c:v>
                </c:pt>
                <c:pt idx="13417">
                  <c:v>-7.6506249999999998</c:v>
                </c:pt>
                <c:pt idx="13418">
                  <c:v>-7.6531249999999984</c:v>
                </c:pt>
                <c:pt idx="13419">
                  <c:v>-7.65625</c:v>
                </c:pt>
                <c:pt idx="13420">
                  <c:v>-7.6581250000000001</c:v>
                </c:pt>
                <c:pt idx="13421">
                  <c:v>-7.66</c:v>
                </c:pt>
                <c:pt idx="13422">
                  <c:v>-7.6606249999999987</c:v>
                </c:pt>
                <c:pt idx="13423">
                  <c:v>-7.6618750000000002</c:v>
                </c:pt>
                <c:pt idx="13424">
                  <c:v>-7.6643749999999988</c:v>
                </c:pt>
                <c:pt idx="13425">
                  <c:v>-7.6687499999999975</c:v>
                </c:pt>
                <c:pt idx="13426">
                  <c:v>-7.670625000000002</c:v>
                </c:pt>
                <c:pt idx="13427">
                  <c:v>-7.6718749999999991</c:v>
                </c:pt>
                <c:pt idx="13428">
                  <c:v>-7.6737499999999992</c:v>
                </c:pt>
                <c:pt idx="13429">
                  <c:v>-7.6756249999999993</c:v>
                </c:pt>
                <c:pt idx="13430">
                  <c:v>-7.6787500000000009</c:v>
                </c:pt>
                <c:pt idx="13431">
                  <c:v>-7.6806250000000009</c:v>
                </c:pt>
                <c:pt idx="13432">
                  <c:v>-7.682500000000001</c:v>
                </c:pt>
                <c:pt idx="13433">
                  <c:v>-7.6837499999999981</c:v>
                </c:pt>
                <c:pt idx="13434">
                  <c:v>-7.6856250000000026</c:v>
                </c:pt>
                <c:pt idx="13435">
                  <c:v>-7.6887499999999998</c:v>
                </c:pt>
                <c:pt idx="13436">
                  <c:v>-7.6918750000000014</c:v>
                </c:pt>
                <c:pt idx="13437">
                  <c:v>-7.6931249999999984</c:v>
                </c:pt>
                <c:pt idx="13438">
                  <c:v>-7.694375</c:v>
                </c:pt>
                <c:pt idx="13439">
                  <c:v>-7.69625</c:v>
                </c:pt>
                <c:pt idx="13440">
                  <c:v>-7.6987499999999986</c:v>
                </c:pt>
                <c:pt idx="13441">
                  <c:v>-7.7018750000000002</c:v>
                </c:pt>
                <c:pt idx="13442">
                  <c:v>-7.7031250000000018</c:v>
                </c:pt>
                <c:pt idx="13443">
                  <c:v>-7.7049999999999974</c:v>
                </c:pt>
                <c:pt idx="13444">
                  <c:v>-7.7068750000000019</c:v>
                </c:pt>
                <c:pt idx="13445">
                  <c:v>-7.7087499999999975</c:v>
                </c:pt>
                <c:pt idx="13446">
                  <c:v>-7.7112500000000006</c:v>
                </c:pt>
                <c:pt idx="13447">
                  <c:v>-7.7124999999999977</c:v>
                </c:pt>
                <c:pt idx="13448">
                  <c:v>-7.7150000000000007</c:v>
                </c:pt>
                <c:pt idx="13449">
                  <c:v>-7.7174999999999994</c:v>
                </c:pt>
                <c:pt idx="13450">
                  <c:v>-7.719999999999998</c:v>
                </c:pt>
                <c:pt idx="13451">
                  <c:v>-7.7212499999999995</c:v>
                </c:pt>
                <c:pt idx="13452">
                  <c:v>-7.7237499999999981</c:v>
                </c:pt>
                <c:pt idx="13453">
                  <c:v>-7.7262500000000012</c:v>
                </c:pt>
                <c:pt idx="13454">
                  <c:v>-7.7281249999999968</c:v>
                </c:pt>
                <c:pt idx="13455">
                  <c:v>-7.7300000000000013</c:v>
                </c:pt>
                <c:pt idx="13456">
                  <c:v>-7.7324999999999999</c:v>
                </c:pt>
                <c:pt idx="13457">
                  <c:v>-7.734375</c:v>
                </c:pt>
                <c:pt idx="13458">
                  <c:v>-7.7368750000000031</c:v>
                </c:pt>
                <c:pt idx="13459">
                  <c:v>-7.7381250000000001</c:v>
                </c:pt>
                <c:pt idx="13460">
                  <c:v>-7.74</c:v>
                </c:pt>
                <c:pt idx="13461">
                  <c:v>-7.7418750000000003</c:v>
                </c:pt>
                <c:pt idx="13462">
                  <c:v>-7.7443750000000033</c:v>
                </c:pt>
                <c:pt idx="13463">
                  <c:v>-7.746249999999999</c:v>
                </c:pt>
                <c:pt idx="13464">
                  <c:v>-7.7481250000000035</c:v>
                </c:pt>
                <c:pt idx="13465">
                  <c:v>-7.7499999999999991</c:v>
                </c:pt>
                <c:pt idx="13466">
                  <c:v>-7.7525000000000022</c:v>
                </c:pt>
                <c:pt idx="13467">
                  <c:v>-7.7543749999999978</c:v>
                </c:pt>
                <c:pt idx="13468">
                  <c:v>-7.7568750000000009</c:v>
                </c:pt>
                <c:pt idx="13469">
                  <c:v>-7.7587500000000009</c:v>
                </c:pt>
                <c:pt idx="13470">
                  <c:v>-7.7600000000000025</c:v>
                </c:pt>
                <c:pt idx="13471">
                  <c:v>-7.7625000000000011</c:v>
                </c:pt>
                <c:pt idx="13472">
                  <c:v>-7.7656249999999982</c:v>
                </c:pt>
                <c:pt idx="13473">
                  <c:v>-7.7687499999999998</c:v>
                </c:pt>
                <c:pt idx="13474">
                  <c:v>-7.7693749999999984</c:v>
                </c:pt>
                <c:pt idx="13475">
                  <c:v>-7.7718750000000014</c:v>
                </c:pt>
                <c:pt idx="13476">
                  <c:v>-7.774375</c:v>
                </c:pt>
                <c:pt idx="13477">
                  <c:v>-7.7756250000000016</c:v>
                </c:pt>
                <c:pt idx="13478">
                  <c:v>-7.7768749999999986</c:v>
                </c:pt>
                <c:pt idx="13479">
                  <c:v>-7.7787499999999987</c:v>
                </c:pt>
                <c:pt idx="13480">
                  <c:v>-7.7818750000000003</c:v>
                </c:pt>
                <c:pt idx="13481">
                  <c:v>-7.7850000000000019</c:v>
                </c:pt>
                <c:pt idx="13482">
                  <c:v>-7.786249999999999</c:v>
                </c:pt>
                <c:pt idx="13483">
                  <c:v>-7.7881249999999991</c:v>
                </c:pt>
                <c:pt idx="13484">
                  <c:v>-7.7899999999999991</c:v>
                </c:pt>
                <c:pt idx="13485">
                  <c:v>-7.7912500000000007</c:v>
                </c:pt>
                <c:pt idx="13486">
                  <c:v>-7.7937499999999993</c:v>
                </c:pt>
                <c:pt idx="13487">
                  <c:v>-7.7956249999999994</c:v>
                </c:pt>
                <c:pt idx="13488">
                  <c:v>-7.798124999999998</c:v>
                </c:pt>
                <c:pt idx="13489">
                  <c:v>-7.8000000000000025</c:v>
                </c:pt>
                <c:pt idx="13490">
                  <c:v>-7.8018749999999981</c:v>
                </c:pt>
                <c:pt idx="13491">
                  <c:v>-7.8049999999999997</c:v>
                </c:pt>
                <c:pt idx="13492">
                  <c:v>-7.8068749999999998</c:v>
                </c:pt>
                <c:pt idx="13493">
                  <c:v>-7.8087499999999999</c:v>
                </c:pt>
                <c:pt idx="13494">
                  <c:v>-7.8118750000000015</c:v>
                </c:pt>
                <c:pt idx="13495">
                  <c:v>-7.8143750000000001</c:v>
                </c:pt>
                <c:pt idx="13496">
                  <c:v>-7.8150000000000031</c:v>
                </c:pt>
                <c:pt idx="13497">
                  <c:v>-7.8181250000000002</c:v>
                </c:pt>
                <c:pt idx="13498">
                  <c:v>-7.8206249999999988</c:v>
                </c:pt>
                <c:pt idx="13499">
                  <c:v>-7.8218750000000004</c:v>
                </c:pt>
                <c:pt idx="13500">
                  <c:v>-7.8237500000000004</c:v>
                </c:pt>
                <c:pt idx="13501">
                  <c:v>-7.8262500000000035</c:v>
                </c:pt>
                <c:pt idx="13502">
                  <c:v>-7.8287499999999977</c:v>
                </c:pt>
                <c:pt idx="13503">
                  <c:v>-7.8299999999999992</c:v>
                </c:pt>
                <c:pt idx="13504">
                  <c:v>-7.8312500000000007</c:v>
                </c:pt>
                <c:pt idx="13505">
                  <c:v>-7.8331250000000008</c:v>
                </c:pt>
                <c:pt idx="13506">
                  <c:v>-7.8356249999999994</c:v>
                </c:pt>
                <c:pt idx="13507">
                  <c:v>-7.8374999999999995</c:v>
                </c:pt>
                <c:pt idx="13508">
                  <c:v>-7.8399999999999981</c:v>
                </c:pt>
                <c:pt idx="13509">
                  <c:v>-7.8431249999999997</c:v>
                </c:pt>
                <c:pt idx="13510">
                  <c:v>-7.8462500000000013</c:v>
                </c:pt>
                <c:pt idx="13511">
                  <c:v>-7.8474999999999984</c:v>
                </c:pt>
                <c:pt idx="13512">
                  <c:v>-7.8493749999999984</c:v>
                </c:pt>
                <c:pt idx="13513">
                  <c:v>-7.8531249999999986</c:v>
                </c:pt>
                <c:pt idx="13514">
                  <c:v>-7.8537500000000016</c:v>
                </c:pt>
                <c:pt idx="13515">
                  <c:v>-7.8549999999999986</c:v>
                </c:pt>
                <c:pt idx="13516">
                  <c:v>-7.8575000000000017</c:v>
                </c:pt>
                <c:pt idx="13517">
                  <c:v>-7.86</c:v>
                </c:pt>
                <c:pt idx="13518">
                  <c:v>-7.8606249999999989</c:v>
                </c:pt>
                <c:pt idx="13519">
                  <c:v>-7.8618750000000004</c:v>
                </c:pt>
                <c:pt idx="13520">
                  <c:v>-7.8662499999999991</c:v>
                </c:pt>
                <c:pt idx="13521">
                  <c:v>-7.8681249999999991</c:v>
                </c:pt>
                <c:pt idx="13522">
                  <c:v>-7.8687499999999977</c:v>
                </c:pt>
                <c:pt idx="13523">
                  <c:v>-7.8718749999999993</c:v>
                </c:pt>
                <c:pt idx="13524">
                  <c:v>-7.8743750000000023</c:v>
                </c:pt>
                <c:pt idx="13525">
                  <c:v>-7.876249999999998</c:v>
                </c:pt>
                <c:pt idx="13526">
                  <c:v>-7.878750000000001</c:v>
                </c:pt>
                <c:pt idx="13527">
                  <c:v>-7.8812499999999996</c:v>
                </c:pt>
                <c:pt idx="13528">
                  <c:v>-7.8831249999999997</c:v>
                </c:pt>
                <c:pt idx="13529">
                  <c:v>-7.8849999999999998</c:v>
                </c:pt>
                <c:pt idx="13530">
                  <c:v>-7.8862500000000013</c:v>
                </c:pt>
                <c:pt idx="13531">
                  <c:v>-7.8874999999999984</c:v>
                </c:pt>
                <c:pt idx="13532">
                  <c:v>-7.8912499999999985</c:v>
                </c:pt>
                <c:pt idx="13533">
                  <c:v>-7.8931250000000031</c:v>
                </c:pt>
                <c:pt idx="13534">
                  <c:v>-7.8962500000000002</c:v>
                </c:pt>
                <c:pt idx="13535">
                  <c:v>-7.8981250000000003</c:v>
                </c:pt>
                <c:pt idx="13536">
                  <c:v>-7.9</c:v>
                </c:pt>
                <c:pt idx="13537">
                  <c:v>-7.902499999999999</c:v>
                </c:pt>
                <c:pt idx="13538">
                  <c:v>-7.9043750000000035</c:v>
                </c:pt>
                <c:pt idx="13539">
                  <c:v>-7.9062499999999991</c:v>
                </c:pt>
                <c:pt idx="13540">
                  <c:v>-7.9075000000000006</c:v>
                </c:pt>
                <c:pt idx="13541">
                  <c:v>-7.9093750000000007</c:v>
                </c:pt>
                <c:pt idx="13542">
                  <c:v>-7.9118749999999993</c:v>
                </c:pt>
                <c:pt idx="13543">
                  <c:v>-7.9137499999999994</c:v>
                </c:pt>
                <c:pt idx="13544">
                  <c:v>-7.9174999999999995</c:v>
                </c:pt>
                <c:pt idx="13545">
                  <c:v>-7.9187500000000011</c:v>
                </c:pt>
                <c:pt idx="13546">
                  <c:v>-7.9193749999999996</c:v>
                </c:pt>
                <c:pt idx="13547">
                  <c:v>-7.9231249999999998</c:v>
                </c:pt>
                <c:pt idx="13548">
                  <c:v>-7.9243750000000013</c:v>
                </c:pt>
                <c:pt idx="13549">
                  <c:v>-7.9268749999999999</c:v>
                </c:pt>
                <c:pt idx="13550">
                  <c:v>-7.9293749999999985</c:v>
                </c:pt>
                <c:pt idx="13551">
                  <c:v>-7.9312499999999986</c:v>
                </c:pt>
                <c:pt idx="13552">
                  <c:v>-7.9331249999999986</c:v>
                </c:pt>
                <c:pt idx="13553">
                  <c:v>-7.9349999999999987</c:v>
                </c:pt>
                <c:pt idx="13554">
                  <c:v>-7.9362500000000002</c:v>
                </c:pt>
                <c:pt idx="13555">
                  <c:v>-7.9387499999999989</c:v>
                </c:pt>
                <c:pt idx="13556">
                  <c:v>-7.9406249999999989</c:v>
                </c:pt>
                <c:pt idx="13557">
                  <c:v>-7.942499999999999</c:v>
                </c:pt>
                <c:pt idx="13558">
                  <c:v>-7.9456250000000006</c:v>
                </c:pt>
                <c:pt idx="13559">
                  <c:v>-7.9468749999999977</c:v>
                </c:pt>
                <c:pt idx="13560">
                  <c:v>-7.9481249999999992</c:v>
                </c:pt>
                <c:pt idx="13561">
                  <c:v>-7.9506249999999978</c:v>
                </c:pt>
                <c:pt idx="13562">
                  <c:v>-7.954374999999998</c:v>
                </c:pt>
                <c:pt idx="13563">
                  <c:v>-7.956875000000001</c:v>
                </c:pt>
                <c:pt idx="13564">
                  <c:v>-7.9581249999999981</c:v>
                </c:pt>
                <c:pt idx="13565">
                  <c:v>-7.9606250000000012</c:v>
                </c:pt>
                <c:pt idx="13566">
                  <c:v>-7.9612499999999997</c:v>
                </c:pt>
                <c:pt idx="13567">
                  <c:v>-7.9637500000000028</c:v>
                </c:pt>
                <c:pt idx="13568">
                  <c:v>-7.9668749999999999</c:v>
                </c:pt>
                <c:pt idx="13569">
                  <c:v>-7.9681250000000015</c:v>
                </c:pt>
                <c:pt idx="13570">
                  <c:v>-7.9699999999999971</c:v>
                </c:pt>
                <c:pt idx="13571">
                  <c:v>-7.9725000000000001</c:v>
                </c:pt>
                <c:pt idx="13572">
                  <c:v>-7.9743750000000002</c:v>
                </c:pt>
                <c:pt idx="13573">
                  <c:v>-7.9750000000000032</c:v>
                </c:pt>
                <c:pt idx="13574">
                  <c:v>-7.9781250000000004</c:v>
                </c:pt>
                <c:pt idx="13575">
                  <c:v>-7.980624999999999</c:v>
                </c:pt>
                <c:pt idx="13576">
                  <c:v>-7.983125000000002</c:v>
                </c:pt>
                <c:pt idx="13577">
                  <c:v>-7.9843749999999991</c:v>
                </c:pt>
                <c:pt idx="13578">
                  <c:v>-7.9868750000000022</c:v>
                </c:pt>
                <c:pt idx="13579">
                  <c:v>-7.9887499999999978</c:v>
                </c:pt>
                <c:pt idx="13580">
                  <c:v>-7.9912500000000009</c:v>
                </c:pt>
                <c:pt idx="13581">
                  <c:v>-7.9937499999999995</c:v>
                </c:pt>
                <c:pt idx="13582">
                  <c:v>-7.9956249999999995</c:v>
                </c:pt>
                <c:pt idx="13583">
                  <c:v>-7.9981250000000026</c:v>
                </c:pt>
                <c:pt idx="13584">
                  <c:v>-7.9993749999999997</c:v>
                </c:pt>
                <c:pt idx="13585">
                  <c:v>-8.0012499999999989</c:v>
                </c:pt>
                <c:pt idx="13586">
                  <c:v>-8.0031249999999989</c:v>
                </c:pt>
                <c:pt idx="13587">
                  <c:v>-8.0062500000000014</c:v>
                </c:pt>
                <c:pt idx="13588">
                  <c:v>-8.0081250000000015</c:v>
                </c:pt>
                <c:pt idx="13589">
                  <c:v>-8.0112499999999986</c:v>
                </c:pt>
                <c:pt idx="13590">
                  <c:v>-8.0137500000000017</c:v>
                </c:pt>
                <c:pt idx="13591">
                  <c:v>-8.0149999999999988</c:v>
                </c:pt>
                <c:pt idx="13592">
                  <c:v>-8.0162499999999994</c:v>
                </c:pt>
                <c:pt idx="13593">
                  <c:v>-8.0181249999999995</c:v>
                </c:pt>
                <c:pt idx="13594">
                  <c:v>-8.0212499999999967</c:v>
                </c:pt>
                <c:pt idx="13595">
                  <c:v>-8.0218749999999996</c:v>
                </c:pt>
                <c:pt idx="13596">
                  <c:v>-8.0249999999999968</c:v>
                </c:pt>
                <c:pt idx="13597">
                  <c:v>-8.0274999999999999</c:v>
                </c:pt>
                <c:pt idx="13598">
                  <c:v>-8.0287499999999969</c:v>
                </c:pt>
                <c:pt idx="13599">
                  <c:v>-8.0318749999999994</c:v>
                </c:pt>
                <c:pt idx="13600">
                  <c:v>-8.0337499999999995</c:v>
                </c:pt>
                <c:pt idx="13601">
                  <c:v>-8.0356249999999996</c:v>
                </c:pt>
                <c:pt idx="13602">
                  <c:v>-8.0368749999999967</c:v>
                </c:pt>
                <c:pt idx="13603">
                  <c:v>-8.0399999999999974</c:v>
                </c:pt>
                <c:pt idx="13604">
                  <c:v>-8.0418750000000028</c:v>
                </c:pt>
                <c:pt idx="13605">
                  <c:v>-8.0449999999999999</c:v>
                </c:pt>
                <c:pt idx="13606">
                  <c:v>-8.0443749999999969</c:v>
                </c:pt>
                <c:pt idx="13607">
                  <c:v>-8.0481249999999971</c:v>
                </c:pt>
                <c:pt idx="13608">
                  <c:v>-8.0506250000000001</c:v>
                </c:pt>
                <c:pt idx="13609">
                  <c:v>-8.0525000000000002</c:v>
                </c:pt>
                <c:pt idx="13610">
                  <c:v>-8.0556249999999974</c:v>
                </c:pt>
                <c:pt idx="13611">
                  <c:v>-8.057500000000001</c:v>
                </c:pt>
                <c:pt idx="13612">
                  <c:v>-8.0587499999999981</c:v>
                </c:pt>
                <c:pt idx="13613">
                  <c:v>-8.0606250000000035</c:v>
                </c:pt>
                <c:pt idx="13614">
                  <c:v>-8.0631249999999977</c:v>
                </c:pt>
                <c:pt idx="13615">
                  <c:v>-8.0643749999999983</c:v>
                </c:pt>
                <c:pt idx="13616">
                  <c:v>-8.0668749999999978</c:v>
                </c:pt>
                <c:pt idx="13617">
                  <c:v>-8.0693750000000009</c:v>
                </c:pt>
                <c:pt idx="13618">
                  <c:v>-8.0706249999999979</c:v>
                </c:pt>
                <c:pt idx="13619">
                  <c:v>-8.0725000000000016</c:v>
                </c:pt>
                <c:pt idx="13620">
                  <c:v>-8.0756249999999987</c:v>
                </c:pt>
                <c:pt idx="13621">
                  <c:v>-8.0774999999999988</c:v>
                </c:pt>
                <c:pt idx="13622">
                  <c:v>-8.0793749999999989</c:v>
                </c:pt>
                <c:pt idx="13623">
                  <c:v>-8.0818749999999984</c:v>
                </c:pt>
                <c:pt idx="13624">
                  <c:v>-8.083124999999999</c:v>
                </c:pt>
                <c:pt idx="13625">
                  <c:v>-8.0856249999999985</c:v>
                </c:pt>
                <c:pt idx="13626">
                  <c:v>-8.0887499999999992</c:v>
                </c:pt>
                <c:pt idx="13627">
                  <c:v>-8.0906249999999993</c:v>
                </c:pt>
                <c:pt idx="13628">
                  <c:v>-8.0918750000000017</c:v>
                </c:pt>
                <c:pt idx="13629">
                  <c:v>-8.0943749999999994</c:v>
                </c:pt>
                <c:pt idx="13630">
                  <c:v>-8.0968749999999989</c:v>
                </c:pt>
                <c:pt idx="13631">
                  <c:v>-8.098749999999999</c:v>
                </c:pt>
                <c:pt idx="13632">
                  <c:v>-8.1012500000000021</c:v>
                </c:pt>
                <c:pt idx="13633">
                  <c:v>-8.1024999999999991</c:v>
                </c:pt>
                <c:pt idx="13634">
                  <c:v>-8.1056249999999999</c:v>
                </c:pt>
                <c:pt idx="13635">
                  <c:v>-8.1068749999999969</c:v>
                </c:pt>
                <c:pt idx="13636">
                  <c:v>-8.1087500000000023</c:v>
                </c:pt>
                <c:pt idx="13637">
                  <c:v>-8.1106249999999971</c:v>
                </c:pt>
                <c:pt idx="13638">
                  <c:v>-8.1125000000000025</c:v>
                </c:pt>
                <c:pt idx="13639">
                  <c:v>-8.1156249999999996</c:v>
                </c:pt>
                <c:pt idx="13640">
                  <c:v>-8.1174999999999997</c:v>
                </c:pt>
                <c:pt idx="13641">
                  <c:v>-8.1181249999999974</c:v>
                </c:pt>
                <c:pt idx="13642">
                  <c:v>-8.1200000000000028</c:v>
                </c:pt>
                <c:pt idx="13643">
                  <c:v>-8.1231249999999999</c:v>
                </c:pt>
                <c:pt idx="13644">
                  <c:v>-8.1268750000000001</c:v>
                </c:pt>
                <c:pt idx="13645">
                  <c:v>-8.1281250000000007</c:v>
                </c:pt>
                <c:pt idx="13646">
                  <c:v>-8.1293749999999978</c:v>
                </c:pt>
                <c:pt idx="13647">
                  <c:v>-8.1318750000000009</c:v>
                </c:pt>
                <c:pt idx="13648">
                  <c:v>-8.1350000000000033</c:v>
                </c:pt>
                <c:pt idx="13649">
                  <c:v>-8.1368749999999981</c:v>
                </c:pt>
                <c:pt idx="13650">
                  <c:v>-8.1387500000000035</c:v>
                </c:pt>
                <c:pt idx="13651">
                  <c:v>-8.1418750000000006</c:v>
                </c:pt>
                <c:pt idx="13652">
                  <c:v>-8.1431250000000013</c:v>
                </c:pt>
                <c:pt idx="13653">
                  <c:v>-8.1443749999999984</c:v>
                </c:pt>
                <c:pt idx="13654">
                  <c:v>-8.1468750000000014</c:v>
                </c:pt>
                <c:pt idx="13655">
                  <c:v>-8.1475000000000009</c:v>
                </c:pt>
                <c:pt idx="13656">
                  <c:v>-8.1499999999999986</c:v>
                </c:pt>
                <c:pt idx="13657">
                  <c:v>-8.1518749999999986</c:v>
                </c:pt>
                <c:pt idx="13658">
                  <c:v>-8.1550000000000011</c:v>
                </c:pt>
                <c:pt idx="13659">
                  <c:v>-8.1568750000000012</c:v>
                </c:pt>
                <c:pt idx="13660">
                  <c:v>-8.1581249999999983</c:v>
                </c:pt>
                <c:pt idx="13661">
                  <c:v>-8.1606250000000014</c:v>
                </c:pt>
                <c:pt idx="13662">
                  <c:v>-8.1631249999999991</c:v>
                </c:pt>
                <c:pt idx="13663">
                  <c:v>-8.1656249999999986</c:v>
                </c:pt>
                <c:pt idx="13664">
                  <c:v>-8.1687499999999993</c:v>
                </c:pt>
                <c:pt idx="13665">
                  <c:v>-8.1693749999999987</c:v>
                </c:pt>
                <c:pt idx="13666">
                  <c:v>-8.1712499999999988</c:v>
                </c:pt>
                <c:pt idx="13667">
                  <c:v>-8.1731249999999989</c:v>
                </c:pt>
                <c:pt idx="13668">
                  <c:v>-8.1756250000000019</c:v>
                </c:pt>
                <c:pt idx="13669">
                  <c:v>-8.1781249999999996</c:v>
                </c:pt>
                <c:pt idx="13670">
                  <c:v>-8.1793750000000021</c:v>
                </c:pt>
                <c:pt idx="13671">
                  <c:v>-8.1818749999999998</c:v>
                </c:pt>
                <c:pt idx="13672">
                  <c:v>-8.1843749999999993</c:v>
                </c:pt>
                <c:pt idx="13673">
                  <c:v>-8.1868750000000023</c:v>
                </c:pt>
                <c:pt idx="13674">
                  <c:v>-8.1881249999999994</c:v>
                </c:pt>
                <c:pt idx="13675">
                  <c:v>-8.19</c:v>
                </c:pt>
                <c:pt idx="13676">
                  <c:v>-8.1912500000000001</c:v>
                </c:pt>
                <c:pt idx="13677">
                  <c:v>-8.1943750000000026</c:v>
                </c:pt>
                <c:pt idx="13678">
                  <c:v>-8.1968749999999968</c:v>
                </c:pt>
                <c:pt idx="13679">
                  <c:v>-8.1993749999999999</c:v>
                </c:pt>
                <c:pt idx="13680">
                  <c:v>-8.2018750000000029</c:v>
                </c:pt>
                <c:pt idx="13681">
                  <c:v>-8.2025000000000006</c:v>
                </c:pt>
                <c:pt idx="13682">
                  <c:v>-8.203125</c:v>
                </c:pt>
                <c:pt idx="13683">
                  <c:v>-8.2062500000000007</c:v>
                </c:pt>
                <c:pt idx="13684">
                  <c:v>-8.2087500000000002</c:v>
                </c:pt>
                <c:pt idx="13685">
                  <c:v>-8.2100000000000009</c:v>
                </c:pt>
                <c:pt idx="13686">
                  <c:v>-8.2125000000000004</c:v>
                </c:pt>
                <c:pt idx="13687">
                  <c:v>-8.2149999999999981</c:v>
                </c:pt>
                <c:pt idx="13688">
                  <c:v>-8.2175000000000011</c:v>
                </c:pt>
                <c:pt idx="13689">
                  <c:v>-8.2200000000000006</c:v>
                </c:pt>
                <c:pt idx="13690">
                  <c:v>-8.2218750000000007</c:v>
                </c:pt>
                <c:pt idx="13691">
                  <c:v>-8.2237500000000008</c:v>
                </c:pt>
                <c:pt idx="13692">
                  <c:v>-8.2262499999999985</c:v>
                </c:pt>
                <c:pt idx="13693">
                  <c:v>-8.2275000000000009</c:v>
                </c:pt>
                <c:pt idx="13694">
                  <c:v>-8.2299999999999986</c:v>
                </c:pt>
                <c:pt idx="13695">
                  <c:v>-8.2325000000000017</c:v>
                </c:pt>
                <c:pt idx="13696">
                  <c:v>-8.2343749999999982</c:v>
                </c:pt>
                <c:pt idx="13697">
                  <c:v>-8.2362499999999983</c:v>
                </c:pt>
                <c:pt idx="13698">
                  <c:v>-8.2387500000000014</c:v>
                </c:pt>
                <c:pt idx="13699">
                  <c:v>-8.2406250000000014</c:v>
                </c:pt>
                <c:pt idx="13700">
                  <c:v>-8.2431249999999991</c:v>
                </c:pt>
                <c:pt idx="13701">
                  <c:v>-8.2456249999999986</c:v>
                </c:pt>
                <c:pt idx="13702">
                  <c:v>-8.2474999999999987</c:v>
                </c:pt>
                <c:pt idx="13703">
                  <c:v>-8.2493749999999988</c:v>
                </c:pt>
                <c:pt idx="13704">
                  <c:v>-8.2518749999999965</c:v>
                </c:pt>
                <c:pt idx="13705">
                  <c:v>-8.2531249999999989</c:v>
                </c:pt>
                <c:pt idx="13706">
                  <c:v>-8.2537500000000019</c:v>
                </c:pt>
                <c:pt idx="13707">
                  <c:v>-8.2568749999999991</c:v>
                </c:pt>
                <c:pt idx="13708">
                  <c:v>-8.26</c:v>
                </c:pt>
                <c:pt idx="13709">
                  <c:v>-8.2612500000000022</c:v>
                </c:pt>
                <c:pt idx="13710">
                  <c:v>-8.2637499999999999</c:v>
                </c:pt>
                <c:pt idx="13711">
                  <c:v>-8.265625</c:v>
                </c:pt>
                <c:pt idx="13712">
                  <c:v>-8.2674999999999965</c:v>
                </c:pt>
                <c:pt idx="13713">
                  <c:v>-8.2712499999999967</c:v>
                </c:pt>
                <c:pt idx="13714">
                  <c:v>-8.2731250000000003</c:v>
                </c:pt>
                <c:pt idx="13715">
                  <c:v>-8.2737499999999997</c:v>
                </c:pt>
                <c:pt idx="13716">
                  <c:v>-8.2756249999999998</c:v>
                </c:pt>
                <c:pt idx="13717">
                  <c:v>-8.2781249999999975</c:v>
                </c:pt>
                <c:pt idx="13718">
                  <c:v>-8.2793749999999999</c:v>
                </c:pt>
                <c:pt idx="13719">
                  <c:v>-8.28125</c:v>
                </c:pt>
                <c:pt idx="13720">
                  <c:v>-8.2831250000000001</c:v>
                </c:pt>
                <c:pt idx="13721">
                  <c:v>-8.2868750000000002</c:v>
                </c:pt>
                <c:pt idx="13722">
                  <c:v>-8.2899999999999974</c:v>
                </c:pt>
                <c:pt idx="13723">
                  <c:v>-8.2906250000000004</c:v>
                </c:pt>
                <c:pt idx="13724">
                  <c:v>-8.2943750000000005</c:v>
                </c:pt>
                <c:pt idx="13725">
                  <c:v>-8.2962500000000006</c:v>
                </c:pt>
                <c:pt idx="13726">
                  <c:v>-8.2968749999999982</c:v>
                </c:pt>
                <c:pt idx="13727">
                  <c:v>-8.2987499999999983</c:v>
                </c:pt>
                <c:pt idx="13728">
                  <c:v>-8.3006249999999984</c:v>
                </c:pt>
                <c:pt idx="13729">
                  <c:v>-8.3024999999999984</c:v>
                </c:pt>
                <c:pt idx="13730">
                  <c:v>-8.3049999999999979</c:v>
                </c:pt>
                <c:pt idx="13731">
                  <c:v>-8.3068750000000016</c:v>
                </c:pt>
                <c:pt idx="13732">
                  <c:v>-8.3087499999999981</c:v>
                </c:pt>
                <c:pt idx="13733">
                  <c:v>-8.3112500000000011</c:v>
                </c:pt>
                <c:pt idx="13734">
                  <c:v>-8.3124999999999982</c:v>
                </c:pt>
                <c:pt idx="13735">
                  <c:v>-8.3150000000000013</c:v>
                </c:pt>
                <c:pt idx="13736">
                  <c:v>-8.3181249999999984</c:v>
                </c:pt>
                <c:pt idx="13737">
                  <c:v>-8.3199999999999985</c:v>
                </c:pt>
                <c:pt idx="13738">
                  <c:v>-8.3218749999999986</c:v>
                </c:pt>
                <c:pt idx="13739">
                  <c:v>-8.3243750000000016</c:v>
                </c:pt>
                <c:pt idx="13740">
                  <c:v>-8.3262500000000017</c:v>
                </c:pt>
                <c:pt idx="13741">
                  <c:v>-8.3274999999999988</c:v>
                </c:pt>
                <c:pt idx="13742">
                  <c:v>-8.3318750000000019</c:v>
                </c:pt>
                <c:pt idx="13743">
                  <c:v>-8.3343749999999996</c:v>
                </c:pt>
                <c:pt idx="13744">
                  <c:v>-8.3356250000000021</c:v>
                </c:pt>
                <c:pt idx="13745">
                  <c:v>-8.3374999999999968</c:v>
                </c:pt>
                <c:pt idx="13746">
                  <c:v>-8.3381249999999998</c:v>
                </c:pt>
                <c:pt idx="13747">
                  <c:v>-8.34</c:v>
                </c:pt>
                <c:pt idx="13748">
                  <c:v>-8.3424999999999994</c:v>
                </c:pt>
                <c:pt idx="13749">
                  <c:v>-8.3443749999999994</c:v>
                </c:pt>
                <c:pt idx="13750">
                  <c:v>-8.3456249999999965</c:v>
                </c:pt>
                <c:pt idx="13751">
                  <c:v>-8.3481249999999996</c:v>
                </c:pt>
                <c:pt idx="13752">
                  <c:v>-8.3512500000000003</c:v>
                </c:pt>
                <c:pt idx="13753">
                  <c:v>-8.3543750000000028</c:v>
                </c:pt>
                <c:pt idx="13754">
                  <c:v>-8.3562499999999975</c:v>
                </c:pt>
                <c:pt idx="13755">
                  <c:v>-8.3581250000000029</c:v>
                </c:pt>
                <c:pt idx="13756">
                  <c:v>-8.3606249999999971</c:v>
                </c:pt>
                <c:pt idx="13757">
                  <c:v>-8.3625000000000007</c:v>
                </c:pt>
                <c:pt idx="13758">
                  <c:v>-8.3625000000000007</c:v>
                </c:pt>
                <c:pt idx="13759">
                  <c:v>-8.3662500000000009</c:v>
                </c:pt>
                <c:pt idx="13760">
                  <c:v>-8.3687500000000004</c:v>
                </c:pt>
                <c:pt idx="13761">
                  <c:v>-8.3693750000000033</c:v>
                </c:pt>
                <c:pt idx="13762">
                  <c:v>-8.3718749999999975</c:v>
                </c:pt>
                <c:pt idx="13763">
                  <c:v>-8.3749999999999982</c:v>
                </c:pt>
                <c:pt idx="13764">
                  <c:v>-8.3775000000000013</c:v>
                </c:pt>
                <c:pt idx="13765">
                  <c:v>-8.3787499999999984</c:v>
                </c:pt>
                <c:pt idx="13766">
                  <c:v>-8.3800000000000008</c:v>
                </c:pt>
                <c:pt idx="13767">
                  <c:v>-8.3812500000000014</c:v>
                </c:pt>
                <c:pt idx="13768">
                  <c:v>-8.3818750000000009</c:v>
                </c:pt>
                <c:pt idx="13769">
                  <c:v>-8.385625000000001</c:v>
                </c:pt>
                <c:pt idx="13770">
                  <c:v>-8.3881249999999987</c:v>
                </c:pt>
                <c:pt idx="13771">
                  <c:v>-8.3912500000000012</c:v>
                </c:pt>
                <c:pt idx="13772">
                  <c:v>-8.3924999999999983</c:v>
                </c:pt>
                <c:pt idx="13773">
                  <c:v>-8.3962499999999984</c:v>
                </c:pt>
                <c:pt idx="13774">
                  <c:v>-8.3981249999999985</c:v>
                </c:pt>
                <c:pt idx="13775">
                  <c:v>-8.3999999999999986</c:v>
                </c:pt>
                <c:pt idx="13776">
                  <c:v>-8.4018749999999986</c:v>
                </c:pt>
                <c:pt idx="13777">
                  <c:v>-8.4037499999999987</c:v>
                </c:pt>
                <c:pt idx="13778">
                  <c:v>-8.4056249999999988</c:v>
                </c:pt>
                <c:pt idx="13779">
                  <c:v>-8.4081249999999965</c:v>
                </c:pt>
                <c:pt idx="13780">
                  <c:v>-8.4093749999999989</c:v>
                </c:pt>
                <c:pt idx="13781">
                  <c:v>-8.4118749999999967</c:v>
                </c:pt>
                <c:pt idx="13782">
                  <c:v>-8.4143749999999997</c:v>
                </c:pt>
                <c:pt idx="13783">
                  <c:v>-8.4162499999999998</c:v>
                </c:pt>
                <c:pt idx="13784">
                  <c:v>-8.4187499999999993</c:v>
                </c:pt>
                <c:pt idx="13785">
                  <c:v>-8.4206249999999994</c:v>
                </c:pt>
                <c:pt idx="13786">
                  <c:v>-8.421875</c:v>
                </c:pt>
                <c:pt idx="13787">
                  <c:v>-8.4237499999999965</c:v>
                </c:pt>
                <c:pt idx="13788">
                  <c:v>-8.4256250000000001</c:v>
                </c:pt>
                <c:pt idx="13789">
                  <c:v>-8.4274999999999967</c:v>
                </c:pt>
                <c:pt idx="13790">
                  <c:v>-8.4306249999999974</c:v>
                </c:pt>
                <c:pt idx="13791">
                  <c:v>-8.4318749999999998</c:v>
                </c:pt>
                <c:pt idx="13792">
                  <c:v>-8.4349999999999969</c:v>
                </c:pt>
                <c:pt idx="13793">
                  <c:v>-8.4362500000000029</c:v>
                </c:pt>
                <c:pt idx="13794">
                  <c:v>-8.4387499999999971</c:v>
                </c:pt>
                <c:pt idx="13795">
                  <c:v>-8.4406250000000007</c:v>
                </c:pt>
                <c:pt idx="13796">
                  <c:v>-8.4418749999999978</c:v>
                </c:pt>
                <c:pt idx="13797">
                  <c:v>-8.4443750000000009</c:v>
                </c:pt>
                <c:pt idx="13798">
                  <c:v>-8.4475000000000033</c:v>
                </c:pt>
                <c:pt idx="13799">
                  <c:v>-8.4493749999999981</c:v>
                </c:pt>
                <c:pt idx="13800">
                  <c:v>-8.4506250000000005</c:v>
                </c:pt>
                <c:pt idx="13801">
                  <c:v>-8.4531249999999982</c:v>
                </c:pt>
                <c:pt idx="13802">
                  <c:v>-8.4543750000000006</c:v>
                </c:pt>
                <c:pt idx="13803">
                  <c:v>-8.4556250000000013</c:v>
                </c:pt>
                <c:pt idx="13804">
                  <c:v>-8.4587499999999984</c:v>
                </c:pt>
                <c:pt idx="13805">
                  <c:v>-8.4618750000000009</c:v>
                </c:pt>
                <c:pt idx="13806">
                  <c:v>-8.4643749999999986</c:v>
                </c:pt>
                <c:pt idx="13807">
                  <c:v>-8.4675000000000011</c:v>
                </c:pt>
                <c:pt idx="13808">
                  <c:v>-8.4681249999999988</c:v>
                </c:pt>
                <c:pt idx="13809">
                  <c:v>-8.4699999999999989</c:v>
                </c:pt>
                <c:pt idx="13810">
                  <c:v>-8.4731250000000014</c:v>
                </c:pt>
                <c:pt idx="13811">
                  <c:v>-8.4750000000000014</c:v>
                </c:pt>
                <c:pt idx="13812">
                  <c:v>-8.4768750000000015</c:v>
                </c:pt>
                <c:pt idx="13813">
                  <c:v>-8.4793749999999992</c:v>
                </c:pt>
                <c:pt idx="13814">
                  <c:v>-8.4812499999999993</c:v>
                </c:pt>
                <c:pt idx="13815">
                  <c:v>-8.4818749999999987</c:v>
                </c:pt>
                <c:pt idx="13816">
                  <c:v>-8.4843750000000018</c:v>
                </c:pt>
                <c:pt idx="13817">
                  <c:v>-8.4868749999999995</c:v>
                </c:pt>
                <c:pt idx="13818">
                  <c:v>-8.4899999999999967</c:v>
                </c:pt>
                <c:pt idx="13819">
                  <c:v>-8.4931249999999991</c:v>
                </c:pt>
                <c:pt idx="13820">
                  <c:v>-8.4949999999999992</c:v>
                </c:pt>
                <c:pt idx="13821">
                  <c:v>-8.4956250000000022</c:v>
                </c:pt>
                <c:pt idx="13822">
                  <c:v>-8.4962499999999999</c:v>
                </c:pt>
                <c:pt idx="13823">
                  <c:v>-8.4981249999999999</c:v>
                </c:pt>
                <c:pt idx="13824">
                  <c:v>-8.5024999999999995</c:v>
                </c:pt>
                <c:pt idx="13825">
                  <c:v>-8.5049999999999972</c:v>
                </c:pt>
                <c:pt idx="13826">
                  <c:v>-8.5056249999999967</c:v>
                </c:pt>
                <c:pt idx="13827">
                  <c:v>-8.5081249999999997</c:v>
                </c:pt>
                <c:pt idx="13828">
                  <c:v>-8.5106250000000028</c:v>
                </c:pt>
                <c:pt idx="13829">
                  <c:v>-8.5137499999999999</c:v>
                </c:pt>
                <c:pt idx="13830">
                  <c:v>-8.5143750000000029</c:v>
                </c:pt>
                <c:pt idx="13831">
                  <c:v>-8.5162499999999977</c:v>
                </c:pt>
                <c:pt idx="13832">
                  <c:v>-8.5193750000000001</c:v>
                </c:pt>
                <c:pt idx="13833">
                  <c:v>-8.5199999999999978</c:v>
                </c:pt>
                <c:pt idx="13834">
                  <c:v>-8.5225000000000009</c:v>
                </c:pt>
                <c:pt idx="13835">
                  <c:v>-8.5250000000000004</c:v>
                </c:pt>
                <c:pt idx="13836">
                  <c:v>-8.5274999999999981</c:v>
                </c:pt>
                <c:pt idx="13837">
                  <c:v>-8.5300000000000011</c:v>
                </c:pt>
                <c:pt idx="13838">
                  <c:v>-8.5300000000000011</c:v>
                </c:pt>
                <c:pt idx="13839">
                  <c:v>-8.5331249999999983</c:v>
                </c:pt>
                <c:pt idx="13840">
                  <c:v>-8.5343750000000007</c:v>
                </c:pt>
                <c:pt idx="13841">
                  <c:v>-8.5362500000000008</c:v>
                </c:pt>
                <c:pt idx="13842">
                  <c:v>-8.5381250000000009</c:v>
                </c:pt>
                <c:pt idx="13843">
                  <c:v>-8.541875000000001</c:v>
                </c:pt>
                <c:pt idx="13844">
                  <c:v>-8.5443749999999987</c:v>
                </c:pt>
                <c:pt idx="13845">
                  <c:v>-8.5468749999999982</c:v>
                </c:pt>
                <c:pt idx="13846">
                  <c:v>-8.5481249999999989</c:v>
                </c:pt>
                <c:pt idx="13847">
                  <c:v>-8.5499999999999989</c:v>
                </c:pt>
                <c:pt idx="13848">
                  <c:v>-8.5531250000000014</c:v>
                </c:pt>
                <c:pt idx="13849">
                  <c:v>-8.5550000000000015</c:v>
                </c:pt>
                <c:pt idx="13850">
                  <c:v>-8.5568750000000016</c:v>
                </c:pt>
                <c:pt idx="13851">
                  <c:v>-8.5574999999999992</c:v>
                </c:pt>
                <c:pt idx="13852">
                  <c:v>-8.5606250000000017</c:v>
                </c:pt>
                <c:pt idx="13853">
                  <c:v>-8.5625000000000018</c:v>
                </c:pt>
                <c:pt idx="13854">
                  <c:v>-8.5649999999999995</c:v>
                </c:pt>
                <c:pt idx="13855">
                  <c:v>-8.5668749999999996</c:v>
                </c:pt>
                <c:pt idx="13856">
                  <c:v>-8.5687499999999996</c:v>
                </c:pt>
                <c:pt idx="13857">
                  <c:v>-8.5706249999999997</c:v>
                </c:pt>
                <c:pt idx="13858">
                  <c:v>-8.5724999999999998</c:v>
                </c:pt>
                <c:pt idx="13859">
                  <c:v>-8.5749999999999993</c:v>
                </c:pt>
                <c:pt idx="13860">
                  <c:v>-8.578125</c:v>
                </c:pt>
                <c:pt idx="13861">
                  <c:v>-8.5793749999999971</c:v>
                </c:pt>
                <c:pt idx="13862">
                  <c:v>-8.5812500000000025</c:v>
                </c:pt>
                <c:pt idx="13863">
                  <c:v>-8.5843749999999996</c:v>
                </c:pt>
                <c:pt idx="13864">
                  <c:v>-8.5868749999999974</c:v>
                </c:pt>
                <c:pt idx="13865">
                  <c:v>-8.5887500000000028</c:v>
                </c:pt>
                <c:pt idx="13866">
                  <c:v>-8.5912499999999969</c:v>
                </c:pt>
                <c:pt idx="13867">
                  <c:v>-8.5925000000000029</c:v>
                </c:pt>
                <c:pt idx="13868">
                  <c:v>-8.59375</c:v>
                </c:pt>
                <c:pt idx="13869">
                  <c:v>-8.5962500000000031</c:v>
                </c:pt>
                <c:pt idx="13870">
                  <c:v>-8.5981249999999978</c:v>
                </c:pt>
                <c:pt idx="13871">
                  <c:v>-8.6000000000000032</c:v>
                </c:pt>
                <c:pt idx="13872">
                  <c:v>-8.6024999999999974</c:v>
                </c:pt>
                <c:pt idx="13873">
                  <c:v>-8.6050000000000004</c:v>
                </c:pt>
                <c:pt idx="13874">
                  <c:v>-8.6075000000000035</c:v>
                </c:pt>
                <c:pt idx="13875">
                  <c:v>-8.6087500000000006</c:v>
                </c:pt>
                <c:pt idx="13876">
                  <c:v>-8.6099999999999977</c:v>
                </c:pt>
                <c:pt idx="13877">
                  <c:v>-8.6143750000000008</c:v>
                </c:pt>
                <c:pt idx="13878">
                  <c:v>-8.6137499999999978</c:v>
                </c:pt>
                <c:pt idx="13879">
                  <c:v>-8.6168749999999985</c:v>
                </c:pt>
                <c:pt idx="13880">
                  <c:v>-8.6206249999999986</c:v>
                </c:pt>
                <c:pt idx="13881">
                  <c:v>-8.6212499999999981</c:v>
                </c:pt>
                <c:pt idx="13882">
                  <c:v>-8.6224999999999987</c:v>
                </c:pt>
                <c:pt idx="13883">
                  <c:v>-8.6243749999999988</c:v>
                </c:pt>
                <c:pt idx="13884">
                  <c:v>-8.6275000000000013</c:v>
                </c:pt>
                <c:pt idx="13885">
                  <c:v>-8.6293750000000014</c:v>
                </c:pt>
                <c:pt idx="13886">
                  <c:v>-8.6318749999999991</c:v>
                </c:pt>
                <c:pt idx="13887">
                  <c:v>-8.6337499999999991</c:v>
                </c:pt>
                <c:pt idx="13888">
                  <c:v>-8.6362499999999986</c:v>
                </c:pt>
                <c:pt idx="13889">
                  <c:v>-8.6381249999999987</c:v>
                </c:pt>
                <c:pt idx="13890">
                  <c:v>-8.6412499999999994</c:v>
                </c:pt>
                <c:pt idx="13891">
                  <c:v>-8.6431249999999995</c:v>
                </c:pt>
                <c:pt idx="13892">
                  <c:v>-8.6443750000000019</c:v>
                </c:pt>
                <c:pt idx="13893">
                  <c:v>-8.6468749999999996</c:v>
                </c:pt>
                <c:pt idx="13894">
                  <c:v>-8.6481250000000021</c:v>
                </c:pt>
                <c:pt idx="13895">
                  <c:v>-8.6499999999999968</c:v>
                </c:pt>
                <c:pt idx="13896">
                  <c:v>-8.6537499999999969</c:v>
                </c:pt>
                <c:pt idx="13897">
                  <c:v>-8.6556250000000023</c:v>
                </c:pt>
                <c:pt idx="13898">
                  <c:v>-8.65625</c:v>
                </c:pt>
                <c:pt idx="13899">
                  <c:v>-8.6581249999999965</c:v>
                </c:pt>
                <c:pt idx="13900">
                  <c:v>-8.66</c:v>
                </c:pt>
                <c:pt idx="13901">
                  <c:v>-8.6624999999999996</c:v>
                </c:pt>
                <c:pt idx="13902">
                  <c:v>-8.6649999999999974</c:v>
                </c:pt>
                <c:pt idx="13903">
                  <c:v>-8.6681249999999999</c:v>
                </c:pt>
                <c:pt idx="13904">
                  <c:v>-8.6687499999999975</c:v>
                </c:pt>
                <c:pt idx="13905">
                  <c:v>-8.6712500000000006</c:v>
                </c:pt>
                <c:pt idx="13906">
                  <c:v>-8.6724999999999977</c:v>
                </c:pt>
                <c:pt idx="13907">
                  <c:v>-8.6743750000000031</c:v>
                </c:pt>
                <c:pt idx="13908">
                  <c:v>-8.6775000000000002</c:v>
                </c:pt>
                <c:pt idx="13909">
                  <c:v>-8.6799999999999979</c:v>
                </c:pt>
                <c:pt idx="13910">
                  <c:v>-8.6812500000000004</c:v>
                </c:pt>
                <c:pt idx="13911">
                  <c:v>-8.682500000000001</c:v>
                </c:pt>
                <c:pt idx="13912">
                  <c:v>-8.6850000000000005</c:v>
                </c:pt>
                <c:pt idx="13913">
                  <c:v>-8.6887500000000006</c:v>
                </c:pt>
                <c:pt idx="13914">
                  <c:v>-8.6900000000000013</c:v>
                </c:pt>
                <c:pt idx="13915">
                  <c:v>-8.6918749999999978</c:v>
                </c:pt>
                <c:pt idx="13916">
                  <c:v>-8.6937500000000014</c:v>
                </c:pt>
                <c:pt idx="13917">
                  <c:v>-8.6962500000000009</c:v>
                </c:pt>
                <c:pt idx="13918">
                  <c:v>-8.698125000000001</c:v>
                </c:pt>
                <c:pt idx="13919">
                  <c:v>-8.7012500000000017</c:v>
                </c:pt>
                <c:pt idx="13920">
                  <c:v>-8.7031249999999982</c:v>
                </c:pt>
                <c:pt idx="13921">
                  <c:v>-8.7043749999999989</c:v>
                </c:pt>
                <c:pt idx="13922">
                  <c:v>-8.7068749999999984</c:v>
                </c:pt>
                <c:pt idx="13923">
                  <c:v>-8.7075000000000014</c:v>
                </c:pt>
                <c:pt idx="13924">
                  <c:v>-8.7106249999999985</c:v>
                </c:pt>
                <c:pt idx="13925">
                  <c:v>-8.7137499999999992</c:v>
                </c:pt>
                <c:pt idx="13926">
                  <c:v>-8.7143749999999986</c:v>
                </c:pt>
                <c:pt idx="13927">
                  <c:v>-8.7174999999999994</c:v>
                </c:pt>
                <c:pt idx="13928">
                  <c:v>-8.7187500000000018</c:v>
                </c:pt>
                <c:pt idx="13929">
                  <c:v>-8.7212499999999995</c:v>
                </c:pt>
                <c:pt idx="13930">
                  <c:v>-8.723749999999999</c:v>
                </c:pt>
                <c:pt idx="13931">
                  <c:v>-8.7243749999999967</c:v>
                </c:pt>
                <c:pt idx="13932">
                  <c:v>-8.7268749999999997</c:v>
                </c:pt>
                <c:pt idx="13933">
                  <c:v>-8.7300000000000022</c:v>
                </c:pt>
                <c:pt idx="13934">
                  <c:v>-8.7318749999999969</c:v>
                </c:pt>
                <c:pt idx="13935">
                  <c:v>-8.7331249999999994</c:v>
                </c:pt>
                <c:pt idx="13936">
                  <c:v>-8.7356249999999971</c:v>
                </c:pt>
                <c:pt idx="13937">
                  <c:v>-8.7375000000000025</c:v>
                </c:pt>
                <c:pt idx="13938">
                  <c:v>-8.7393749999999972</c:v>
                </c:pt>
                <c:pt idx="13939">
                  <c:v>-8.7418750000000003</c:v>
                </c:pt>
                <c:pt idx="13940">
                  <c:v>-8.7443749999999998</c:v>
                </c:pt>
                <c:pt idx="13941">
                  <c:v>-8.7450000000000028</c:v>
                </c:pt>
                <c:pt idx="13942">
                  <c:v>-8.7468749999999975</c:v>
                </c:pt>
                <c:pt idx="13943">
                  <c:v>-8.7493750000000006</c:v>
                </c:pt>
                <c:pt idx="13944">
                  <c:v>-8.7525000000000031</c:v>
                </c:pt>
                <c:pt idx="13945">
                  <c:v>-8.7549999999999972</c:v>
                </c:pt>
                <c:pt idx="13946">
                  <c:v>-8.7575000000000003</c:v>
                </c:pt>
                <c:pt idx="13947">
                  <c:v>-8.760625000000001</c:v>
                </c:pt>
                <c:pt idx="13948">
                  <c:v>-8.7612500000000004</c:v>
                </c:pt>
                <c:pt idx="13949">
                  <c:v>-8.7618749999999981</c:v>
                </c:pt>
                <c:pt idx="13950">
                  <c:v>-8.7650000000000006</c:v>
                </c:pt>
                <c:pt idx="13951">
                  <c:v>-8.7674999999999983</c:v>
                </c:pt>
                <c:pt idx="13952">
                  <c:v>-8.7693749999999984</c:v>
                </c:pt>
                <c:pt idx="13953">
                  <c:v>-8.7718750000000014</c:v>
                </c:pt>
                <c:pt idx="13954">
                  <c:v>-8.7731249999999985</c:v>
                </c:pt>
                <c:pt idx="13955">
                  <c:v>-8.7756250000000016</c:v>
                </c:pt>
                <c:pt idx="13956">
                  <c:v>-8.7774999999999981</c:v>
                </c:pt>
                <c:pt idx="13957">
                  <c:v>-8.7800000000000011</c:v>
                </c:pt>
                <c:pt idx="13958">
                  <c:v>-8.7818750000000012</c:v>
                </c:pt>
                <c:pt idx="13959">
                  <c:v>-8.7843749999999989</c:v>
                </c:pt>
                <c:pt idx="13960">
                  <c:v>-8.786249999999999</c:v>
                </c:pt>
                <c:pt idx="13961">
                  <c:v>-8.7881249999999991</c:v>
                </c:pt>
                <c:pt idx="13962">
                  <c:v>-8.7899999999999991</c:v>
                </c:pt>
                <c:pt idx="13963">
                  <c:v>-8.7912500000000016</c:v>
                </c:pt>
                <c:pt idx="13964">
                  <c:v>-8.7950000000000017</c:v>
                </c:pt>
                <c:pt idx="13965">
                  <c:v>-8.7962499999999988</c:v>
                </c:pt>
                <c:pt idx="13966">
                  <c:v>-8.7981249999999989</c:v>
                </c:pt>
                <c:pt idx="13967">
                  <c:v>-8.8006250000000019</c:v>
                </c:pt>
                <c:pt idx="13968">
                  <c:v>-8.8012499999999996</c:v>
                </c:pt>
                <c:pt idx="13969">
                  <c:v>-8.8043750000000021</c:v>
                </c:pt>
                <c:pt idx="13970">
                  <c:v>-8.8074999999999992</c:v>
                </c:pt>
                <c:pt idx="13971">
                  <c:v>-8.8093749999999993</c:v>
                </c:pt>
                <c:pt idx="13972">
                  <c:v>-8.8118750000000023</c:v>
                </c:pt>
                <c:pt idx="13973">
                  <c:v>-8.8143749999999965</c:v>
                </c:pt>
                <c:pt idx="13974">
                  <c:v>-8.8156250000000025</c:v>
                </c:pt>
                <c:pt idx="13975">
                  <c:v>-8.8162500000000001</c:v>
                </c:pt>
                <c:pt idx="13976">
                  <c:v>-8.8187499999999996</c:v>
                </c:pt>
                <c:pt idx="13977">
                  <c:v>-8.8212499999999974</c:v>
                </c:pt>
                <c:pt idx="13978">
                  <c:v>-8.8231250000000028</c:v>
                </c:pt>
                <c:pt idx="13979">
                  <c:v>-8.8256249999999969</c:v>
                </c:pt>
                <c:pt idx="13980">
                  <c:v>-8.828125</c:v>
                </c:pt>
                <c:pt idx="13981">
                  <c:v>-8.83</c:v>
                </c:pt>
                <c:pt idx="13982">
                  <c:v>-8.8312500000000007</c:v>
                </c:pt>
                <c:pt idx="13983">
                  <c:v>-8.8337500000000002</c:v>
                </c:pt>
                <c:pt idx="13984">
                  <c:v>-8.8356250000000003</c:v>
                </c:pt>
                <c:pt idx="13985">
                  <c:v>-8.8381250000000033</c:v>
                </c:pt>
                <c:pt idx="13986">
                  <c:v>-8.838750000000001</c:v>
                </c:pt>
                <c:pt idx="13987">
                  <c:v>-8.8406249999999975</c:v>
                </c:pt>
                <c:pt idx="13988">
                  <c:v>-8.8450000000000006</c:v>
                </c:pt>
                <c:pt idx="13989">
                  <c:v>-8.8468750000000007</c:v>
                </c:pt>
                <c:pt idx="13990">
                  <c:v>-8.8481249999999978</c:v>
                </c:pt>
                <c:pt idx="13991">
                  <c:v>-8.8506250000000009</c:v>
                </c:pt>
                <c:pt idx="13992">
                  <c:v>-8.8537500000000016</c:v>
                </c:pt>
                <c:pt idx="13993">
                  <c:v>-8.8556249999999981</c:v>
                </c:pt>
                <c:pt idx="13994">
                  <c:v>-8.8575000000000017</c:v>
                </c:pt>
                <c:pt idx="13995">
                  <c:v>-8.8581250000000011</c:v>
                </c:pt>
                <c:pt idx="13996">
                  <c:v>-8.8606249999999989</c:v>
                </c:pt>
                <c:pt idx="13997">
                  <c:v>-8.864374999999999</c:v>
                </c:pt>
                <c:pt idx="13998">
                  <c:v>-8.8656250000000014</c:v>
                </c:pt>
                <c:pt idx="13999">
                  <c:v>-8.8668749999999985</c:v>
                </c:pt>
                <c:pt idx="14000">
                  <c:v>-8.8699999999999992</c:v>
                </c:pt>
                <c:pt idx="14001">
                  <c:v>-8.8724999999999987</c:v>
                </c:pt>
                <c:pt idx="14002">
                  <c:v>-8.8731250000000017</c:v>
                </c:pt>
                <c:pt idx="14003">
                  <c:v>-8.8756249999999994</c:v>
                </c:pt>
                <c:pt idx="14004">
                  <c:v>-8.8774999999999995</c:v>
                </c:pt>
                <c:pt idx="14005">
                  <c:v>-8.8806249999999967</c:v>
                </c:pt>
                <c:pt idx="14006">
                  <c:v>-8.8831249999999997</c:v>
                </c:pt>
                <c:pt idx="14007">
                  <c:v>-8.8843749999999968</c:v>
                </c:pt>
                <c:pt idx="14008">
                  <c:v>-8.8849999999999998</c:v>
                </c:pt>
                <c:pt idx="14009">
                  <c:v>-8.8862500000000022</c:v>
                </c:pt>
                <c:pt idx="14010">
                  <c:v>-8.8893749999999994</c:v>
                </c:pt>
                <c:pt idx="14011">
                  <c:v>-8.8918749999999971</c:v>
                </c:pt>
                <c:pt idx="14012">
                  <c:v>-8.8949999999999996</c:v>
                </c:pt>
                <c:pt idx="14013">
                  <c:v>-8.8968749999999996</c:v>
                </c:pt>
                <c:pt idx="14014">
                  <c:v>-8.8987499999999997</c:v>
                </c:pt>
                <c:pt idx="14015">
                  <c:v>-8.9018750000000004</c:v>
                </c:pt>
                <c:pt idx="14016">
                  <c:v>-8.9037499999999969</c:v>
                </c:pt>
                <c:pt idx="14017">
                  <c:v>-8.9056250000000006</c:v>
                </c:pt>
                <c:pt idx="14018">
                  <c:v>-8.9068749999999977</c:v>
                </c:pt>
                <c:pt idx="14019">
                  <c:v>-8.9087500000000031</c:v>
                </c:pt>
                <c:pt idx="14020">
                  <c:v>-8.9112499999999972</c:v>
                </c:pt>
                <c:pt idx="14021">
                  <c:v>-8.9137500000000003</c:v>
                </c:pt>
                <c:pt idx="14022">
                  <c:v>-8.9149999999999974</c:v>
                </c:pt>
                <c:pt idx="14023">
                  <c:v>-8.916875000000001</c:v>
                </c:pt>
                <c:pt idx="14024">
                  <c:v>-8.9200000000000035</c:v>
                </c:pt>
                <c:pt idx="14025">
                  <c:v>-8.9224999999999977</c:v>
                </c:pt>
                <c:pt idx="14026">
                  <c:v>-8.9231250000000006</c:v>
                </c:pt>
                <c:pt idx="14027">
                  <c:v>-8.9243750000000013</c:v>
                </c:pt>
                <c:pt idx="14028">
                  <c:v>-8.9281250000000014</c:v>
                </c:pt>
                <c:pt idx="14029">
                  <c:v>-8.9306250000000009</c:v>
                </c:pt>
                <c:pt idx="14030">
                  <c:v>-8.932500000000001</c:v>
                </c:pt>
                <c:pt idx="14031">
                  <c:v>-8.9331249999999986</c:v>
                </c:pt>
                <c:pt idx="14032">
                  <c:v>-8.9349999999999987</c:v>
                </c:pt>
                <c:pt idx="14033">
                  <c:v>-8.9393749999999983</c:v>
                </c:pt>
                <c:pt idx="14034">
                  <c:v>-8.9406249999999989</c:v>
                </c:pt>
                <c:pt idx="14035">
                  <c:v>-8.9431249999999984</c:v>
                </c:pt>
                <c:pt idx="14036">
                  <c:v>-8.9437500000000014</c:v>
                </c:pt>
                <c:pt idx="14037">
                  <c:v>-8.9456250000000015</c:v>
                </c:pt>
                <c:pt idx="14038">
                  <c:v>-8.9481249999999992</c:v>
                </c:pt>
                <c:pt idx="14039">
                  <c:v>-8.9506249999999987</c:v>
                </c:pt>
                <c:pt idx="14040">
                  <c:v>-8.9524999999999988</c:v>
                </c:pt>
                <c:pt idx="14041">
                  <c:v>-8.9556249999999995</c:v>
                </c:pt>
                <c:pt idx="14042">
                  <c:v>-8.9574999999999996</c:v>
                </c:pt>
                <c:pt idx="14043">
                  <c:v>-8.9599999999999991</c:v>
                </c:pt>
                <c:pt idx="14044">
                  <c:v>-8.9606250000000021</c:v>
                </c:pt>
                <c:pt idx="14045">
                  <c:v>-8.9637499999999992</c:v>
                </c:pt>
                <c:pt idx="14046">
                  <c:v>-8.9656249999999993</c:v>
                </c:pt>
                <c:pt idx="14047">
                  <c:v>-8.9699999999999971</c:v>
                </c:pt>
                <c:pt idx="14048">
                  <c:v>-8.9712499999999995</c:v>
                </c:pt>
                <c:pt idx="14049">
                  <c:v>-8.9737499999999972</c:v>
                </c:pt>
                <c:pt idx="14050">
                  <c:v>-8.9749999999999996</c:v>
                </c:pt>
                <c:pt idx="14051">
                  <c:v>-8.9749999999999996</c:v>
                </c:pt>
                <c:pt idx="14052">
                  <c:v>-8.9781249999999968</c:v>
                </c:pt>
                <c:pt idx="14053">
                  <c:v>-8.9812499999999975</c:v>
                </c:pt>
                <c:pt idx="14054">
                  <c:v>-8.9831250000000029</c:v>
                </c:pt>
                <c:pt idx="14055">
                  <c:v>-8.9849999999999977</c:v>
                </c:pt>
                <c:pt idx="14056">
                  <c:v>-8.9868750000000031</c:v>
                </c:pt>
                <c:pt idx="14057">
                  <c:v>-8.9887499999999978</c:v>
                </c:pt>
                <c:pt idx="14058">
                  <c:v>-8.9912500000000009</c:v>
                </c:pt>
                <c:pt idx="14059">
                  <c:v>-8.9931249999999974</c:v>
                </c:pt>
                <c:pt idx="14060">
                  <c:v>-8.995000000000001</c:v>
                </c:pt>
                <c:pt idx="14061">
                  <c:v>-8.9981250000000035</c:v>
                </c:pt>
                <c:pt idx="14062">
                  <c:v>-8.9993750000000006</c:v>
                </c:pt>
                <c:pt idx="14063">
                  <c:v>-9.0012500000000006</c:v>
                </c:pt>
                <c:pt idx="14064">
                  <c:v>-9.0037499999999984</c:v>
                </c:pt>
                <c:pt idx="14065">
                  <c:v>-9.0050000000000008</c:v>
                </c:pt>
                <c:pt idx="14066">
                  <c:v>-9.0068750000000009</c:v>
                </c:pt>
                <c:pt idx="14067">
                  <c:v>-9.0093749999999986</c:v>
                </c:pt>
                <c:pt idx="14068">
                  <c:v>-9.0118749999999981</c:v>
                </c:pt>
                <c:pt idx="14069">
                  <c:v>-9.0143750000000011</c:v>
                </c:pt>
                <c:pt idx="14070">
                  <c:v>-9.0156249999999982</c:v>
                </c:pt>
                <c:pt idx="14071">
                  <c:v>-9.0187499999999989</c:v>
                </c:pt>
                <c:pt idx="14072">
                  <c:v>-9.0218750000000014</c:v>
                </c:pt>
                <c:pt idx="14073">
                  <c:v>-9.0237500000000015</c:v>
                </c:pt>
                <c:pt idx="14074">
                  <c:v>-9.0243749999999991</c:v>
                </c:pt>
                <c:pt idx="14075">
                  <c:v>-9.0268749999999986</c:v>
                </c:pt>
                <c:pt idx="14076">
                  <c:v>-9.0281249999999993</c:v>
                </c:pt>
                <c:pt idx="14077">
                  <c:v>-9.0312500000000018</c:v>
                </c:pt>
                <c:pt idx="14078">
                  <c:v>-9.0324999999999989</c:v>
                </c:pt>
                <c:pt idx="14079">
                  <c:v>-9.0343749999999989</c:v>
                </c:pt>
                <c:pt idx="14080">
                  <c:v>-9.0368749999999967</c:v>
                </c:pt>
                <c:pt idx="14081">
                  <c:v>-9.0399999999999991</c:v>
                </c:pt>
                <c:pt idx="14082">
                  <c:v>-9.0406249999999968</c:v>
                </c:pt>
                <c:pt idx="14083">
                  <c:v>-9.0412499999999998</c:v>
                </c:pt>
                <c:pt idx="14084">
                  <c:v>-9.0437499999999993</c:v>
                </c:pt>
                <c:pt idx="14085">
                  <c:v>-9.0474999999999994</c:v>
                </c:pt>
                <c:pt idx="14086">
                  <c:v>-9.0500000000000025</c:v>
                </c:pt>
                <c:pt idx="14087">
                  <c:v>-9.0506250000000001</c:v>
                </c:pt>
                <c:pt idx="14088">
                  <c:v>-9.0518749999999972</c:v>
                </c:pt>
                <c:pt idx="14089">
                  <c:v>-9.0549999999999997</c:v>
                </c:pt>
                <c:pt idx="14090">
                  <c:v>-9.0581250000000004</c:v>
                </c:pt>
                <c:pt idx="14091">
                  <c:v>-9.0599999999999969</c:v>
                </c:pt>
                <c:pt idx="14092">
                  <c:v>-9.0625</c:v>
                </c:pt>
                <c:pt idx="14093">
                  <c:v>-9.0631249999999977</c:v>
                </c:pt>
                <c:pt idx="14094">
                  <c:v>-9.0650000000000031</c:v>
                </c:pt>
                <c:pt idx="14095">
                  <c:v>-9.0668749999999978</c:v>
                </c:pt>
                <c:pt idx="14096">
                  <c:v>-9.0687500000000032</c:v>
                </c:pt>
                <c:pt idx="14097">
                  <c:v>-9.0725000000000033</c:v>
                </c:pt>
                <c:pt idx="14098">
                  <c:v>-9.0749999999999975</c:v>
                </c:pt>
                <c:pt idx="14099">
                  <c:v>-9.0768750000000011</c:v>
                </c:pt>
                <c:pt idx="14100">
                  <c:v>-9.0787499999999977</c:v>
                </c:pt>
                <c:pt idx="14101">
                  <c:v>-9.0799999999999983</c:v>
                </c:pt>
                <c:pt idx="14102">
                  <c:v>-9.0818749999999984</c:v>
                </c:pt>
                <c:pt idx="14103">
                  <c:v>-9.0843750000000014</c:v>
                </c:pt>
                <c:pt idx="14104">
                  <c:v>-9.0874999999999986</c:v>
                </c:pt>
                <c:pt idx="14105">
                  <c:v>-9.0899999999999981</c:v>
                </c:pt>
                <c:pt idx="14106">
                  <c:v>-9.0925000000000011</c:v>
                </c:pt>
                <c:pt idx="14107">
                  <c:v>-9.0931249999999988</c:v>
                </c:pt>
                <c:pt idx="14108">
                  <c:v>-9.0956249999999983</c:v>
                </c:pt>
                <c:pt idx="14109">
                  <c:v>-9.0981250000000014</c:v>
                </c:pt>
                <c:pt idx="14110">
                  <c:v>-9.0993749999999984</c:v>
                </c:pt>
                <c:pt idx="14111">
                  <c:v>-9.1012499999999985</c:v>
                </c:pt>
                <c:pt idx="14112">
                  <c:v>-9.1024999999999991</c:v>
                </c:pt>
                <c:pt idx="14113">
                  <c:v>-9.1056250000000016</c:v>
                </c:pt>
                <c:pt idx="14114">
                  <c:v>-9.1075000000000017</c:v>
                </c:pt>
                <c:pt idx="14115">
                  <c:v>-9.1106249999999989</c:v>
                </c:pt>
                <c:pt idx="14116">
                  <c:v>-9.1118749999999995</c:v>
                </c:pt>
                <c:pt idx="14117">
                  <c:v>-9.114374999999999</c:v>
                </c:pt>
                <c:pt idx="14118">
                  <c:v>-9.1162499999999991</c:v>
                </c:pt>
                <c:pt idx="14119">
                  <c:v>-9.1174999999999997</c:v>
                </c:pt>
                <c:pt idx="14120">
                  <c:v>-9.1206250000000022</c:v>
                </c:pt>
                <c:pt idx="14121">
                  <c:v>-9.1231249999999999</c:v>
                </c:pt>
                <c:pt idx="14122">
                  <c:v>-9.1243750000000023</c:v>
                </c:pt>
                <c:pt idx="14123">
                  <c:v>-9.1268749999999965</c:v>
                </c:pt>
                <c:pt idx="14124">
                  <c:v>-9.1299999999999972</c:v>
                </c:pt>
                <c:pt idx="14125">
                  <c:v>-9.1312499999999996</c:v>
                </c:pt>
                <c:pt idx="14126">
                  <c:v>-9.1325000000000003</c:v>
                </c:pt>
                <c:pt idx="14127">
                  <c:v>-9.1337499999999974</c:v>
                </c:pt>
                <c:pt idx="14128">
                  <c:v>-9.1368749999999999</c:v>
                </c:pt>
                <c:pt idx="14129">
                  <c:v>-9.1387499999999999</c:v>
                </c:pt>
                <c:pt idx="14130">
                  <c:v>-9.1412499999999977</c:v>
                </c:pt>
                <c:pt idx="14131">
                  <c:v>-9.1425000000000001</c:v>
                </c:pt>
                <c:pt idx="14132">
                  <c:v>-9.1437500000000007</c:v>
                </c:pt>
                <c:pt idx="14133">
                  <c:v>-9.1456249999999972</c:v>
                </c:pt>
                <c:pt idx="14134">
                  <c:v>-9.15</c:v>
                </c:pt>
                <c:pt idx="14135">
                  <c:v>-9.1518750000000004</c:v>
                </c:pt>
                <c:pt idx="14136">
                  <c:v>-9.1537500000000005</c:v>
                </c:pt>
                <c:pt idx="14137">
                  <c:v>-9.1550000000000011</c:v>
                </c:pt>
                <c:pt idx="14138">
                  <c:v>-9.1581249999999983</c:v>
                </c:pt>
                <c:pt idx="14139">
                  <c:v>-9.1606249999999978</c:v>
                </c:pt>
                <c:pt idx="14140">
                  <c:v>-9.1618749999999984</c:v>
                </c:pt>
                <c:pt idx="14141">
                  <c:v>-9.1650000000000009</c:v>
                </c:pt>
                <c:pt idx="14142">
                  <c:v>-9.166875000000001</c:v>
                </c:pt>
                <c:pt idx="14143">
                  <c:v>-9.1687500000000011</c:v>
                </c:pt>
                <c:pt idx="14144">
                  <c:v>-9.1706250000000011</c:v>
                </c:pt>
                <c:pt idx="14145">
                  <c:v>-9.1731249999999989</c:v>
                </c:pt>
                <c:pt idx="14146">
                  <c:v>-9.1749999999999989</c:v>
                </c:pt>
                <c:pt idx="14147">
                  <c:v>-9.1774999999999984</c:v>
                </c:pt>
                <c:pt idx="14148">
                  <c:v>-9.1793749999999985</c:v>
                </c:pt>
                <c:pt idx="14149">
                  <c:v>-9.1818750000000016</c:v>
                </c:pt>
                <c:pt idx="14150">
                  <c:v>-9.1831249999999986</c:v>
                </c:pt>
                <c:pt idx="14151">
                  <c:v>-9.1849999999999987</c:v>
                </c:pt>
                <c:pt idx="14152">
                  <c:v>-9.1875000000000018</c:v>
                </c:pt>
                <c:pt idx="14153">
                  <c:v>-9.1906249999999989</c:v>
                </c:pt>
                <c:pt idx="14154">
                  <c:v>-9.192499999999999</c:v>
                </c:pt>
                <c:pt idx="14155">
                  <c:v>-9.1943749999999991</c:v>
                </c:pt>
                <c:pt idx="14156">
                  <c:v>-9.1968749999999968</c:v>
                </c:pt>
                <c:pt idx="14157">
                  <c:v>-9.1981249999999992</c:v>
                </c:pt>
                <c:pt idx="14158">
                  <c:v>-9.2006249999999969</c:v>
                </c:pt>
                <c:pt idx="14159">
                  <c:v>-9.2018749999999994</c:v>
                </c:pt>
                <c:pt idx="14160">
                  <c:v>-9.2043749999999971</c:v>
                </c:pt>
                <c:pt idx="14161">
                  <c:v>-9.2062500000000025</c:v>
                </c:pt>
                <c:pt idx="14162">
                  <c:v>-9.2093749999999996</c:v>
                </c:pt>
                <c:pt idx="14163">
                  <c:v>-9.2106250000000003</c:v>
                </c:pt>
                <c:pt idx="14164">
                  <c:v>-9.2131249999999998</c:v>
                </c:pt>
                <c:pt idx="14165">
                  <c:v>-9.2162499999999969</c:v>
                </c:pt>
                <c:pt idx="14166">
                  <c:v>-9.2175000000000029</c:v>
                </c:pt>
                <c:pt idx="14167">
                  <c:v>-9.2199999999999971</c:v>
                </c:pt>
                <c:pt idx="14168">
                  <c:v>-9.2225000000000001</c:v>
                </c:pt>
                <c:pt idx="14169">
                  <c:v>-9.2250000000000032</c:v>
                </c:pt>
                <c:pt idx="14170">
                  <c:v>-9.2256250000000009</c:v>
                </c:pt>
                <c:pt idx="14171">
                  <c:v>-9.2274999999999974</c:v>
                </c:pt>
                <c:pt idx="14172">
                  <c:v>-9.23</c:v>
                </c:pt>
                <c:pt idx="14173">
                  <c:v>-9.2318750000000005</c:v>
                </c:pt>
                <c:pt idx="14174">
                  <c:v>-9.2343749999999982</c:v>
                </c:pt>
                <c:pt idx="14175">
                  <c:v>-9.2362499999999983</c:v>
                </c:pt>
                <c:pt idx="14176">
                  <c:v>-9.2381249999999984</c:v>
                </c:pt>
                <c:pt idx="14177">
                  <c:v>-9.2412500000000009</c:v>
                </c:pt>
                <c:pt idx="14178">
                  <c:v>-9.2418749999999985</c:v>
                </c:pt>
                <c:pt idx="14179">
                  <c:v>-9.2443750000000016</c:v>
                </c:pt>
                <c:pt idx="14180">
                  <c:v>-9.2462499999999981</c:v>
                </c:pt>
                <c:pt idx="14181">
                  <c:v>-9.2493749999999988</c:v>
                </c:pt>
                <c:pt idx="14182">
                  <c:v>-9.2525000000000013</c:v>
                </c:pt>
                <c:pt idx="14183">
                  <c:v>-9.2531249999999989</c:v>
                </c:pt>
                <c:pt idx="14184">
                  <c:v>-9.254999999999999</c:v>
                </c:pt>
                <c:pt idx="14185">
                  <c:v>-9.2568749999999991</c:v>
                </c:pt>
                <c:pt idx="14186">
                  <c:v>-9.2587499999999991</c:v>
                </c:pt>
                <c:pt idx="14187">
                  <c:v>-9.2624999999999993</c:v>
                </c:pt>
                <c:pt idx="14188">
                  <c:v>-9.2643749999999994</c:v>
                </c:pt>
                <c:pt idx="14189">
                  <c:v>-9.2662499999999994</c:v>
                </c:pt>
                <c:pt idx="14190">
                  <c:v>-9.2674999999999965</c:v>
                </c:pt>
                <c:pt idx="14191">
                  <c:v>-9.2693750000000019</c:v>
                </c:pt>
                <c:pt idx="14192">
                  <c:v>-9.2718749999999996</c:v>
                </c:pt>
                <c:pt idx="14193">
                  <c:v>-9.2737499999999997</c:v>
                </c:pt>
                <c:pt idx="14194">
                  <c:v>-9.2774999999999999</c:v>
                </c:pt>
                <c:pt idx="14195">
                  <c:v>-9.2774999999999999</c:v>
                </c:pt>
                <c:pt idx="14196">
                  <c:v>-9.2787499999999969</c:v>
                </c:pt>
                <c:pt idx="14197">
                  <c:v>-9.2824999999999971</c:v>
                </c:pt>
                <c:pt idx="14198">
                  <c:v>-9.2862499999999972</c:v>
                </c:pt>
                <c:pt idx="14199">
                  <c:v>-9.2874999999999996</c:v>
                </c:pt>
                <c:pt idx="14200">
                  <c:v>-9.2906249999999968</c:v>
                </c:pt>
                <c:pt idx="14201">
                  <c:v>-9.2931249999999999</c:v>
                </c:pt>
                <c:pt idx="14202">
                  <c:v>-9.2949999999999999</c:v>
                </c:pt>
                <c:pt idx="14203">
                  <c:v>-9.2956250000000029</c:v>
                </c:pt>
                <c:pt idx="14204">
                  <c:v>-9.296875</c:v>
                </c:pt>
                <c:pt idx="14205">
                  <c:v>-9.2987500000000001</c:v>
                </c:pt>
                <c:pt idx="14206">
                  <c:v>-9.3025000000000002</c:v>
                </c:pt>
                <c:pt idx="14207">
                  <c:v>-9.3037500000000009</c:v>
                </c:pt>
                <c:pt idx="14208">
                  <c:v>-9.3056249999999974</c:v>
                </c:pt>
                <c:pt idx="14209">
                  <c:v>-9.3081250000000004</c:v>
                </c:pt>
                <c:pt idx="14210">
                  <c:v>-9.31</c:v>
                </c:pt>
                <c:pt idx="14211">
                  <c:v>-9.3118750000000006</c:v>
                </c:pt>
                <c:pt idx="14212">
                  <c:v>-9.3143749999999983</c:v>
                </c:pt>
                <c:pt idx="14213">
                  <c:v>-9.3162499999999984</c:v>
                </c:pt>
                <c:pt idx="14214">
                  <c:v>-9.3187500000000014</c:v>
                </c:pt>
                <c:pt idx="14215">
                  <c:v>-9.3212500000000009</c:v>
                </c:pt>
                <c:pt idx="14216">
                  <c:v>-9.3237499999999986</c:v>
                </c:pt>
                <c:pt idx="14217">
                  <c:v>-9.3250000000000011</c:v>
                </c:pt>
                <c:pt idx="14218">
                  <c:v>-9.3262500000000017</c:v>
                </c:pt>
                <c:pt idx="14219">
                  <c:v>-9.3268750000000011</c:v>
                </c:pt>
                <c:pt idx="14220">
                  <c:v>-9.3287500000000012</c:v>
                </c:pt>
                <c:pt idx="14221">
                  <c:v>-9.3318749999999984</c:v>
                </c:pt>
                <c:pt idx="14222">
                  <c:v>-9.3349999999999991</c:v>
                </c:pt>
                <c:pt idx="14223">
                  <c:v>-9.3381250000000016</c:v>
                </c:pt>
                <c:pt idx="14224">
                  <c:v>-9.3400000000000016</c:v>
                </c:pt>
                <c:pt idx="14225">
                  <c:v>-9.3412499999999987</c:v>
                </c:pt>
                <c:pt idx="14226">
                  <c:v>-9.3431249999999988</c:v>
                </c:pt>
                <c:pt idx="14227">
                  <c:v>-9.3443749999999994</c:v>
                </c:pt>
                <c:pt idx="14228">
                  <c:v>-9.3462499999999995</c:v>
                </c:pt>
                <c:pt idx="14229">
                  <c:v>-9.35</c:v>
                </c:pt>
                <c:pt idx="14230">
                  <c:v>-9.3537499999999998</c:v>
                </c:pt>
                <c:pt idx="14231">
                  <c:v>-9.3543749999999992</c:v>
                </c:pt>
                <c:pt idx="14232">
                  <c:v>-9.3556249999999999</c:v>
                </c:pt>
                <c:pt idx="14233">
                  <c:v>-9.3574999999999999</c:v>
                </c:pt>
                <c:pt idx="14234">
                  <c:v>-9.36</c:v>
                </c:pt>
                <c:pt idx="14235">
                  <c:v>-9.3625000000000025</c:v>
                </c:pt>
                <c:pt idx="14236">
                  <c:v>-9.3631250000000001</c:v>
                </c:pt>
                <c:pt idx="14237">
                  <c:v>-9.3656249999999996</c:v>
                </c:pt>
                <c:pt idx="14238">
                  <c:v>-9.3693749999999998</c:v>
                </c:pt>
                <c:pt idx="14239">
                  <c:v>-9.3712499999999999</c:v>
                </c:pt>
                <c:pt idx="14240">
                  <c:v>-9.3724999999999969</c:v>
                </c:pt>
                <c:pt idx="14241">
                  <c:v>-9.3743750000000006</c:v>
                </c:pt>
                <c:pt idx="14242">
                  <c:v>-9.3768750000000001</c:v>
                </c:pt>
                <c:pt idx="14243">
                  <c:v>-9.3799999999999972</c:v>
                </c:pt>
                <c:pt idx="14244">
                  <c:v>-9.3818750000000009</c:v>
                </c:pt>
                <c:pt idx="14245">
                  <c:v>-9.3831249999999979</c:v>
                </c:pt>
                <c:pt idx="14246">
                  <c:v>-9.3850000000000033</c:v>
                </c:pt>
                <c:pt idx="14247">
                  <c:v>-9.3868749999999981</c:v>
                </c:pt>
                <c:pt idx="14248">
                  <c:v>-9.3893750000000011</c:v>
                </c:pt>
                <c:pt idx="14249">
                  <c:v>-9.3912499999999977</c:v>
                </c:pt>
                <c:pt idx="14250">
                  <c:v>-9.3924999999999983</c:v>
                </c:pt>
                <c:pt idx="14251">
                  <c:v>-9.3949999999999978</c:v>
                </c:pt>
                <c:pt idx="14252">
                  <c:v>-9.3975000000000009</c:v>
                </c:pt>
                <c:pt idx="14253">
                  <c:v>-9.3993750000000009</c:v>
                </c:pt>
                <c:pt idx="14254">
                  <c:v>-9.4006250000000016</c:v>
                </c:pt>
                <c:pt idx="14255">
                  <c:v>-9.4018749999999986</c:v>
                </c:pt>
                <c:pt idx="14256">
                  <c:v>-9.4056249999999988</c:v>
                </c:pt>
                <c:pt idx="14257">
                  <c:v>-9.4074999999999989</c:v>
                </c:pt>
                <c:pt idx="14258">
                  <c:v>-9.4106250000000014</c:v>
                </c:pt>
                <c:pt idx="14259">
                  <c:v>-9.411249999999999</c:v>
                </c:pt>
                <c:pt idx="14260">
                  <c:v>-9.4137499999999985</c:v>
                </c:pt>
                <c:pt idx="14261">
                  <c:v>-9.4156249999999986</c:v>
                </c:pt>
                <c:pt idx="14262">
                  <c:v>-9.4181250000000016</c:v>
                </c:pt>
                <c:pt idx="14263">
                  <c:v>-9.4206249999999994</c:v>
                </c:pt>
                <c:pt idx="14264">
                  <c:v>-9.4224999999999994</c:v>
                </c:pt>
                <c:pt idx="14265">
                  <c:v>-9.4243749999999995</c:v>
                </c:pt>
                <c:pt idx="14266">
                  <c:v>-9.4262499999999996</c:v>
                </c:pt>
                <c:pt idx="14267">
                  <c:v>-9.4274999999999967</c:v>
                </c:pt>
                <c:pt idx="14268">
                  <c:v>-9.4306249999999991</c:v>
                </c:pt>
                <c:pt idx="14269">
                  <c:v>-9.4324999999999992</c:v>
                </c:pt>
                <c:pt idx="14270">
                  <c:v>-9.4337499999999999</c:v>
                </c:pt>
                <c:pt idx="14271">
                  <c:v>-9.4368750000000023</c:v>
                </c:pt>
                <c:pt idx="14272">
                  <c:v>-9.4381249999999994</c:v>
                </c:pt>
                <c:pt idx="14273">
                  <c:v>-9.4406250000000025</c:v>
                </c:pt>
                <c:pt idx="14274">
                  <c:v>-9.4418749999999996</c:v>
                </c:pt>
                <c:pt idx="14275">
                  <c:v>-9.4450000000000003</c:v>
                </c:pt>
                <c:pt idx="14276">
                  <c:v>-9.4474999999999998</c:v>
                </c:pt>
                <c:pt idx="14277">
                  <c:v>-9.4487500000000004</c:v>
                </c:pt>
                <c:pt idx="14278">
                  <c:v>-9.4512499999999999</c:v>
                </c:pt>
                <c:pt idx="14279">
                  <c:v>-9.4525000000000006</c:v>
                </c:pt>
                <c:pt idx="14280">
                  <c:v>-9.4543749999999971</c:v>
                </c:pt>
                <c:pt idx="14281">
                  <c:v>-9.4562500000000007</c:v>
                </c:pt>
                <c:pt idx="14282">
                  <c:v>-9.4581249999999972</c:v>
                </c:pt>
                <c:pt idx="14283">
                  <c:v>-9.4612499999999979</c:v>
                </c:pt>
                <c:pt idx="14284">
                  <c:v>-9.463750000000001</c:v>
                </c:pt>
                <c:pt idx="14285">
                  <c:v>-9.4649999999999981</c:v>
                </c:pt>
                <c:pt idx="14286">
                  <c:v>-9.4668750000000035</c:v>
                </c:pt>
                <c:pt idx="14287">
                  <c:v>-9.4687499999999982</c:v>
                </c:pt>
                <c:pt idx="14288">
                  <c:v>-9.4718750000000007</c:v>
                </c:pt>
                <c:pt idx="14289">
                  <c:v>-9.4737500000000008</c:v>
                </c:pt>
                <c:pt idx="14290">
                  <c:v>-9.4762499999999985</c:v>
                </c:pt>
                <c:pt idx="14291">
                  <c:v>-9.4775000000000009</c:v>
                </c:pt>
                <c:pt idx="14292">
                  <c:v>-9.479375000000001</c:v>
                </c:pt>
                <c:pt idx="14293">
                  <c:v>-9.4831250000000011</c:v>
                </c:pt>
                <c:pt idx="14294">
                  <c:v>-9.4843749999999982</c:v>
                </c:pt>
                <c:pt idx="14295">
                  <c:v>-9.4850000000000012</c:v>
                </c:pt>
                <c:pt idx="14296">
                  <c:v>-9.4874999999999989</c:v>
                </c:pt>
                <c:pt idx="14297">
                  <c:v>-9.489374999999999</c:v>
                </c:pt>
                <c:pt idx="14298">
                  <c:v>-9.4906250000000014</c:v>
                </c:pt>
                <c:pt idx="14299">
                  <c:v>-9.4937499999999986</c:v>
                </c:pt>
                <c:pt idx="14300">
                  <c:v>-9.4956249999999986</c:v>
                </c:pt>
                <c:pt idx="14301">
                  <c:v>-9.4981250000000017</c:v>
                </c:pt>
                <c:pt idx="14302">
                  <c:v>-9.5012499999999989</c:v>
                </c:pt>
                <c:pt idx="14303">
                  <c:v>-9.5018749999999965</c:v>
                </c:pt>
                <c:pt idx="14304">
                  <c:v>-9.5031249999999989</c:v>
                </c:pt>
                <c:pt idx="14305">
                  <c:v>-9.5056249999999967</c:v>
                </c:pt>
                <c:pt idx="14306">
                  <c:v>-9.5081249999999997</c:v>
                </c:pt>
                <c:pt idx="14307">
                  <c:v>-9.5112500000000022</c:v>
                </c:pt>
                <c:pt idx="14308">
                  <c:v>-9.5131249999999969</c:v>
                </c:pt>
                <c:pt idx="14309">
                  <c:v>-9.5162499999999994</c:v>
                </c:pt>
                <c:pt idx="14310">
                  <c:v>-9.5174999999999965</c:v>
                </c:pt>
                <c:pt idx="14311">
                  <c:v>-9.5193750000000001</c:v>
                </c:pt>
                <c:pt idx="14312">
                  <c:v>-9.5212499999999967</c:v>
                </c:pt>
                <c:pt idx="14313">
                  <c:v>-9.5237499999999997</c:v>
                </c:pt>
                <c:pt idx="14314">
                  <c:v>-9.5262500000000028</c:v>
                </c:pt>
                <c:pt idx="14315">
                  <c:v>-9.5274999999999999</c:v>
                </c:pt>
                <c:pt idx="14316">
                  <c:v>-9.5287499999999969</c:v>
                </c:pt>
                <c:pt idx="14317">
                  <c:v>-9.5318749999999977</c:v>
                </c:pt>
                <c:pt idx="14318">
                  <c:v>-9.5331250000000001</c:v>
                </c:pt>
                <c:pt idx="14319">
                  <c:v>-9.5350000000000001</c:v>
                </c:pt>
                <c:pt idx="14320">
                  <c:v>-9.5362499999999972</c:v>
                </c:pt>
                <c:pt idx="14321">
                  <c:v>-9.5399999999999974</c:v>
                </c:pt>
                <c:pt idx="14322">
                  <c:v>-9.541875000000001</c:v>
                </c:pt>
                <c:pt idx="14323">
                  <c:v>-9.5443750000000005</c:v>
                </c:pt>
                <c:pt idx="14324">
                  <c:v>-9.5462500000000006</c:v>
                </c:pt>
                <c:pt idx="14325">
                  <c:v>-9.5481250000000006</c:v>
                </c:pt>
                <c:pt idx="14326">
                  <c:v>-9.5506249999999984</c:v>
                </c:pt>
                <c:pt idx="14327">
                  <c:v>-9.5531250000000014</c:v>
                </c:pt>
                <c:pt idx="14328">
                  <c:v>-9.5549999999999979</c:v>
                </c:pt>
                <c:pt idx="14329">
                  <c:v>-9.5568750000000016</c:v>
                </c:pt>
                <c:pt idx="14330">
                  <c:v>-9.5587499999999981</c:v>
                </c:pt>
                <c:pt idx="14331">
                  <c:v>-9.5618749999999988</c:v>
                </c:pt>
                <c:pt idx="14332">
                  <c:v>-9.5637499999999989</c:v>
                </c:pt>
                <c:pt idx="14333">
                  <c:v>-9.5656249999999989</c:v>
                </c:pt>
                <c:pt idx="14334">
                  <c:v>-9.567499999999999</c:v>
                </c:pt>
                <c:pt idx="14335">
                  <c:v>-9.5681249999999984</c:v>
                </c:pt>
                <c:pt idx="14336">
                  <c:v>-9.5706250000000015</c:v>
                </c:pt>
                <c:pt idx="14337">
                  <c:v>-9.5737499999999986</c:v>
                </c:pt>
                <c:pt idx="14338">
                  <c:v>-9.5756249999999987</c:v>
                </c:pt>
                <c:pt idx="14339">
                  <c:v>-9.5787499999999994</c:v>
                </c:pt>
                <c:pt idx="14340">
                  <c:v>-9.5812499999999989</c:v>
                </c:pt>
                <c:pt idx="14341">
                  <c:v>-9.583124999999999</c:v>
                </c:pt>
                <c:pt idx="14342">
                  <c:v>-9.5849999999999991</c:v>
                </c:pt>
                <c:pt idx="14343">
                  <c:v>-9.5868749999999991</c:v>
                </c:pt>
                <c:pt idx="14344">
                  <c:v>-9.5874999999999968</c:v>
                </c:pt>
                <c:pt idx="14345">
                  <c:v>-9.59</c:v>
                </c:pt>
                <c:pt idx="14346">
                  <c:v>-9.5931250000000023</c:v>
                </c:pt>
                <c:pt idx="14347">
                  <c:v>-9.5943749999999994</c:v>
                </c:pt>
                <c:pt idx="14348">
                  <c:v>-9.5968750000000025</c:v>
                </c:pt>
                <c:pt idx="14349">
                  <c:v>-9.5987499999999972</c:v>
                </c:pt>
                <c:pt idx="14350">
                  <c:v>-9.6006250000000026</c:v>
                </c:pt>
                <c:pt idx="14351">
                  <c:v>-9.6031249999999968</c:v>
                </c:pt>
                <c:pt idx="14352">
                  <c:v>-9.6043750000000028</c:v>
                </c:pt>
                <c:pt idx="14353">
                  <c:v>-9.6068749999999969</c:v>
                </c:pt>
                <c:pt idx="14354">
                  <c:v>-9.6099999999999977</c:v>
                </c:pt>
                <c:pt idx="14355">
                  <c:v>-9.6137499999999978</c:v>
                </c:pt>
                <c:pt idx="14356">
                  <c:v>-9.6137499999999978</c:v>
                </c:pt>
                <c:pt idx="14357">
                  <c:v>-9.6156250000000032</c:v>
                </c:pt>
                <c:pt idx="14358">
                  <c:v>-9.6174999999999979</c:v>
                </c:pt>
                <c:pt idx="14359">
                  <c:v>-9.6187500000000004</c:v>
                </c:pt>
                <c:pt idx="14360">
                  <c:v>-9.6212499999999981</c:v>
                </c:pt>
                <c:pt idx="14361">
                  <c:v>-9.6231250000000035</c:v>
                </c:pt>
                <c:pt idx="14362">
                  <c:v>-9.6256249999999977</c:v>
                </c:pt>
                <c:pt idx="14363">
                  <c:v>-9.6275000000000013</c:v>
                </c:pt>
                <c:pt idx="14364">
                  <c:v>-9.6300000000000008</c:v>
                </c:pt>
                <c:pt idx="14365">
                  <c:v>-9.6318750000000009</c:v>
                </c:pt>
                <c:pt idx="14366">
                  <c:v>-9.6337500000000009</c:v>
                </c:pt>
                <c:pt idx="14367">
                  <c:v>-9.6350000000000016</c:v>
                </c:pt>
                <c:pt idx="14368">
                  <c:v>-9.6387500000000017</c:v>
                </c:pt>
                <c:pt idx="14369">
                  <c:v>-9.6412500000000012</c:v>
                </c:pt>
                <c:pt idx="14370">
                  <c:v>-9.6431250000000013</c:v>
                </c:pt>
                <c:pt idx="14371">
                  <c:v>-9.645624999999999</c:v>
                </c:pt>
                <c:pt idx="14372">
                  <c:v>-9.6468750000000014</c:v>
                </c:pt>
                <c:pt idx="14373">
                  <c:v>-9.6487500000000015</c:v>
                </c:pt>
                <c:pt idx="14374">
                  <c:v>-9.6518749999999986</c:v>
                </c:pt>
                <c:pt idx="14375">
                  <c:v>-9.6531249999999993</c:v>
                </c:pt>
                <c:pt idx="14376">
                  <c:v>-9.6556249999999988</c:v>
                </c:pt>
                <c:pt idx="14377">
                  <c:v>-9.6587499999999995</c:v>
                </c:pt>
                <c:pt idx="14378">
                  <c:v>-9.6600000000000019</c:v>
                </c:pt>
                <c:pt idx="14379">
                  <c:v>-9.6624999999999996</c:v>
                </c:pt>
                <c:pt idx="14380">
                  <c:v>-9.6637500000000021</c:v>
                </c:pt>
                <c:pt idx="14381">
                  <c:v>-9.6668749999999992</c:v>
                </c:pt>
                <c:pt idx="14382">
                  <c:v>-9.6681249999999999</c:v>
                </c:pt>
                <c:pt idx="14383">
                  <c:v>-9.67</c:v>
                </c:pt>
                <c:pt idx="14384">
                  <c:v>-9.6712500000000023</c:v>
                </c:pt>
                <c:pt idx="14385">
                  <c:v>-9.6737499999999965</c:v>
                </c:pt>
                <c:pt idx="14386">
                  <c:v>-9.6762499999999996</c:v>
                </c:pt>
                <c:pt idx="14387">
                  <c:v>-9.6787500000000026</c:v>
                </c:pt>
                <c:pt idx="14388">
                  <c:v>-9.68</c:v>
                </c:pt>
                <c:pt idx="14389">
                  <c:v>-9.6825000000000028</c:v>
                </c:pt>
                <c:pt idx="14390">
                  <c:v>-9.6856249999999999</c:v>
                </c:pt>
                <c:pt idx="14391">
                  <c:v>-9.6856249999999999</c:v>
                </c:pt>
                <c:pt idx="14392">
                  <c:v>-9.6868750000000006</c:v>
                </c:pt>
                <c:pt idx="14393">
                  <c:v>-9.6900000000000031</c:v>
                </c:pt>
                <c:pt idx="14394">
                  <c:v>-9.6931250000000002</c:v>
                </c:pt>
                <c:pt idx="14395">
                  <c:v>-9.6956249999999979</c:v>
                </c:pt>
                <c:pt idx="14396">
                  <c:v>-9.6968750000000004</c:v>
                </c:pt>
                <c:pt idx="14397">
                  <c:v>-9.6999999999999975</c:v>
                </c:pt>
                <c:pt idx="14398">
                  <c:v>-9.7025000000000006</c:v>
                </c:pt>
                <c:pt idx="14399">
                  <c:v>-9.7031249999999982</c:v>
                </c:pt>
                <c:pt idx="14400">
                  <c:v>-9.7062500000000007</c:v>
                </c:pt>
                <c:pt idx="14401">
                  <c:v>-9.7081250000000008</c:v>
                </c:pt>
                <c:pt idx="14402">
                  <c:v>-9.7100000000000009</c:v>
                </c:pt>
                <c:pt idx="14403">
                  <c:v>-9.7124999999999986</c:v>
                </c:pt>
                <c:pt idx="14404">
                  <c:v>-9.713750000000001</c:v>
                </c:pt>
                <c:pt idx="14405">
                  <c:v>-9.7156250000000011</c:v>
                </c:pt>
                <c:pt idx="14406">
                  <c:v>-9.7181249999999988</c:v>
                </c:pt>
                <c:pt idx="14407">
                  <c:v>-9.7212500000000013</c:v>
                </c:pt>
                <c:pt idx="14408">
                  <c:v>-9.7224999999999984</c:v>
                </c:pt>
                <c:pt idx="14409">
                  <c:v>-9.7250000000000014</c:v>
                </c:pt>
                <c:pt idx="14410">
                  <c:v>-9.7274999999999991</c:v>
                </c:pt>
                <c:pt idx="14411">
                  <c:v>-9.7287500000000016</c:v>
                </c:pt>
                <c:pt idx="14412">
                  <c:v>-9.7299999999999986</c:v>
                </c:pt>
                <c:pt idx="14413">
                  <c:v>-9.7312499999999993</c:v>
                </c:pt>
                <c:pt idx="14414">
                  <c:v>-9.7349999999999994</c:v>
                </c:pt>
                <c:pt idx="14415">
                  <c:v>-9.7362499999999965</c:v>
                </c:pt>
                <c:pt idx="14416">
                  <c:v>-9.7387499999999996</c:v>
                </c:pt>
                <c:pt idx="14417">
                  <c:v>-9.7406249999999996</c:v>
                </c:pt>
                <c:pt idx="14418">
                  <c:v>-9.7431249999999991</c:v>
                </c:pt>
                <c:pt idx="14419">
                  <c:v>-9.7443749999999998</c:v>
                </c:pt>
                <c:pt idx="14420">
                  <c:v>-9.7462499999999999</c:v>
                </c:pt>
                <c:pt idx="14421">
                  <c:v>-9.7481249999999999</c:v>
                </c:pt>
                <c:pt idx="14422">
                  <c:v>-9.7506249999999994</c:v>
                </c:pt>
                <c:pt idx="14423">
                  <c:v>-9.7524999999999995</c:v>
                </c:pt>
                <c:pt idx="14424">
                  <c:v>-9.7549999999999972</c:v>
                </c:pt>
                <c:pt idx="14425">
                  <c:v>-9.7568750000000026</c:v>
                </c:pt>
                <c:pt idx="14426">
                  <c:v>-9.7593749999999968</c:v>
                </c:pt>
                <c:pt idx="14427">
                  <c:v>-9.7612500000000004</c:v>
                </c:pt>
                <c:pt idx="14428">
                  <c:v>-9.7631249999999969</c:v>
                </c:pt>
                <c:pt idx="14429">
                  <c:v>-9.765625</c:v>
                </c:pt>
                <c:pt idx="14430">
                  <c:v>-9.7668749999999971</c:v>
                </c:pt>
                <c:pt idx="14431">
                  <c:v>-9.7706249999999972</c:v>
                </c:pt>
                <c:pt idx="14432">
                  <c:v>-9.7718750000000032</c:v>
                </c:pt>
                <c:pt idx="14433">
                  <c:v>-9.7750000000000004</c:v>
                </c:pt>
                <c:pt idx="14434">
                  <c:v>-9.776250000000001</c:v>
                </c:pt>
                <c:pt idx="14435">
                  <c:v>-9.7781249999999975</c:v>
                </c:pt>
                <c:pt idx="14436">
                  <c:v>-9.7812499999999982</c:v>
                </c:pt>
                <c:pt idx="14437">
                  <c:v>-9.7818749999999977</c:v>
                </c:pt>
                <c:pt idx="14438">
                  <c:v>-9.7843750000000007</c:v>
                </c:pt>
                <c:pt idx="14439">
                  <c:v>-9.7868749999999984</c:v>
                </c:pt>
                <c:pt idx="14440">
                  <c:v>-9.7875000000000014</c:v>
                </c:pt>
                <c:pt idx="14441">
                  <c:v>-9.7900000000000009</c:v>
                </c:pt>
                <c:pt idx="14442">
                  <c:v>-9.7931249999999981</c:v>
                </c:pt>
                <c:pt idx="14443">
                  <c:v>-9.7950000000000017</c:v>
                </c:pt>
                <c:pt idx="14444">
                  <c:v>-9.7968749999999982</c:v>
                </c:pt>
                <c:pt idx="14445">
                  <c:v>-9.7987499999999983</c:v>
                </c:pt>
                <c:pt idx="14446">
                  <c:v>-9.8012500000000014</c:v>
                </c:pt>
                <c:pt idx="14447">
                  <c:v>-9.8031250000000014</c:v>
                </c:pt>
                <c:pt idx="14448">
                  <c:v>-9.8043749999999985</c:v>
                </c:pt>
                <c:pt idx="14449">
                  <c:v>-9.8062499999999986</c:v>
                </c:pt>
                <c:pt idx="14450">
                  <c:v>-9.8093749999999993</c:v>
                </c:pt>
                <c:pt idx="14451">
                  <c:v>-9.8118749999999988</c:v>
                </c:pt>
                <c:pt idx="14452">
                  <c:v>-9.8125000000000018</c:v>
                </c:pt>
                <c:pt idx="14453">
                  <c:v>-9.8143749999999965</c:v>
                </c:pt>
                <c:pt idx="14454">
                  <c:v>-9.8168749999999996</c:v>
                </c:pt>
                <c:pt idx="14455">
                  <c:v>-9.8206249999999997</c:v>
                </c:pt>
                <c:pt idx="14456">
                  <c:v>-9.8224999999999998</c:v>
                </c:pt>
                <c:pt idx="14457">
                  <c:v>-9.8237500000000022</c:v>
                </c:pt>
                <c:pt idx="14458">
                  <c:v>-9.8262499999999999</c:v>
                </c:pt>
                <c:pt idx="14459">
                  <c:v>-9.828125</c:v>
                </c:pt>
                <c:pt idx="14460">
                  <c:v>-9.8306249999999995</c:v>
                </c:pt>
                <c:pt idx="14461">
                  <c:v>-9.8324999999999996</c:v>
                </c:pt>
                <c:pt idx="14462">
                  <c:v>-9.8343749999999996</c:v>
                </c:pt>
                <c:pt idx="14463">
                  <c:v>-9.8362499999999997</c:v>
                </c:pt>
                <c:pt idx="14464">
                  <c:v>-9.8387500000000028</c:v>
                </c:pt>
                <c:pt idx="14465">
                  <c:v>-9.8406249999999975</c:v>
                </c:pt>
                <c:pt idx="14466">
                  <c:v>-9.8425000000000029</c:v>
                </c:pt>
                <c:pt idx="14467">
                  <c:v>-9.8443749999999977</c:v>
                </c:pt>
                <c:pt idx="14468">
                  <c:v>-9.8462500000000031</c:v>
                </c:pt>
                <c:pt idx="14469">
                  <c:v>-9.8487499999999972</c:v>
                </c:pt>
                <c:pt idx="14470">
                  <c:v>-9.8506250000000009</c:v>
                </c:pt>
                <c:pt idx="14471">
                  <c:v>-9.854375000000001</c:v>
                </c:pt>
                <c:pt idx="14472">
                  <c:v>-9.8556249999999981</c:v>
                </c:pt>
                <c:pt idx="14473">
                  <c:v>-9.8568750000000005</c:v>
                </c:pt>
                <c:pt idx="14474">
                  <c:v>-9.8593749999999982</c:v>
                </c:pt>
                <c:pt idx="14475">
                  <c:v>-9.8612499999999983</c:v>
                </c:pt>
                <c:pt idx="14476">
                  <c:v>-9.8631249999999984</c:v>
                </c:pt>
                <c:pt idx="14477">
                  <c:v>-9.8649999999999984</c:v>
                </c:pt>
                <c:pt idx="14478">
                  <c:v>-9.8668749999999985</c:v>
                </c:pt>
                <c:pt idx="14479">
                  <c:v>-9.8693750000000016</c:v>
                </c:pt>
                <c:pt idx="14480">
                  <c:v>-9.8724999999999987</c:v>
                </c:pt>
                <c:pt idx="14481">
                  <c:v>-9.8762499999999989</c:v>
                </c:pt>
                <c:pt idx="14482">
                  <c:v>-9.8781249999999989</c:v>
                </c:pt>
                <c:pt idx="14483">
                  <c:v>-9.8787499999999984</c:v>
                </c:pt>
                <c:pt idx="14484">
                  <c:v>-9.8812500000000014</c:v>
                </c:pt>
                <c:pt idx="14485">
                  <c:v>-9.8843749999999986</c:v>
                </c:pt>
                <c:pt idx="14486">
                  <c:v>-9.8856249999999992</c:v>
                </c:pt>
                <c:pt idx="14487">
                  <c:v>-9.8868750000000016</c:v>
                </c:pt>
                <c:pt idx="14488">
                  <c:v>-9.8893749999999994</c:v>
                </c:pt>
                <c:pt idx="14489">
                  <c:v>-9.8899999999999988</c:v>
                </c:pt>
                <c:pt idx="14490">
                  <c:v>-9.8924999999999965</c:v>
                </c:pt>
                <c:pt idx="14491">
                  <c:v>-9.8949999999999996</c:v>
                </c:pt>
                <c:pt idx="14492">
                  <c:v>-9.8974999999999991</c:v>
                </c:pt>
                <c:pt idx="14493">
                  <c:v>-9.8999999999999968</c:v>
                </c:pt>
                <c:pt idx="14494">
                  <c:v>-9.9024999999999999</c:v>
                </c:pt>
                <c:pt idx="14495">
                  <c:v>-9.9043749999999999</c:v>
                </c:pt>
                <c:pt idx="14496">
                  <c:v>-9.90625</c:v>
                </c:pt>
                <c:pt idx="14497">
                  <c:v>-9.9093750000000025</c:v>
                </c:pt>
                <c:pt idx="14498">
                  <c:v>-9.9112499999999972</c:v>
                </c:pt>
                <c:pt idx="14499">
                  <c:v>-9.9124999999999996</c:v>
                </c:pt>
                <c:pt idx="14500">
                  <c:v>-9.9137500000000003</c:v>
                </c:pt>
                <c:pt idx="14501">
                  <c:v>-9.9162499999999998</c:v>
                </c:pt>
                <c:pt idx="14502">
                  <c:v>-9.9175000000000004</c:v>
                </c:pt>
                <c:pt idx="14503">
                  <c:v>-9.92</c:v>
                </c:pt>
                <c:pt idx="14504">
                  <c:v>-9.9237500000000001</c:v>
                </c:pt>
                <c:pt idx="14505">
                  <c:v>-9.9256250000000001</c:v>
                </c:pt>
                <c:pt idx="14506">
                  <c:v>-9.9268749999999972</c:v>
                </c:pt>
                <c:pt idx="14507">
                  <c:v>-9.9293750000000003</c:v>
                </c:pt>
                <c:pt idx="14508">
                  <c:v>-9.932500000000001</c:v>
                </c:pt>
                <c:pt idx="14509">
                  <c:v>-9.9331250000000004</c:v>
                </c:pt>
                <c:pt idx="14510">
                  <c:v>-9.9356250000000035</c:v>
                </c:pt>
                <c:pt idx="14511">
                  <c:v>-9.9374999999999982</c:v>
                </c:pt>
                <c:pt idx="14512">
                  <c:v>-9.9406250000000007</c:v>
                </c:pt>
                <c:pt idx="14513">
                  <c:v>-9.9418749999999978</c:v>
                </c:pt>
                <c:pt idx="14514">
                  <c:v>-9.9443750000000009</c:v>
                </c:pt>
                <c:pt idx="14515">
                  <c:v>-9.9456249999999979</c:v>
                </c:pt>
                <c:pt idx="14516">
                  <c:v>-9.9475000000000016</c:v>
                </c:pt>
                <c:pt idx="14517">
                  <c:v>-9.9500000000000011</c:v>
                </c:pt>
                <c:pt idx="14518">
                  <c:v>-9.9524999999999988</c:v>
                </c:pt>
                <c:pt idx="14519">
                  <c:v>-9.9537500000000012</c:v>
                </c:pt>
                <c:pt idx="14520">
                  <c:v>-9.9568749999999984</c:v>
                </c:pt>
                <c:pt idx="14521">
                  <c:v>-9.9587499999999984</c:v>
                </c:pt>
                <c:pt idx="14522">
                  <c:v>-9.9618749999999991</c:v>
                </c:pt>
                <c:pt idx="14523">
                  <c:v>-9.9631250000000016</c:v>
                </c:pt>
                <c:pt idx="14524">
                  <c:v>-9.9643749999999986</c:v>
                </c:pt>
                <c:pt idx="14525">
                  <c:v>-9.9668750000000017</c:v>
                </c:pt>
                <c:pt idx="14526">
                  <c:v>-9.9674999999999994</c:v>
                </c:pt>
                <c:pt idx="14527">
                  <c:v>-9.9706249999999965</c:v>
                </c:pt>
                <c:pt idx="14528">
                  <c:v>-9.9731249999999996</c:v>
                </c:pt>
                <c:pt idx="14529">
                  <c:v>-9.9749999999999996</c:v>
                </c:pt>
                <c:pt idx="14530">
                  <c:v>-9.9768749999999997</c:v>
                </c:pt>
                <c:pt idx="14531">
                  <c:v>-9.9793749999999992</c:v>
                </c:pt>
                <c:pt idx="14532">
                  <c:v>-9.9831249999999994</c:v>
                </c:pt>
                <c:pt idx="14533">
                  <c:v>-9.9837500000000023</c:v>
                </c:pt>
                <c:pt idx="14534">
                  <c:v>-9.9856249999999971</c:v>
                </c:pt>
                <c:pt idx="14535">
                  <c:v>-9.9875000000000025</c:v>
                </c:pt>
                <c:pt idx="14536">
                  <c:v>-9.9893749999999972</c:v>
                </c:pt>
                <c:pt idx="14537">
                  <c:v>-9.9918750000000003</c:v>
                </c:pt>
                <c:pt idx="14538">
                  <c:v>-9.9937499999999968</c:v>
                </c:pt>
                <c:pt idx="14539">
                  <c:v>-9.9956250000000004</c:v>
                </c:pt>
                <c:pt idx="14540">
                  <c:v>-9.9981249999999999</c:v>
                </c:pt>
                <c:pt idx="14541">
                  <c:v>-10</c:v>
                </c:pt>
                <c:pt idx="14542">
                  <c:v>-10.002500000000003</c:v>
                </c:pt>
                <c:pt idx="14543">
                  <c:v>-10.004374999999998</c:v>
                </c:pt>
                <c:pt idx="14544">
                  <c:v>-10.005625</c:v>
                </c:pt>
                <c:pt idx="14545">
                  <c:v>-10.008124999999998</c:v>
                </c:pt>
                <c:pt idx="14546">
                  <c:v>-10.010625000000001</c:v>
                </c:pt>
                <c:pt idx="14547">
                  <c:v>-10.012499999999998</c:v>
                </c:pt>
                <c:pt idx="14548">
                  <c:v>-10.015000000000001</c:v>
                </c:pt>
                <c:pt idx="14549">
                  <c:v>-10.016249999999998</c:v>
                </c:pt>
                <c:pt idx="14550">
                  <c:v>-10.018125000000001</c:v>
                </c:pt>
                <c:pt idx="14551">
                  <c:v>-10.021249999999998</c:v>
                </c:pt>
                <c:pt idx="14552">
                  <c:v>-10.023124999999999</c:v>
                </c:pt>
                <c:pt idx="14553">
                  <c:v>-10.024375000000001</c:v>
                </c:pt>
                <c:pt idx="14554">
                  <c:v>-10.026874999999999</c:v>
                </c:pt>
                <c:pt idx="14555">
                  <c:v>-10.029375000000002</c:v>
                </c:pt>
                <c:pt idx="14556">
                  <c:v>-10.031249999999998</c:v>
                </c:pt>
                <c:pt idx="14557">
                  <c:v>-10.033124999999998</c:v>
                </c:pt>
                <c:pt idx="14558">
                  <c:v>-10.034999999999998</c:v>
                </c:pt>
                <c:pt idx="14559">
                  <c:v>-10.038124999999999</c:v>
                </c:pt>
                <c:pt idx="14560">
                  <c:v>-10.040624999999999</c:v>
                </c:pt>
                <c:pt idx="14561">
                  <c:v>-10.041250000000002</c:v>
                </c:pt>
                <c:pt idx="14562">
                  <c:v>-10.042499999999999</c:v>
                </c:pt>
                <c:pt idx="14563">
                  <c:v>-10.046249999999999</c:v>
                </c:pt>
                <c:pt idx="14564">
                  <c:v>-10.048124999999999</c:v>
                </c:pt>
                <c:pt idx="14565">
                  <c:v>-10.049375</c:v>
                </c:pt>
                <c:pt idx="14566">
                  <c:v>-10.051874999999999</c:v>
                </c:pt>
                <c:pt idx="14567">
                  <c:v>-10.055</c:v>
                </c:pt>
                <c:pt idx="14568">
                  <c:v>-10.056875</c:v>
                </c:pt>
                <c:pt idx="14569">
                  <c:v>-10.057499999999999</c:v>
                </c:pt>
                <c:pt idx="14570">
                  <c:v>-10.059999999999997</c:v>
                </c:pt>
                <c:pt idx="14571">
                  <c:v>-10.063124999999999</c:v>
                </c:pt>
                <c:pt idx="14572">
                  <c:v>-10.064374999999997</c:v>
                </c:pt>
                <c:pt idx="14573">
                  <c:v>-10.067499999999997</c:v>
                </c:pt>
                <c:pt idx="14574">
                  <c:v>-10.070625</c:v>
                </c:pt>
                <c:pt idx="14575">
                  <c:v>-10.071874999999997</c:v>
                </c:pt>
                <c:pt idx="14576">
                  <c:v>-10.071249999999997</c:v>
                </c:pt>
                <c:pt idx="14577">
                  <c:v>-10.074999999999998</c:v>
                </c:pt>
                <c:pt idx="14578">
                  <c:v>-10.07625</c:v>
                </c:pt>
                <c:pt idx="14579">
                  <c:v>-10.08</c:v>
                </c:pt>
                <c:pt idx="14580">
                  <c:v>-10.081875</c:v>
                </c:pt>
                <c:pt idx="14581">
                  <c:v>-10.083124999999997</c:v>
                </c:pt>
                <c:pt idx="14582">
                  <c:v>-10.084375000000003</c:v>
                </c:pt>
                <c:pt idx="14583">
                  <c:v>-10.0875</c:v>
                </c:pt>
                <c:pt idx="14584">
                  <c:v>-10.090624999999998</c:v>
                </c:pt>
                <c:pt idx="14585">
                  <c:v>-10.091875000000003</c:v>
                </c:pt>
                <c:pt idx="14586">
                  <c:v>-10.092500000000001</c:v>
                </c:pt>
                <c:pt idx="14587">
                  <c:v>-10.095000000000001</c:v>
                </c:pt>
                <c:pt idx="14588">
                  <c:v>-10.097499999999998</c:v>
                </c:pt>
                <c:pt idx="14589">
                  <c:v>-10.099374999999998</c:v>
                </c:pt>
                <c:pt idx="14590">
                  <c:v>-10.101249999999999</c:v>
                </c:pt>
                <c:pt idx="14591">
                  <c:v>-10.102500000000001</c:v>
                </c:pt>
                <c:pt idx="14592">
                  <c:v>-10.105624999999998</c:v>
                </c:pt>
                <c:pt idx="14593">
                  <c:v>-10.108749999999999</c:v>
                </c:pt>
                <c:pt idx="14594">
                  <c:v>-10.110624999999999</c:v>
                </c:pt>
                <c:pt idx="14595">
                  <c:v>-10.111875000000001</c:v>
                </c:pt>
                <c:pt idx="14596">
                  <c:v>-10.114374999999999</c:v>
                </c:pt>
                <c:pt idx="14597">
                  <c:v>-10.116249999999999</c:v>
                </c:pt>
                <c:pt idx="14598">
                  <c:v>-10.118124999999999</c:v>
                </c:pt>
                <c:pt idx="14599">
                  <c:v>-10.119999999999999</c:v>
                </c:pt>
                <c:pt idx="14600">
                  <c:v>-10.121874999999999</c:v>
                </c:pt>
                <c:pt idx="14601">
                  <c:v>-10.124374999999999</c:v>
                </c:pt>
                <c:pt idx="14602">
                  <c:v>-10.1275</c:v>
                </c:pt>
                <c:pt idx="14603">
                  <c:v>-10.129999999999999</c:v>
                </c:pt>
                <c:pt idx="14604">
                  <c:v>-10.130624999999997</c:v>
                </c:pt>
                <c:pt idx="14605">
                  <c:v>-10.133125</c:v>
                </c:pt>
                <c:pt idx="14606">
                  <c:v>-10.135624999999999</c:v>
                </c:pt>
                <c:pt idx="14607">
                  <c:v>-10.138124999999997</c:v>
                </c:pt>
                <c:pt idx="14608">
                  <c:v>-10.140000000000002</c:v>
                </c:pt>
                <c:pt idx="14609">
                  <c:v>-10.141249999999999</c:v>
                </c:pt>
                <c:pt idx="14610">
                  <c:v>-10.144375</c:v>
                </c:pt>
                <c:pt idx="14611">
                  <c:v>-10.146875</c:v>
                </c:pt>
                <c:pt idx="14612">
                  <c:v>-10.147500000000003</c:v>
                </c:pt>
                <c:pt idx="14613">
                  <c:v>-10.149999999999997</c:v>
                </c:pt>
                <c:pt idx="14614">
                  <c:v>-10.153124999999998</c:v>
                </c:pt>
                <c:pt idx="14615">
                  <c:v>-10.155000000000003</c:v>
                </c:pt>
                <c:pt idx="14616">
                  <c:v>-10.156874999999998</c:v>
                </c:pt>
                <c:pt idx="14617">
                  <c:v>-10.158750000000003</c:v>
                </c:pt>
                <c:pt idx="14618">
                  <c:v>-10.160624999999998</c:v>
                </c:pt>
                <c:pt idx="14619">
                  <c:v>-10.163125000000001</c:v>
                </c:pt>
                <c:pt idx="14620">
                  <c:v>-10.164374999999998</c:v>
                </c:pt>
                <c:pt idx="14621">
                  <c:v>-10.165625</c:v>
                </c:pt>
                <c:pt idx="14622">
                  <c:v>-10.168124999999998</c:v>
                </c:pt>
                <c:pt idx="14623">
                  <c:v>-10.170625000000001</c:v>
                </c:pt>
                <c:pt idx="14624">
                  <c:v>-10.173125000000001</c:v>
                </c:pt>
                <c:pt idx="14625">
                  <c:v>-10.176249999999998</c:v>
                </c:pt>
                <c:pt idx="14626">
                  <c:v>-10.178125000000001</c:v>
                </c:pt>
                <c:pt idx="14627">
                  <c:v>-10.179374999999999</c:v>
                </c:pt>
                <c:pt idx="14628">
                  <c:v>-10.182500000000001</c:v>
                </c:pt>
                <c:pt idx="14629">
                  <c:v>-10.183749999999998</c:v>
                </c:pt>
                <c:pt idx="14630">
                  <c:v>-10.184999999999999</c:v>
                </c:pt>
                <c:pt idx="14631">
                  <c:v>-10.187499999999998</c:v>
                </c:pt>
                <c:pt idx="14632">
                  <c:v>-10.189374999999998</c:v>
                </c:pt>
                <c:pt idx="14633">
                  <c:v>-10.191249999999998</c:v>
                </c:pt>
                <c:pt idx="14634">
                  <c:v>-10.194374999999999</c:v>
                </c:pt>
                <c:pt idx="14635">
                  <c:v>-10.196874999999999</c:v>
                </c:pt>
                <c:pt idx="14636">
                  <c:v>-10.198749999999999</c:v>
                </c:pt>
                <c:pt idx="14637">
                  <c:v>-10.200624999999999</c:v>
                </c:pt>
                <c:pt idx="14638">
                  <c:v>-10.202499999999999</c:v>
                </c:pt>
                <c:pt idx="14639">
                  <c:v>-10.205625</c:v>
                </c:pt>
                <c:pt idx="14640">
                  <c:v>-10.208124999999999</c:v>
                </c:pt>
                <c:pt idx="14641">
                  <c:v>-10.208749999999997</c:v>
                </c:pt>
                <c:pt idx="14642">
                  <c:v>-10.209999999999999</c:v>
                </c:pt>
                <c:pt idx="14643">
                  <c:v>-10.213125</c:v>
                </c:pt>
                <c:pt idx="14644">
                  <c:v>-10.215</c:v>
                </c:pt>
                <c:pt idx="14645">
                  <c:v>-10.216875</c:v>
                </c:pt>
                <c:pt idx="14646">
                  <c:v>-10.219374999999999</c:v>
                </c:pt>
                <c:pt idx="14647">
                  <c:v>-10.22125</c:v>
                </c:pt>
                <c:pt idx="14648">
                  <c:v>-10.223125</c:v>
                </c:pt>
                <c:pt idx="14649">
                  <c:v>-10.225</c:v>
                </c:pt>
                <c:pt idx="14650">
                  <c:v>-10.226875</c:v>
                </c:pt>
                <c:pt idx="14651">
                  <c:v>-10.22875</c:v>
                </c:pt>
                <c:pt idx="14652">
                  <c:v>-10.231249999999998</c:v>
                </c:pt>
                <c:pt idx="14653">
                  <c:v>-10.2325</c:v>
                </c:pt>
                <c:pt idx="14654">
                  <c:v>-10.234999999999998</c:v>
                </c:pt>
                <c:pt idx="14655">
                  <c:v>-10.238749999999998</c:v>
                </c:pt>
                <c:pt idx="14656">
                  <c:v>-10.24</c:v>
                </c:pt>
                <c:pt idx="14657">
                  <c:v>-10.241875</c:v>
                </c:pt>
                <c:pt idx="14658">
                  <c:v>-10.24375</c:v>
                </c:pt>
                <c:pt idx="14659">
                  <c:v>-10.246249999999998</c:v>
                </c:pt>
                <c:pt idx="14660">
                  <c:v>-10.2475</c:v>
                </c:pt>
                <c:pt idx="14661">
                  <c:v>-10.250624999999998</c:v>
                </c:pt>
                <c:pt idx="14662">
                  <c:v>-10.251874999999998</c:v>
                </c:pt>
                <c:pt idx="14663">
                  <c:v>-10.253749999999998</c:v>
                </c:pt>
                <c:pt idx="14664">
                  <c:v>-10.256250000000001</c:v>
                </c:pt>
                <c:pt idx="14665">
                  <c:v>-10.258124999999998</c:v>
                </c:pt>
                <c:pt idx="14666">
                  <c:v>-10.260625000000001</c:v>
                </c:pt>
                <c:pt idx="14667">
                  <c:v>-10.263124999999999</c:v>
                </c:pt>
                <c:pt idx="14668">
                  <c:v>-10.264999999999999</c:v>
                </c:pt>
                <c:pt idx="14669">
                  <c:v>-10.268125000000001</c:v>
                </c:pt>
                <c:pt idx="14670">
                  <c:v>-10.268125000000001</c:v>
                </c:pt>
                <c:pt idx="14671">
                  <c:v>-10.269374999999998</c:v>
                </c:pt>
                <c:pt idx="14672">
                  <c:v>-10.272499999999999</c:v>
                </c:pt>
                <c:pt idx="14673">
                  <c:v>-10.274999999999999</c:v>
                </c:pt>
                <c:pt idx="14674">
                  <c:v>-10.277500000000002</c:v>
                </c:pt>
                <c:pt idx="14675">
                  <c:v>-10.28</c:v>
                </c:pt>
                <c:pt idx="14676">
                  <c:v>-10.281874999999999</c:v>
                </c:pt>
                <c:pt idx="14677">
                  <c:v>-10.282499999999999</c:v>
                </c:pt>
                <c:pt idx="14678">
                  <c:v>-10.285000000000002</c:v>
                </c:pt>
                <c:pt idx="14679">
                  <c:v>-10.289375</c:v>
                </c:pt>
                <c:pt idx="14680">
                  <c:v>-10.29125</c:v>
                </c:pt>
                <c:pt idx="14681">
                  <c:v>-10.291874999999999</c:v>
                </c:pt>
                <c:pt idx="14682">
                  <c:v>-10.295</c:v>
                </c:pt>
                <c:pt idx="14683">
                  <c:v>-10.295624999999999</c:v>
                </c:pt>
                <c:pt idx="14684">
                  <c:v>-10.298749999999997</c:v>
                </c:pt>
                <c:pt idx="14685">
                  <c:v>-10.300625</c:v>
                </c:pt>
                <c:pt idx="14686">
                  <c:v>-10.30125</c:v>
                </c:pt>
                <c:pt idx="14687">
                  <c:v>-10.304375</c:v>
                </c:pt>
                <c:pt idx="14688">
                  <c:v>-10.306249999999997</c:v>
                </c:pt>
                <c:pt idx="14689">
                  <c:v>-10.308125</c:v>
                </c:pt>
                <c:pt idx="14690">
                  <c:v>-10.309374999999998</c:v>
                </c:pt>
                <c:pt idx="14691">
                  <c:v>-10.3125</c:v>
                </c:pt>
                <c:pt idx="14692">
                  <c:v>-10.314375</c:v>
                </c:pt>
                <c:pt idx="14693">
                  <c:v>-10.31625</c:v>
                </c:pt>
                <c:pt idx="14694">
                  <c:v>-10.318125</c:v>
                </c:pt>
                <c:pt idx="14695">
                  <c:v>-10.321249999999997</c:v>
                </c:pt>
                <c:pt idx="14696">
                  <c:v>-10.322500000000003</c:v>
                </c:pt>
                <c:pt idx="14697">
                  <c:v>-10.324374999999998</c:v>
                </c:pt>
                <c:pt idx="14698">
                  <c:v>-10.326875000000001</c:v>
                </c:pt>
                <c:pt idx="14699">
                  <c:v>-10.328749999999998</c:v>
                </c:pt>
                <c:pt idx="14700">
                  <c:v>-10.330625000000001</c:v>
                </c:pt>
                <c:pt idx="14701">
                  <c:v>-10.332499999999998</c:v>
                </c:pt>
                <c:pt idx="14702">
                  <c:v>-10.335000000000001</c:v>
                </c:pt>
                <c:pt idx="14703">
                  <c:v>-10.336875000000001</c:v>
                </c:pt>
                <c:pt idx="14704">
                  <c:v>-10.338750000000001</c:v>
                </c:pt>
                <c:pt idx="14705">
                  <c:v>-10.341875000000002</c:v>
                </c:pt>
                <c:pt idx="14706">
                  <c:v>-10.343749999999998</c:v>
                </c:pt>
                <c:pt idx="14707">
                  <c:v>-10.344999999999999</c:v>
                </c:pt>
                <c:pt idx="14708">
                  <c:v>-10.348125000000001</c:v>
                </c:pt>
                <c:pt idx="14709">
                  <c:v>-10.350624999999999</c:v>
                </c:pt>
                <c:pt idx="14710">
                  <c:v>-10.351875000000001</c:v>
                </c:pt>
                <c:pt idx="14711">
                  <c:v>-10.353750000000002</c:v>
                </c:pt>
                <c:pt idx="14712">
                  <c:v>-10.356874999999999</c:v>
                </c:pt>
                <c:pt idx="14713">
                  <c:v>-10.358749999999999</c:v>
                </c:pt>
                <c:pt idx="14714">
                  <c:v>-10.36</c:v>
                </c:pt>
                <c:pt idx="14715">
                  <c:v>-10.36375</c:v>
                </c:pt>
                <c:pt idx="14716">
                  <c:v>-10.364999999999997</c:v>
                </c:pt>
                <c:pt idx="14717">
                  <c:v>-10.366249999999999</c:v>
                </c:pt>
                <c:pt idx="14718">
                  <c:v>-10.369375</c:v>
                </c:pt>
                <c:pt idx="14719">
                  <c:v>-10.37125</c:v>
                </c:pt>
                <c:pt idx="14720">
                  <c:v>-10.372499999999997</c:v>
                </c:pt>
                <c:pt idx="14721">
                  <c:v>-10.375</c:v>
                </c:pt>
                <c:pt idx="14722">
                  <c:v>-10.376874999999997</c:v>
                </c:pt>
                <c:pt idx="14723">
                  <c:v>-10.37875</c:v>
                </c:pt>
                <c:pt idx="14724">
                  <c:v>-10.3825</c:v>
                </c:pt>
                <c:pt idx="14725">
                  <c:v>-10.383749999999997</c:v>
                </c:pt>
                <c:pt idx="14726">
                  <c:v>-10.38625</c:v>
                </c:pt>
                <c:pt idx="14727">
                  <c:v>-10.388124999999997</c:v>
                </c:pt>
                <c:pt idx="14728">
                  <c:v>-10.388124999999997</c:v>
                </c:pt>
                <c:pt idx="14729">
                  <c:v>-10.390625</c:v>
                </c:pt>
                <c:pt idx="14730">
                  <c:v>-10.3925</c:v>
                </c:pt>
                <c:pt idx="14731">
                  <c:v>-10.397500000000001</c:v>
                </c:pt>
                <c:pt idx="14732">
                  <c:v>-10.398749999999998</c:v>
                </c:pt>
                <c:pt idx="14733">
                  <c:v>-10.4</c:v>
                </c:pt>
                <c:pt idx="14734">
                  <c:v>-10.400625000000003</c:v>
                </c:pt>
                <c:pt idx="14735">
                  <c:v>-10.403124999999998</c:v>
                </c:pt>
                <c:pt idx="14736">
                  <c:v>-10.405625000000001</c:v>
                </c:pt>
                <c:pt idx="14737">
                  <c:v>-10.409375000000001</c:v>
                </c:pt>
                <c:pt idx="14738">
                  <c:v>-10.411874999999998</c:v>
                </c:pt>
                <c:pt idx="14739">
                  <c:v>-10.413125000000001</c:v>
                </c:pt>
                <c:pt idx="14740">
                  <c:v>-10.414374999999998</c:v>
                </c:pt>
                <c:pt idx="14741">
                  <c:v>-10.416875000000001</c:v>
                </c:pt>
                <c:pt idx="14742">
                  <c:v>-10.420000000000002</c:v>
                </c:pt>
                <c:pt idx="14743">
                  <c:v>-10.420625000000001</c:v>
                </c:pt>
                <c:pt idx="14744">
                  <c:v>-10.423749999999998</c:v>
                </c:pt>
                <c:pt idx="14745">
                  <c:v>-10.425624999999998</c:v>
                </c:pt>
                <c:pt idx="14746">
                  <c:v>-10.426874999999999</c:v>
                </c:pt>
                <c:pt idx="14747">
                  <c:v>-10.430000000000001</c:v>
                </c:pt>
                <c:pt idx="14748">
                  <c:v>-10.431249999999999</c:v>
                </c:pt>
                <c:pt idx="14749">
                  <c:v>-10.433124999999999</c:v>
                </c:pt>
                <c:pt idx="14750">
                  <c:v>-10.436249999999999</c:v>
                </c:pt>
                <c:pt idx="14751">
                  <c:v>-10.438749999999999</c:v>
                </c:pt>
                <c:pt idx="14752">
                  <c:v>-10.44</c:v>
                </c:pt>
                <c:pt idx="14753">
                  <c:v>-10.442499999999999</c:v>
                </c:pt>
                <c:pt idx="14754">
                  <c:v>-10.444374999999999</c:v>
                </c:pt>
                <c:pt idx="14755">
                  <c:v>-10.446874999999997</c:v>
                </c:pt>
                <c:pt idx="14756">
                  <c:v>-10.448124999999999</c:v>
                </c:pt>
                <c:pt idx="14757">
                  <c:v>-10.450624999999997</c:v>
                </c:pt>
                <c:pt idx="14758">
                  <c:v>-10.451874999999999</c:v>
                </c:pt>
                <c:pt idx="14759">
                  <c:v>-10.454374999999997</c:v>
                </c:pt>
                <c:pt idx="14760">
                  <c:v>-10.4575</c:v>
                </c:pt>
                <c:pt idx="14761">
                  <c:v>-10.458749999999997</c:v>
                </c:pt>
                <c:pt idx="14762">
                  <c:v>-10.46125</c:v>
                </c:pt>
                <c:pt idx="14763">
                  <c:v>-10.463125</c:v>
                </c:pt>
                <c:pt idx="14764">
                  <c:v>-10.464375</c:v>
                </c:pt>
                <c:pt idx="14765">
                  <c:v>-10.466875</c:v>
                </c:pt>
                <c:pt idx="14766">
                  <c:v>-10.469999999999997</c:v>
                </c:pt>
                <c:pt idx="14767">
                  <c:v>-10.471875000000001</c:v>
                </c:pt>
                <c:pt idx="14768">
                  <c:v>-10.473749999999997</c:v>
                </c:pt>
                <c:pt idx="14769">
                  <c:v>-10.475625000000001</c:v>
                </c:pt>
                <c:pt idx="14770">
                  <c:v>-10.476874999999998</c:v>
                </c:pt>
                <c:pt idx="14771">
                  <c:v>-10.480624999999998</c:v>
                </c:pt>
                <c:pt idx="14772">
                  <c:v>-10.483750000000001</c:v>
                </c:pt>
                <c:pt idx="14773">
                  <c:v>-10.484374999999998</c:v>
                </c:pt>
                <c:pt idx="14774">
                  <c:v>-10.485625000000001</c:v>
                </c:pt>
                <c:pt idx="14775">
                  <c:v>-10.486875000000001</c:v>
                </c:pt>
                <c:pt idx="14776">
                  <c:v>-10.489375000000001</c:v>
                </c:pt>
                <c:pt idx="14777">
                  <c:v>-10.492499999999998</c:v>
                </c:pt>
                <c:pt idx="14778">
                  <c:v>-10.494375000000002</c:v>
                </c:pt>
                <c:pt idx="14779">
                  <c:v>-10.496875000000001</c:v>
                </c:pt>
                <c:pt idx="14780">
                  <c:v>-10.498750000000001</c:v>
                </c:pt>
                <c:pt idx="14781">
                  <c:v>-10.501249999999999</c:v>
                </c:pt>
                <c:pt idx="14782">
                  <c:v>-10.503124999999999</c:v>
                </c:pt>
                <c:pt idx="14783">
                  <c:v>-10.504375000000001</c:v>
                </c:pt>
                <c:pt idx="14784">
                  <c:v>-10.505624999999998</c:v>
                </c:pt>
                <c:pt idx="14785">
                  <c:v>-10.510000000000002</c:v>
                </c:pt>
                <c:pt idx="14786">
                  <c:v>-10.511875000000002</c:v>
                </c:pt>
                <c:pt idx="14787">
                  <c:v>-10.513124999999999</c:v>
                </c:pt>
                <c:pt idx="14788">
                  <c:v>-10.514999999999999</c:v>
                </c:pt>
                <c:pt idx="14789">
                  <c:v>-10.517499999999997</c:v>
                </c:pt>
                <c:pt idx="14790">
                  <c:v>-10.520624999999999</c:v>
                </c:pt>
                <c:pt idx="14791">
                  <c:v>-10.523125000000002</c:v>
                </c:pt>
                <c:pt idx="14792">
                  <c:v>-10.52375</c:v>
                </c:pt>
                <c:pt idx="14793">
                  <c:v>-10.525625</c:v>
                </c:pt>
                <c:pt idx="14794">
                  <c:v>-10.528749999999997</c:v>
                </c:pt>
                <c:pt idx="14795">
                  <c:v>-10.529375</c:v>
                </c:pt>
                <c:pt idx="14796">
                  <c:v>-10.532499999999997</c:v>
                </c:pt>
                <c:pt idx="14797">
                  <c:v>-10.535</c:v>
                </c:pt>
                <c:pt idx="14798">
                  <c:v>-10.536874999999997</c:v>
                </c:pt>
                <c:pt idx="14799">
                  <c:v>-10.53875</c:v>
                </c:pt>
                <c:pt idx="14800">
                  <c:v>-10.54125</c:v>
                </c:pt>
                <c:pt idx="14801">
                  <c:v>-10.543125</c:v>
                </c:pt>
                <c:pt idx="14802">
                  <c:v>-10.545</c:v>
                </c:pt>
                <c:pt idx="14803">
                  <c:v>-10.546875</c:v>
                </c:pt>
                <c:pt idx="14804">
                  <c:v>-10.54875</c:v>
                </c:pt>
                <c:pt idx="14805">
                  <c:v>-10.550625</c:v>
                </c:pt>
                <c:pt idx="14806">
                  <c:v>-10.5525</c:v>
                </c:pt>
                <c:pt idx="14807">
                  <c:v>-10.554375</c:v>
                </c:pt>
                <c:pt idx="14808">
                  <c:v>-10.558125</c:v>
                </c:pt>
                <c:pt idx="14809">
                  <c:v>-10.56</c:v>
                </c:pt>
                <c:pt idx="14810">
                  <c:v>-10.561250000000001</c:v>
                </c:pt>
                <c:pt idx="14811">
                  <c:v>-10.563124999999998</c:v>
                </c:pt>
                <c:pt idx="14812">
                  <c:v>-10.565625000000001</c:v>
                </c:pt>
                <c:pt idx="14813">
                  <c:v>-10.566874999999998</c:v>
                </c:pt>
                <c:pt idx="14814">
                  <c:v>-10.571250000000001</c:v>
                </c:pt>
                <c:pt idx="14815">
                  <c:v>-10.573125000000001</c:v>
                </c:pt>
                <c:pt idx="14816">
                  <c:v>-10.573749999999999</c:v>
                </c:pt>
                <c:pt idx="14817">
                  <c:v>-10.576250000000002</c:v>
                </c:pt>
                <c:pt idx="14818">
                  <c:v>-10.577499999999999</c:v>
                </c:pt>
                <c:pt idx="14819">
                  <c:v>-10.580625000000001</c:v>
                </c:pt>
                <c:pt idx="14820">
                  <c:v>-10.581249999999999</c:v>
                </c:pt>
                <c:pt idx="14821">
                  <c:v>-10.583124999999999</c:v>
                </c:pt>
                <c:pt idx="14822">
                  <c:v>-10.586874999999999</c:v>
                </c:pt>
                <c:pt idx="14823">
                  <c:v>-10.588749999999999</c:v>
                </c:pt>
                <c:pt idx="14824">
                  <c:v>-10.589374999999999</c:v>
                </c:pt>
                <c:pt idx="14825">
                  <c:v>-10.592499999999999</c:v>
                </c:pt>
                <c:pt idx="14826">
                  <c:v>-10.594374999999999</c:v>
                </c:pt>
                <c:pt idx="14827">
                  <c:v>-10.597500000000002</c:v>
                </c:pt>
                <c:pt idx="14828">
                  <c:v>-10.598749999999999</c:v>
                </c:pt>
                <c:pt idx="14829">
                  <c:v>-10.6</c:v>
                </c:pt>
                <c:pt idx="14830">
                  <c:v>-10.601875</c:v>
                </c:pt>
                <c:pt idx="14831">
                  <c:v>-10.605000000000002</c:v>
                </c:pt>
                <c:pt idx="14832">
                  <c:v>-10.6075</c:v>
                </c:pt>
                <c:pt idx="14833">
                  <c:v>-10.609375</c:v>
                </c:pt>
                <c:pt idx="14834">
                  <c:v>-10.610624999999997</c:v>
                </c:pt>
                <c:pt idx="14835">
                  <c:v>-10.611875</c:v>
                </c:pt>
                <c:pt idx="14836">
                  <c:v>-10.615625</c:v>
                </c:pt>
                <c:pt idx="14837">
                  <c:v>-10.6175</c:v>
                </c:pt>
                <c:pt idx="14838">
                  <c:v>-10.618749999999997</c:v>
                </c:pt>
                <c:pt idx="14839">
                  <c:v>-10.62125</c:v>
                </c:pt>
                <c:pt idx="14840">
                  <c:v>-10.623750000000003</c:v>
                </c:pt>
                <c:pt idx="14841">
                  <c:v>-10.625</c:v>
                </c:pt>
                <c:pt idx="14842">
                  <c:v>-10.628125000000001</c:v>
                </c:pt>
                <c:pt idx="14843">
                  <c:v>-10.629374999999998</c:v>
                </c:pt>
                <c:pt idx="14844">
                  <c:v>-10.631875000000001</c:v>
                </c:pt>
                <c:pt idx="14845">
                  <c:v>-10.635625000000001</c:v>
                </c:pt>
                <c:pt idx="14846">
                  <c:v>-10.637499999999998</c:v>
                </c:pt>
                <c:pt idx="14847">
                  <c:v>-10.638125</c:v>
                </c:pt>
                <c:pt idx="14848">
                  <c:v>-10.640624999999998</c:v>
                </c:pt>
                <c:pt idx="14849">
                  <c:v>-10.643750000000001</c:v>
                </c:pt>
                <c:pt idx="14850">
                  <c:v>-10.644999999999998</c:v>
                </c:pt>
                <c:pt idx="14851">
                  <c:v>-10.646249999999998</c:v>
                </c:pt>
                <c:pt idx="14852">
                  <c:v>-10.649375000000001</c:v>
                </c:pt>
                <c:pt idx="14853">
                  <c:v>-10.651874999999999</c:v>
                </c:pt>
                <c:pt idx="14854">
                  <c:v>-10.653125000000001</c:v>
                </c:pt>
                <c:pt idx="14855">
                  <c:v>-10.655000000000001</c:v>
                </c:pt>
                <c:pt idx="14856">
                  <c:v>-10.658124999999998</c:v>
                </c:pt>
                <c:pt idx="14857">
                  <c:v>-10.658124999999998</c:v>
                </c:pt>
                <c:pt idx="14858">
                  <c:v>-10.659374999999999</c:v>
                </c:pt>
                <c:pt idx="14859">
                  <c:v>-10.662500000000001</c:v>
                </c:pt>
                <c:pt idx="14860">
                  <c:v>-10.665624999999999</c:v>
                </c:pt>
                <c:pt idx="14861">
                  <c:v>-10.668125000000002</c:v>
                </c:pt>
                <c:pt idx="14862">
                  <c:v>-10.670000000000002</c:v>
                </c:pt>
                <c:pt idx="14863">
                  <c:v>-10.671875000000002</c:v>
                </c:pt>
                <c:pt idx="14864">
                  <c:v>-10.674999999999999</c:v>
                </c:pt>
                <c:pt idx="14865">
                  <c:v>-10.67625</c:v>
                </c:pt>
                <c:pt idx="14866">
                  <c:v>-10.678749999999999</c:v>
                </c:pt>
                <c:pt idx="14867">
                  <c:v>-10.681249999999997</c:v>
                </c:pt>
                <c:pt idx="14868">
                  <c:v>-10.68375</c:v>
                </c:pt>
                <c:pt idx="14869">
                  <c:v>-10.684999999999997</c:v>
                </c:pt>
                <c:pt idx="14870">
                  <c:v>-10.686249999999999</c:v>
                </c:pt>
                <c:pt idx="14871">
                  <c:v>-10.688749999999997</c:v>
                </c:pt>
                <c:pt idx="14872">
                  <c:v>-10.690625000000002</c:v>
                </c:pt>
                <c:pt idx="14873">
                  <c:v>-10.694375000000003</c:v>
                </c:pt>
                <c:pt idx="14874">
                  <c:v>-10.695</c:v>
                </c:pt>
                <c:pt idx="14875">
                  <c:v>-10.695625</c:v>
                </c:pt>
                <c:pt idx="14876">
                  <c:v>-10.698125000000003</c:v>
                </c:pt>
                <c:pt idx="14877">
                  <c:v>-10.701875000000003</c:v>
                </c:pt>
                <c:pt idx="14878">
                  <c:v>-10.704374999999997</c:v>
                </c:pt>
                <c:pt idx="14879">
                  <c:v>-10.705625000000003</c:v>
                </c:pt>
                <c:pt idx="14880">
                  <c:v>-10.707499999999998</c:v>
                </c:pt>
                <c:pt idx="14881">
                  <c:v>-10.71</c:v>
                </c:pt>
                <c:pt idx="14882">
                  <c:v>-10.711874999999997</c:v>
                </c:pt>
                <c:pt idx="14883">
                  <c:v>-10.713750000000001</c:v>
                </c:pt>
                <c:pt idx="14884">
                  <c:v>-10.717500000000001</c:v>
                </c:pt>
                <c:pt idx="14885">
                  <c:v>-10.719374999999998</c:v>
                </c:pt>
                <c:pt idx="14886">
                  <c:v>-10.721875000000001</c:v>
                </c:pt>
                <c:pt idx="14887">
                  <c:v>-10.723124999999998</c:v>
                </c:pt>
                <c:pt idx="14888">
                  <c:v>-10.723750000000001</c:v>
                </c:pt>
                <c:pt idx="14889">
                  <c:v>-10.726249999999999</c:v>
                </c:pt>
                <c:pt idx="14890">
                  <c:v>-10.729375000000001</c:v>
                </c:pt>
                <c:pt idx="14891">
                  <c:v>-10.732500000000002</c:v>
                </c:pt>
                <c:pt idx="14892">
                  <c:v>-10.734374999999998</c:v>
                </c:pt>
                <c:pt idx="14893">
                  <c:v>-10.734374999999998</c:v>
                </c:pt>
                <c:pt idx="14894">
                  <c:v>-10.737499999999999</c:v>
                </c:pt>
                <c:pt idx="14895">
                  <c:v>-10.739374999999999</c:v>
                </c:pt>
                <c:pt idx="14896">
                  <c:v>-10.740625000000001</c:v>
                </c:pt>
                <c:pt idx="14897">
                  <c:v>-10.743749999999999</c:v>
                </c:pt>
                <c:pt idx="14898">
                  <c:v>-10.744999999999999</c:v>
                </c:pt>
                <c:pt idx="14899">
                  <c:v>-10.747499999999999</c:v>
                </c:pt>
                <c:pt idx="14900">
                  <c:v>-10.750000000000002</c:v>
                </c:pt>
                <c:pt idx="14901">
                  <c:v>-10.751249999999999</c:v>
                </c:pt>
                <c:pt idx="14902">
                  <c:v>-10.753750000000002</c:v>
                </c:pt>
                <c:pt idx="14903">
                  <c:v>-10.755624999999997</c:v>
                </c:pt>
                <c:pt idx="14904">
                  <c:v>-10.758125</c:v>
                </c:pt>
                <c:pt idx="14905">
                  <c:v>-10.760624999999999</c:v>
                </c:pt>
                <c:pt idx="14906">
                  <c:v>-10.762499999999999</c:v>
                </c:pt>
                <c:pt idx="14907">
                  <c:v>-10.763124999999997</c:v>
                </c:pt>
                <c:pt idx="14908">
                  <c:v>-10.765625</c:v>
                </c:pt>
                <c:pt idx="14909">
                  <c:v>-10.768125</c:v>
                </c:pt>
                <c:pt idx="14910">
                  <c:v>-10.770624999999997</c:v>
                </c:pt>
                <c:pt idx="14911">
                  <c:v>-10.77375</c:v>
                </c:pt>
                <c:pt idx="14912">
                  <c:v>-10.775625</c:v>
                </c:pt>
                <c:pt idx="14913">
                  <c:v>-10.778124999999998</c:v>
                </c:pt>
                <c:pt idx="14914">
                  <c:v>-10.780000000000003</c:v>
                </c:pt>
                <c:pt idx="14915">
                  <c:v>-10.782499999999997</c:v>
                </c:pt>
                <c:pt idx="14916">
                  <c:v>-10.783750000000003</c:v>
                </c:pt>
                <c:pt idx="14917">
                  <c:v>-10.786249999999997</c:v>
                </c:pt>
                <c:pt idx="14918">
                  <c:v>-10.788125000000001</c:v>
                </c:pt>
                <c:pt idx="14919">
                  <c:v>-10.789999999999997</c:v>
                </c:pt>
                <c:pt idx="14920">
                  <c:v>-10.791875000000001</c:v>
                </c:pt>
                <c:pt idx="14921">
                  <c:v>-10.793124999999998</c:v>
                </c:pt>
                <c:pt idx="14922">
                  <c:v>-10.796874999999998</c:v>
                </c:pt>
                <c:pt idx="14923">
                  <c:v>-10.799375000000001</c:v>
                </c:pt>
                <c:pt idx="14924">
                  <c:v>-10.800624999999998</c:v>
                </c:pt>
                <c:pt idx="14925">
                  <c:v>-10.801875000000001</c:v>
                </c:pt>
                <c:pt idx="14926">
                  <c:v>-10.804999999999998</c:v>
                </c:pt>
                <c:pt idx="14927">
                  <c:v>-10.806875000000002</c:v>
                </c:pt>
                <c:pt idx="14928">
                  <c:v>-10.809375000000001</c:v>
                </c:pt>
                <c:pt idx="14929">
                  <c:v>-10.811874999999999</c:v>
                </c:pt>
                <c:pt idx="14930">
                  <c:v>-10.812499999999998</c:v>
                </c:pt>
                <c:pt idx="14931">
                  <c:v>-10.815000000000001</c:v>
                </c:pt>
                <c:pt idx="14932">
                  <c:v>-10.817499999999999</c:v>
                </c:pt>
                <c:pt idx="14933">
                  <c:v>-10.819999999999999</c:v>
                </c:pt>
                <c:pt idx="14934">
                  <c:v>-10.820625000000001</c:v>
                </c:pt>
                <c:pt idx="14935">
                  <c:v>-10.823124999999999</c:v>
                </c:pt>
                <c:pt idx="14936">
                  <c:v>-10.825624999999999</c:v>
                </c:pt>
                <c:pt idx="14937">
                  <c:v>-10.826874999999999</c:v>
                </c:pt>
                <c:pt idx="14938">
                  <c:v>-10.829374999999999</c:v>
                </c:pt>
                <c:pt idx="14939">
                  <c:v>-10.831249999999999</c:v>
                </c:pt>
                <c:pt idx="14940">
                  <c:v>-10.833749999999997</c:v>
                </c:pt>
                <c:pt idx="14941">
                  <c:v>-10.83625</c:v>
                </c:pt>
                <c:pt idx="14942">
                  <c:v>-10.837499999999997</c:v>
                </c:pt>
                <c:pt idx="14943">
                  <c:v>-10.838749999999999</c:v>
                </c:pt>
                <c:pt idx="14944">
                  <c:v>-10.842499999999999</c:v>
                </c:pt>
                <c:pt idx="14945">
                  <c:v>-10.844374999999999</c:v>
                </c:pt>
                <c:pt idx="14946">
                  <c:v>-10.846875000000002</c:v>
                </c:pt>
                <c:pt idx="14947">
                  <c:v>-10.848125</c:v>
                </c:pt>
                <c:pt idx="14948">
                  <c:v>-10.849374999999997</c:v>
                </c:pt>
                <c:pt idx="14949">
                  <c:v>-10.851875</c:v>
                </c:pt>
                <c:pt idx="14950">
                  <c:v>-10.854375000000003</c:v>
                </c:pt>
                <c:pt idx="14951">
                  <c:v>-10.855625</c:v>
                </c:pt>
                <c:pt idx="14952">
                  <c:v>-10.858125000000003</c:v>
                </c:pt>
                <c:pt idx="14953">
                  <c:v>-10.86125</c:v>
                </c:pt>
                <c:pt idx="14954">
                  <c:v>-10.863749999999998</c:v>
                </c:pt>
                <c:pt idx="14955">
                  <c:v>-10.864374999999997</c:v>
                </c:pt>
                <c:pt idx="14956">
                  <c:v>-10.866875</c:v>
                </c:pt>
                <c:pt idx="14957">
                  <c:v>-10.870625</c:v>
                </c:pt>
                <c:pt idx="14958">
                  <c:v>-10.871874999999998</c:v>
                </c:pt>
                <c:pt idx="14959">
                  <c:v>-10.873750000000001</c:v>
                </c:pt>
                <c:pt idx="14960">
                  <c:v>-10.875624999999998</c:v>
                </c:pt>
                <c:pt idx="14961">
                  <c:v>-10.879374999999998</c:v>
                </c:pt>
                <c:pt idx="14962">
                  <c:v>-10.881250000000001</c:v>
                </c:pt>
                <c:pt idx="14963">
                  <c:v>-10.882499999999999</c:v>
                </c:pt>
                <c:pt idx="14964">
                  <c:v>-10.884374999999999</c:v>
                </c:pt>
                <c:pt idx="14965">
                  <c:v>-10.887500000000001</c:v>
                </c:pt>
                <c:pt idx="14966">
                  <c:v>-10.888750000000002</c:v>
                </c:pt>
                <c:pt idx="14967">
                  <c:v>-10.892499999999998</c:v>
                </c:pt>
                <c:pt idx="14968">
                  <c:v>-10.893749999999999</c:v>
                </c:pt>
                <c:pt idx="14969">
                  <c:v>-10.894374999999998</c:v>
                </c:pt>
                <c:pt idx="14970">
                  <c:v>-10.897499999999999</c:v>
                </c:pt>
                <c:pt idx="14971">
                  <c:v>-10.898124999999999</c:v>
                </c:pt>
                <c:pt idx="14972">
                  <c:v>-10.901874999999999</c:v>
                </c:pt>
                <c:pt idx="14973">
                  <c:v>-10.904375000000002</c:v>
                </c:pt>
                <c:pt idx="14974">
                  <c:v>-10.906250000000002</c:v>
                </c:pt>
                <c:pt idx="14975">
                  <c:v>-10.90875</c:v>
                </c:pt>
                <c:pt idx="14976">
                  <c:v>-10.910625</c:v>
                </c:pt>
                <c:pt idx="14977">
                  <c:v>-10.911874999999997</c:v>
                </c:pt>
                <c:pt idx="14978">
                  <c:v>-10.914375</c:v>
                </c:pt>
                <c:pt idx="14979">
                  <c:v>-10.91625</c:v>
                </c:pt>
                <c:pt idx="14980">
                  <c:v>-10.918749999999999</c:v>
                </c:pt>
                <c:pt idx="14981">
                  <c:v>-10.92</c:v>
                </c:pt>
                <c:pt idx="14982">
                  <c:v>-10.921250000000002</c:v>
                </c:pt>
                <c:pt idx="14983">
                  <c:v>-10.923124999999997</c:v>
                </c:pt>
                <c:pt idx="14984">
                  <c:v>-10.92625</c:v>
                </c:pt>
                <c:pt idx="14985">
                  <c:v>-10.928750000000003</c:v>
                </c:pt>
                <c:pt idx="14986">
                  <c:v>-10.93</c:v>
                </c:pt>
                <c:pt idx="14987">
                  <c:v>-10.932500000000003</c:v>
                </c:pt>
                <c:pt idx="14988">
                  <c:v>-10.934999999999997</c:v>
                </c:pt>
                <c:pt idx="14989">
                  <c:v>-10.936875000000001</c:v>
                </c:pt>
                <c:pt idx="14990">
                  <c:v>-10.938749999999997</c:v>
                </c:pt>
                <c:pt idx="14991">
                  <c:v>-10.94125</c:v>
                </c:pt>
                <c:pt idx="14992">
                  <c:v>-10.943125</c:v>
                </c:pt>
                <c:pt idx="14993">
                  <c:v>-10.945624999999998</c:v>
                </c:pt>
                <c:pt idx="14994">
                  <c:v>-10.948125000000001</c:v>
                </c:pt>
                <c:pt idx="14995">
                  <c:v>-10.949374999999998</c:v>
                </c:pt>
                <c:pt idx="14996">
                  <c:v>-10.951250000000003</c:v>
                </c:pt>
                <c:pt idx="14997">
                  <c:v>-10.953124999999998</c:v>
                </c:pt>
                <c:pt idx="14998">
                  <c:v>-10.955625000000001</c:v>
                </c:pt>
                <c:pt idx="14999">
                  <c:v>-10.958125000000001</c:v>
                </c:pt>
                <c:pt idx="15000">
                  <c:v>-10.959375000000001</c:v>
                </c:pt>
                <c:pt idx="15001">
                  <c:v>-10.961249999999998</c:v>
                </c:pt>
                <c:pt idx="15002">
                  <c:v>-10.963750000000001</c:v>
                </c:pt>
                <c:pt idx="15003">
                  <c:v>-10.964999999999998</c:v>
                </c:pt>
                <c:pt idx="15004">
                  <c:v>-10.966875000000002</c:v>
                </c:pt>
                <c:pt idx="15005">
                  <c:v>-10.969375000000001</c:v>
                </c:pt>
                <c:pt idx="15006">
                  <c:v>-10.972499999999998</c:v>
                </c:pt>
                <c:pt idx="15007">
                  <c:v>-10.974374999999998</c:v>
                </c:pt>
                <c:pt idx="15008">
                  <c:v>-10.976249999999999</c:v>
                </c:pt>
                <c:pt idx="15009">
                  <c:v>-10.978124999999999</c:v>
                </c:pt>
                <c:pt idx="15010">
                  <c:v>-10.980625000000002</c:v>
                </c:pt>
                <c:pt idx="15011">
                  <c:v>-10.982500000000002</c:v>
                </c:pt>
                <c:pt idx="15012">
                  <c:v>-10.984999999999999</c:v>
                </c:pt>
                <c:pt idx="15013">
                  <c:v>-10.98875</c:v>
                </c:pt>
                <c:pt idx="15014">
                  <c:v>-10.989374999999999</c:v>
                </c:pt>
                <c:pt idx="15015">
                  <c:v>-10.990625</c:v>
                </c:pt>
                <c:pt idx="15016">
                  <c:v>-10.9925</c:v>
                </c:pt>
                <c:pt idx="15017">
                  <c:v>-10.994375</c:v>
                </c:pt>
                <c:pt idx="15018">
                  <c:v>-10.996874999999999</c:v>
                </c:pt>
                <c:pt idx="15019">
                  <c:v>-11</c:v>
                </c:pt>
                <c:pt idx="15020">
                  <c:v>-11.003125000000002</c:v>
                </c:pt>
                <c:pt idx="15021">
                  <c:v>-11.00375</c:v>
                </c:pt>
                <c:pt idx="15022">
                  <c:v>-11.004999999999997</c:v>
                </c:pt>
                <c:pt idx="15023">
                  <c:v>-11.0075</c:v>
                </c:pt>
                <c:pt idx="15024">
                  <c:v>-11.010625000000003</c:v>
                </c:pt>
                <c:pt idx="15025">
                  <c:v>-11.011875</c:v>
                </c:pt>
                <c:pt idx="15026">
                  <c:v>-11.015000000000001</c:v>
                </c:pt>
                <c:pt idx="15027">
                  <c:v>-11.0175</c:v>
                </c:pt>
                <c:pt idx="15028">
                  <c:v>-11.019375</c:v>
                </c:pt>
                <c:pt idx="15029">
                  <c:v>-11.020624999999997</c:v>
                </c:pt>
                <c:pt idx="15030">
                  <c:v>-11.022500000000001</c:v>
                </c:pt>
                <c:pt idx="15031">
                  <c:v>-11.024374999999997</c:v>
                </c:pt>
                <c:pt idx="15032">
                  <c:v>-11.026250000000001</c:v>
                </c:pt>
                <c:pt idx="15033">
                  <c:v>-11.029375000000003</c:v>
                </c:pt>
                <c:pt idx="15034">
                  <c:v>-11.030000000000001</c:v>
                </c:pt>
                <c:pt idx="15035">
                  <c:v>-11.032500000000001</c:v>
                </c:pt>
                <c:pt idx="15036">
                  <c:v>-11.035624999999998</c:v>
                </c:pt>
                <c:pt idx="15037">
                  <c:v>-11.037500000000001</c:v>
                </c:pt>
                <c:pt idx="15038">
                  <c:v>-11.038749999999999</c:v>
                </c:pt>
                <c:pt idx="15039">
                  <c:v>-11.041250000000002</c:v>
                </c:pt>
                <c:pt idx="15040">
                  <c:v>-11.043124999999998</c:v>
                </c:pt>
                <c:pt idx="15041">
                  <c:v>-11.045000000000002</c:v>
                </c:pt>
                <c:pt idx="15042">
                  <c:v>-11.046874999999998</c:v>
                </c:pt>
                <c:pt idx="15043">
                  <c:v>-11.049999999999999</c:v>
                </c:pt>
                <c:pt idx="15044">
                  <c:v>-11.052499999999998</c:v>
                </c:pt>
                <c:pt idx="15045">
                  <c:v>-11.055624999999999</c:v>
                </c:pt>
                <c:pt idx="15046">
                  <c:v>-11.056249999999999</c:v>
                </c:pt>
                <c:pt idx="15047">
                  <c:v>-11.058124999999999</c:v>
                </c:pt>
                <c:pt idx="15048">
                  <c:v>-11.060625000000002</c:v>
                </c:pt>
                <c:pt idx="15049">
                  <c:v>-11.061249999999999</c:v>
                </c:pt>
                <c:pt idx="15050">
                  <c:v>-11.064374999999997</c:v>
                </c:pt>
                <c:pt idx="15051">
                  <c:v>-11.067499999999999</c:v>
                </c:pt>
                <c:pt idx="15052">
                  <c:v>-11.06875</c:v>
                </c:pt>
                <c:pt idx="15053">
                  <c:v>-11.070625</c:v>
                </c:pt>
                <c:pt idx="15054">
                  <c:v>-11.073124999999999</c:v>
                </c:pt>
                <c:pt idx="15055">
                  <c:v>-11.075624999999997</c:v>
                </c:pt>
                <c:pt idx="15056">
                  <c:v>-11.07625</c:v>
                </c:pt>
                <c:pt idx="15057">
                  <c:v>-11.077500000000002</c:v>
                </c:pt>
                <c:pt idx="15058">
                  <c:v>-11.081250000000002</c:v>
                </c:pt>
                <c:pt idx="15059">
                  <c:v>-11.083124999999997</c:v>
                </c:pt>
                <c:pt idx="15060">
                  <c:v>-11.085625</c:v>
                </c:pt>
                <c:pt idx="15061">
                  <c:v>-11.088125</c:v>
                </c:pt>
                <c:pt idx="15062">
                  <c:v>-11.09</c:v>
                </c:pt>
                <c:pt idx="15063">
                  <c:v>-11.092500000000003</c:v>
                </c:pt>
                <c:pt idx="15064">
                  <c:v>-11.093125000000001</c:v>
                </c:pt>
                <c:pt idx="15065">
                  <c:v>-11.094999999999997</c:v>
                </c:pt>
                <c:pt idx="15066">
                  <c:v>-11.098124999999998</c:v>
                </c:pt>
                <c:pt idx="15067">
                  <c:v>-11.100000000000003</c:v>
                </c:pt>
                <c:pt idx="15068">
                  <c:v>-11.102499999999997</c:v>
                </c:pt>
                <c:pt idx="15069">
                  <c:v>-11.104375000000001</c:v>
                </c:pt>
                <c:pt idx="15070">
                  <c:v>-11.106875</c:v>
                </c:pt>
                <c:pt idx="15071">
                  <c:v>-11.107500000000003</c:v>
                </c:pt>
                <c:pt idx="15072">
                  <c:v>-11.108750000000001</c:v>
                </c:pt>
                <c:pt idx="15073">
                  <c:v>-11.112500000000001</c:v>
                </c:pt>
                <c:pt idx="15074">
                  <c:v>-11.115625000000001</c:v>
                </c:pt>
                <c:pt idx="15075">
                  <c:v>-11.118125000000001</c:v>
                </c:pt>
                <c:pt idx="15076">
                  <c:v>-11.119375000000002</c:v>
                </c:pt>
                <c:pt idx="15077">
                  <c:v>-11.121249999999998</c:v>
                </c:pt>
                <c:pt idx="15078">
                  <c:v>-11.122499999999999</c:v>
                </c:pt>
                <c:pt idx="15079">
                  <c:v>-11.124999999999998</c:v>
                </c:pt>
                <c:pt idx="15080">
                  <c:v>-11.128124999999999</c:v>
                </c:pt>
                <c:pt idx="15081">
                  <c:v>-11.129999999999999</c:v>
                </c:pt>
                <c:pt idx="15082">
                  <c:v>-11.132499999999999</c:v>
                </c:pt>
                <c:pt idx="15083">
                  <c:v>-11.133125000000001</c:v>
                </c:pt>
                <c:pt idx="15084">
                  <c:v>-11.135000000000002</c:v>
                </c:pt>
                <c:pt idx="15085">
                  <c:v>-11.138124999999999</c:v>
                </c:pt>
                <c:pt idx="15086">
                  <c:v>-11.139999999999999</c:v>
                </c:pt>
                <c:pt idx="15087">
                  <c:v>-11.141874999999999</c:v>
                </c:pt>
                <c:pt idx="15088">
                  <c:v>-11.144375000000002</c:v>
                </c:pt>
                <c:pt idx="15089">
                  <c:v>-11.145624999999999</c:v>
                </c:pt>
                <c:pt idx="15090">
                  <c:v>-11.147499999999999</c:v>
                </c:pt>
                <c:pt idx="15091">
                  <c:v>-11.150625</c:v>
                </c:pt>
                <c:pt idx="15092">
                  <c:v>-11.1525</c:v>
                </c:pt>
                <c:pt idx="15093">
                  <c:v>-11.154375</c:v>
                </c:pt>
                <c:pt idx="15094">
                  <c:v>-11.15625</c:v>
                </c:pt>
                <c:pt idx="15095">
                  <c:v>-11.15875</c:v>
                </c:pt>
                <c:pt idx="15096">
                  <c:v>-11.161874999999997</c:v>
                </c:pt>
                <c:pt idx="15097">
                  <c:v>-11.163125000000003</c:v>
                </c:pt>
                <c:pt idx="15098">
                  <c:v>-11.164999999999997</c:v>
                </c:pt>
                <c:pt idx="15099">
                  <c:v>-11.16625</c:v>
                </c:pt>
                <c:pt idx="15100">
                  <c:v>-11.168125</c:v>
                </c:pt>
                <c:pt idx="15101">
                  <c:v>-11.171875</c:v>
                </c:pt>
                <c:pt idx="15102">
                  <c:v>-11.175000000000001</c:v>
                </c:pt>
                <c:pt idx="15103">
                  <c:v>-11.175000000000001</c:v>
                </c:pt>
                <c:pt idx="15104">
                  <c:v>-11.175625</c:v>
                </c:pt>
                <c:pt idx="15105">
                  <c:v>-11.178125000000003</c:v>
                </c:pt>
                <c:pt idx="15106">
                  <c:v>-11.18125</c:v>
                </c:pt>
                <c:pt idx="15107">
                  <c:v>-11.183749999999998</c:v>
                </c:pt>
                <c:pt idx="15108">
                  <c:v>-11.186250000000001</c:v>
                </c:pt>
                <c:pt idx="15109">
                  <c:v>-11.187499999999998</c:v>
                </c:pt>
                <c:pt idx="15110">
                  <c:v>-11.189374999999998</c:v>
                </c:pt>
                <c:pt idx="15111">
                  <c:v>-11.193124999999998</c:v>
                </c:pt>
                <c:pt idx="15112">
                  <c:v>-11.194375000000001</c:v>
                </c:pt>
                <c:pt idx="15113">
                  <c:v>-11.196874999999999</c:v>
                </c:pt>
                <c:pt idx="15114">
                  <c:v>-11.198125000000001</c:v>
                </c:pt>
                <c:pt idx="15115">
                  <c:v>-11.200000000000001</c:v>
                </c:pt>
                <c:pt idx="15116">
                  <c:v>-11.202499999999999</c:v>
                </c:pt>
                <c:pt idx="15117">
                  <c:v>-11.203750000000001</c:v>
                </c:pt>
                <c:pt idx="15118">
                  <c:v>-11.204999999999998</c:v>
                </c:pt>
                <c:pt idx="15119">
                  <c:v>-11.207500000000001</c:v>
                </c:pt>
                <c:pt idx="15120">
                  <c:v>-11.211874999999999</c:v>
                </c:pt>
                <c:pt idx="15121">
                  <c:v>-11.213125000000002</c:v>
                </c:pt>
                <c:pt idx="15122">
                  <c:v>-11.214374999999999</c:v>
                </c:pt>
                <c:pt idx="15123">
                  <c:v>-11.216875000000002</c:v>
                </c:pt>
                <c:pt idx="15124">
                  <c:v>-11.218124999999999</c:v>
                </c:pt>
                <c:pt idx="15125">
                  <c:v>-11.22125</c:v>
                </c:pt>
                <c:pt idx="15126">
                  <c:v>-11.223125</c:v>
                </c:pt>
                <c:pt idx="15127">
                  <c:v>-11.225</c:v>
                </c:pt>
                <c:pt idx="15128">
                  <c:v>-11.22875</c:v>
                </c:pt>
                <c:pt idx="15129">
                  <c:v>-11.230000000000002</c:v>
                </c:pt>
                <c:pt idx="15130">
                  <c:v>-11.231249999999999</c:v>
                </c:pt>
                <c:pt idx="15131">
                  <c:v>-11.233124999999999</c:v>
                </c:pt>
                <c:pt idx="15132">
                  <c:v>-11.236875</c:v>
                </c:pt>
                <c:pt idx="15133">
                  <c:v>-11.23875</c:v>
                </c:pt>
                <c:pt idx="15134">
                  <c:v>-11.239999999999997</c:v>
                </c:pt>
                <c:pt idx="15135">
                  <c:v>-11.241875</c:v>
                </c:pt>
                <c:pt idx="15136">
                  <c:v>-11.243749999999997</c:v>
                </c:pt>
                <c:pt idx="15137">
                  <c:v>-11.24625</c:v>
                </c:pt>
                <c:pt idx="15138">
                  <c:v>-11.247499999999997</c:v>
                </c:pt>
                <c:pt idx="15139">
                  <c:v>-11.25</c:v>
                </c:pt>
                <c:pt idx="15140">
                  <c:v>-11.251875</c:v>
                </c:pt>
                <c:pt idx="15141">
                  <c:v>-11.25375</c:v>
                </c:pt>
                <c:pt idx="15142">
                  <c:v>-11.256875000000001</c:v>
                </c:pt>
                <c:pt idx="15143">
                  <c:v>-11.258124999999998</c:v>
                </c:pt>
                <c:pt idx="15144">
                  <c:v>-11.260000000000003</c:v>
                </c:pt>
                <c:pt idx="15145">
                  <c:v>-11.262499999999998</c:v>
                </c:pt>
                <c:pt idx="15146">
                  <c:v>-11.264375000000001</c:v>
                </c:pt>
                <c:pt idx="15147">
                  <c:v>-11.266249999999998</c:v>
                </c:pt>
                <c:pt idx="15148">
                  <c:v>-11.268125000000001</c:v>
                </c:pt>
                <c:pt idx="15149">
                  <c:v>-11.269374999999998</c:v>
                </c:pt>
                <c:pt idx="15150">
                  <c:v>-11.271875000000001</c:v>
                </c:pt>
                <c:pt idx="15151">
                  <c:v>-11.273124999999999</c:v>
                </c:pt>
                <c:pt idx="15152">
                  <c:v>-11.275625000000002</c:v>
                </c:pt>
                <c:pt idx="15153">
                  <c:v>-11.277499999999998</c:v>
                </c:pt>
                <c:pt idx="15154">
                  <c:v>-11.279375000000002</c:v>
                </c:pt>
                <c:pt idx="15155">
                  <c:v>-11.281875000000001</c:v>
                </c:pt>
                <c:pt idx="15156">
                  <c:v>-11.284999999999998</c:v>
                </c:pt>
                <c:pt idx="15157">
                  <c:v>-11.286249999999999</c:v>
                </c:pt>
                <c:pt idx="15158">
                  <c:v>-11.288124999999999</c:v>
                </c:pt>
                <c:pt idx="15159">
                  <c:v>-11.291250000000002</c:v>
                </c:pt>
                <c:pt idx="15160">
                  <c:v>-11.293749999999999</c:v>
                </c:pt>
                <c:pt idx="15161">
                  <c:v>-11.295624999999999</c:v>
                </c:pt>
                <c:pt idx="15162">
                  <c:v>-11.296875000000002</c:v>
                </c:pt>
                <c:pt idx="15163">
                  <c:v>-11.298749999999997</c:v>
                </c:pt>
                <c:pt idx="15164">
                  <c:v>-11.300625000000002</c:v>
                </c:pt>
                <c:pt idx="15165">
                  <c:v>-11.303125</c:v>
                </c:pt>
                <c:pt idx="15166">
                  <c:v>-11.305</c:v>
                </c:pt>
                <c:pt idx="15167">
                  <c:v>-11.308125000000002</c:v>
                </c:pt>
                <c:pt idx="15168">
                  <c:v>-11.309374999999999</c:v>
                </c:pt>
                <c:pt idx="15169">
                  <c:v>-11.311249999999999</c:v>
                </c:pt>
                <c:pt idx="15170">
                  <c:v>-11.313749999999997</c:v>
                </c:pt>
                <c:pt idx="15171">
                  <c:v>-11.315625000000002</c:v>
                </c:pt>
                <c:pt idx="15172">
                  <c:v>-11.318124999999997</c:v>
                </c:pt>
                <c:pt idx="15173">
                  <c:v>-11.3225</c:v>
                </c:pt>
                <c:pt idx="15174">
                  <c:v>-11.323125000000003</c:v>
                </c:pt>
                <c:pt idx="15175">
                  <c:v>-11.324375</c:v>
                </c:pt>
                <c:pt idx="15176">
                  <c:v>-11.326875000000003</c:v>
                </c:pt>
                <c:pt idx="15177">
                  <c:v>-11.328125</c:v>
                </c:pt>
                <c:pt idx="15178">
                  <c:v>-11.330625000000003</c:v>
                </c:pt>
                <c:pt idx="15179">
                  <c:v>-11.331875</c:v>
                </c:pt>
                <c:pt idx="15180">
                  <c:v>-11.334375000000003</c:v>
                </c:pt>
                <c:pt idx="15181">
                  <c:v>-11.336874999999997</c:v>
                </c:pt>
                <c:pt idx="15182">
                  <c:v>-11.3375</c:v>
                </c:pt>
                <c:pt idx="15183">
                  <c:v>-11.340624999999998</c:v>
                </c:pt>
                <c:pt idx="15184">
                  <c:v>-11.342500000000001</c:v>
                </c:pt>
                <c:pt idx="15185">
                  <c:v>-11.344374999999998</c:v>
                </c:pt>
                <c:pt idx="15186">
                  <c:v>-11.346250000000001</c:v>
                </c:pt>
                <c:pt idx="15187">
                  <c:v>-11.348124999999998</c:v>
                </c:pt>
                <c:pt idx="15188">
                  <c:v>-11.350625000000001</c:v>
                </c:pt>
                <c:pt idx="15189">
                  <c:v>-11.352500000000001</c:v>
                </c:pt>
                <c:pt idx="15190">
                  <c:v>-11.354375000000001</c:v>
                </c:pt>
                <c:pt idx="15191">
                  <c:v>-11.357500000000002</c:v>
                </c:pt>
                <c:pt idx="15192">
                  <c:v>-11.360000000000001</c:v>
                </c:pt>
                <c:pt idx="15193">
                  <c:v>-11.361249999999998</c:v>
                </c:pt>
                <c:pt idx="15194">
                  <c:v>-11.363124999999998</c:v>
                </c:pt>
                <c:pt idx="15195">
                  <c:v>-11.365625000000001</c:v>
                </c:pt>
                <c:pt idx="15196">
                  <c:v>-11.37</c:v>
                </c:pt>
                <c:pt idx="15197">
                  <c:v>-11.372499999999999</c:v>
                </c:pt>
                <c:pt idx="15198">
                  <c:v>-11.371874999999999</c:v>
                </c:pt>
                <c:pt idx="15199">
                  <c:v>-11.373125000000002</c:v>
                </c:pt>
                <c:pt idx="15200">
                  <c:v>-11.375624999999999</c:v>
                </c:pt>
                <c:pt idx="15201">
                  <c:v>-11.378124999999999</c:v>
                </c:pt>
                <c:pt idx="15202">
                  <c:v>-11.38125</c:v>
                </c:pt>
                <c:pt idx="15203">
                  <c:v>-11.383125</c:v>
                </c:pt>
                <c:pt idx="15204">
                  <c:v>-11.384374999999997</c:v>
                </c:pt>
                <c:pt idx="15205">
                  <c:v>-11.385624999999999</c:v>
                </c:pt>
                <c:pt idx="15206">
                  <c:v>-11.388124999999997</c:v>
                </c:pt>
                <c:pt idx="15207">
                  <c:v>-11.390625</c:v>
                </c:pt>
                <c:pt idx="15208">
                  <c:v>-11.392499999999997</c:v>
                </c:pt>
                <c:pt idx="15209">
                  <c:v>-11.394375</c:v>
                </c:pt>
                <c:pt idx="15210">
                  <c:v>-11.396875</c:v>
                </c:pt>
                <c:pt idx="15211">
                  <c:v>-11.39875</c:v>
                </c:pt>
                <c:pt idx="15212">
                  <c:v>-11.401875</c:v>
                </c:pt>
                <c:pt idx="15213">
                  <c:v>-11.403749999999997</c:v>
                </c:pt>
                <c:pt idx="15214">
                  <c:v>-11.40625</c:v>
                </c:pt>
                <c:pt idx="15215">
                  <c:v>-11.408125</c:v>
                </c:pt>
                <c:pt idx="15216">
                  <c:v>-11.409375000000001</c:v>
                </c:pt>
                <c:pt idx="15217">
                  <c:v>-11.411249999999997</c:v>
                </c:pt>
                <c:pt idx="15218">
                  <c:v>-11.412500000000003</c:v>
                </c:pt>
                <c:pt idx="15219">
                  <c:v>-11.414374999999998</c:v>
                </c:pt>
                <c:pt idx="15220">
                  <c:v>-11.416250000000003</c:v>
                </c:pt>
                <c:pt idx="15221">
                  <c:v>-11.419375</c:v>
                </c:pt>
                <c:pt idx="15222">
                  <c:v>-11.422499999999998</c:v>
                </c:pt>
                <c:pt idx="15223">
                  <c:v>-11.425000000000001</c:v>
                </c:pt>
                <c:pt idx="15224">
                  <c:v>-11.427499999999998</c:v>
                </c:pt>
                <c:pt idx="15225">
                  <c:v>-11.428750000000001</c:v>
                </c:pt>
                <c:pt idx="15226">
                  <c:v>-11.430625000000001</c:v>
                </c:pt>
                <c:pt idx="15227">
                  <c:v>-11.433124999999999</c:v>
                </c:pt>
                <c:pt idx="15228">
                  <c:v>-11.435625000000002</c:v>
                </c:pt>
                <c:pt idx="15229">
                  <c:v>-11.435625000000002</c:v>
                </c:pt>
                <c:pt idx="15230">
                  <c:v>-11.438125000000001</c:v>
                </c:pt>
                <c:pt idx="15231">
                  <c:v>-11.440624999999999</c:v>
                </c:pt>
                <c:pt idx="15232">
                  <c:v>-11.443124999999998</c:v>
                </c:pt>
                <c:pt idx="15233">
                  <c:v>-11.445625000000001</c:v>
                </c:pt>
                <c:pt idx="15234">
                  <c:v>-11.448124999999999</c:v>
                </c:pt>
                <c:pt idx="15235">
                  <c:v>-11.449375000000002</c:v>
                </c:pt>
                <c:pt idx="15236">
                  <c:v>-11.451250000000002</c:v>
                </c:pt>
                <c:pt idx="15237">
                  <c:v>-11.453125000000002</c:v>
                </c:pt>
                <c:pt idx="15238">
                  <c:v>-11.455625</c:v>
                </c:pt>
                <c:pt idx="15239">
                  <c:v>-11.4575</c:v>
                </c:pt>
                <c:pt idx="15240">
                  <c:v>-11.459999999999999</c:v>
                </c:pt>
                <c:pt idx="15241">
                  <c:v>-11.462499999999997</c:v>
                </c:pt>
                <c:pt idx="15242">
                  <c:v>-11.463749999999999</c:v>
                </c:pt>
                <c:pt idx="15243">
                  <c:v>-11.466875</c:v>
                </c:pt>
                <c:pt idx="15244">
                  <c:v>-11.46875</c:v>
                </c:pt>
                <c:pt idx="15245">
                  <c:v>-11.469999999999997</c:v>
                </c:pt>
                <c:pt idx="15246">
                  <c:v>-11.471875000000002</c:v>
                </c:pt>
                <c:pt idx="15247">
                  <c:v>-11.474374999999997</c:v>
                </c:pt>
                <c:pt idx="15248">
                  <c:v>-11.47625</c:v>
                </c:pt>
                <c:pt idx="15249">
                  <c:v>-11.48</c:v>
                </c:pt>
                <c:pt idx="15250">
                  <c:v>-11.481874999999997</c:v>
                </c:pt>
                <c:pt idx="15251">
                  <c:v>-11.483750000000001</c:v>
                </c:pt>
                <c:pt idx="15252">
                  <c:v>-11.484999999999998</c:v>
                </c:pt>
                <c:pt idx="15253">
                  <c:v>-11.485624999999997</c:v>
                </c:pt>
                <c:pt idx="15254">
                  <c:v>-11.488125</c:v>
                </c:pt>
                <c:pt idx="15255">
                  <c:v>-11.490625000000003</c:v>
                </c:pt>
                <c:pt idx="15256">
                  <c:v>-11.493124999999997</c:v>
                </c:pt>
                <c:pt idx="15257">
                  <c:v>-11.495625</c:v>
                </c:pt>
                <c:pt idx="15258">
                  <c:v>-11.4975</c:v>
                </c:pt>
                <c:pt idx="15259">
                  <c:v>-11.498750000000001</c:v>
                </c:pt>
                <c:pt idx="15260">
                  <c:v>-11.502500000000001</c:v>
                </c:pt>
                <c:pt idx="15261">
                  <c:v>-11.504374999999998</c:v>
                </c:pt>
                <c:pt idx="15262">
                  <c:v>-11.506250000000001</c:v>
                </c:pt>
                <c:pt idx="15263">
                  <c:v>-11.508750000000001</c:v>
                </c:pt>
                <c:pt idx="15264">
                  <c:v>-11.510625000000001</c:v>
                </c:pt>
                <c:pt idx="15265">
                  <c:v>-11.511874999999998</c:v>
                </c:pt>
                <c:pt idx="15266">
                  <c:v>-11.514999999999999</c:v>
                </c:pt>
                <c:pt idx="15267">
                  <c:v>-11.516250000000001</c:v>
                </c:pt>
                <c:pt idx="15268">
                  <c:v>-11.518125000000001</c:v>
                </c:pt>
                <c:pt idx="15269">
                  <c:v>-11.518749999999999</c:v>
                </c:pt>
                <c:pt idx="15270">
                  <c:v>-11.521249999999998</c:v>
                </c:pt>
                <c:pt idx="15271">
                  <c:v>-11.524999999999999</c:v>
                </c:pt>
                <c:pt idx="15272">
                  <c:v>-11.526874999999999</c:v>
                </c:pt>
                <c:pt idx="15273">
                  <c:v>-11.530624999999999</c:v>
                </c:pt>
                <c:pt idx="15274">
                  <c:v>-11.531250000000002</c:v>
                </c:pt>
                <c:pt idx="15275">
                  <c:v>-11.533124999999997</c:v>
                </c:pt>
                <c:pt idx="15276">
                  <c:v>-11.53375</c:v>
                </c:pt>
                <c:pt idx="15277">
                  <c:v>-11.535625</c:v>
                </c:pt>
                <c:pt idx="15278">
                  <c:v>-11.538124999999999</c:v>
                </c:pt>
                <c:pt idx="15279">
                  <c:v>-11.541874999999999</c:v>
                </c:pt>
                <c:pt idx="15280">
                  <c:v>-11.544374999999997</c:v>
                </c:pt>
                <c:pt idx="15281">
                  <c:v>-11.546250000000002</c:v>
                </c:pt>
                <c:pt idx="15282">
                  <c:v>-11.548749999999997</c:v>
                </c:pt>
                <c:pt idx="15283">
                  <c:v>-11.549375</c:v>
                </c:pt>
                <c:pt idx="15284">
                  <c:v>-11.550625</c:v>
                </c:pt>
                <c:pt idx="15285">
                  <c:v>-11.553750000000003</c:v>
                </c:pt>
                <c:pt idx="15286">
                  <c:v>-11.555624999999997</c:v>
                </c:pt>
                <c:pt idx="15287">
                  <c:v>-11.557500000000003</c:v>
                </c:pt>
                <c:pt idx="15288">
                  <c:v>-11.559999999999997</c:v>
                </c:pt>
                <c:pt idx="15289">
                  <c:v>-11.563124999999998</c:v>
                </c:pt>
                <c:pt idx="15290">
                  <c:v>-11.564375</c:v>
                </c:pt>
                <c:pt idx="15291">
                  <c:v>-11.568125</c:v>
                </c:pt>
                <c:pt idx="15292">
                  <c:v>-11.57</c:v>
                </c:pt>
                <c:pt idx="15293">
                  <c:v>-11.57</c:v>
                </c:pt>
                <c:pt idx="15294">
                  <c:v>-11.57375</c:v>
                </c:pt>
                <c:pt idx="15295">
                  <c:v>-11.575625</c:v>
                </c:pt>
                <c:pt idx="15296">
                  <c:v>-11.577500000000001</c:v>
                </c:pt>
                <c:pt idx="15297">
                  <c:v>-11.580625000000001</c:v>
                </c:pt>
                <c:pt idx="15298">
                  <c:v>-11.581250000000001</c:v>
                </c:pt>
                <c:pt idx="15299">
                  <c:v>-11.583749999999998</c:v>
                </c:pt>
                <c:pt idx="15300">
                  <c:v>-11.585624999999999</c:v>
                </c:pt>
                <c:pt idx="15301">
                  <c:v>-11.586875000000001</c:v>
                </c:pt>
                <c:pt idx="15302">
                  <c:v>-11.589374999999999</c:v>
                </c:pt>
                <c:pt idx="15303">
                  <c:v>-11.591249999999999</c:v>
                </c:pt>
                <c:pt idx="15304">
                  <c:v>-11.593749999999998</c:v>
                </c:pt>
                <c:pt idx="15305">
                  <c:v>-11.596874999999999</c:v>
                </c:pt>
                <c:pt idx="15306">
                  <c:v>-11.598749999999999</c:v>
                </c:pt>
                <c:pt idx="15307">
                  <c:v>-11.601249999999999</c:v>
                </c:pt>
                <c:pt idx="15308">
                  <c:v>-11.601875000000001</c:v>
                </c:pt>
                <c:pt idx="15309">
                  <c:v>-11.603750000000002</c:v>
                </c:pt>
                <c:pt idx="15310">
                  <c:v>-11.605625000000002</c:v>
                </c:pt>
                <c:pt idx="15311">
                  <c:v>-11.606874999999999</c:v>
                </c:pt>
                <c:pt idx="15312">
                  <c:v>-11.61</c:v>
                </c:pt>
                <c:pt idx="15313">
                  <c:v>-11.611875</c:v>
                </c:pt>
                <c:pt idx="15314">
                  <c:v>-11.614374999999999</c:v>
                </c:pt>
                <c:pt idx="15315">
                  <c:v>-11.6175</c:v>
                </c:pt>
                <c:pt idx="15316">
                  <c:v>-11.618749999999997</c:v>
                </c:pt>
                <c:pt idx="15317">
                  <c:v>-11.620625000000002</c:v>
                </c:pt>
                <c:pt idx="15318">
                  <c:v>-11.622499999999997</c:v>
                </c:pt>
                <c:pt idx="15319">
                  <c:v>-11.625624999999999</c:v>
                </c:pt>
                <c:pt idx="15320">
                  <c:v>-11.62875</c:v>
                </c:pt>
                <c:pt idx="15321">
                  <c:v>-11.629999999999997</c:v>
                </c:pt>
                <c:pt idx="15322">
                  <c:v>-11.63125</c:v>
                </c:pt>
                <c:pt idx="15323">
                  <c:v>-11.633125</c:v>
                </c:pt>
                <c:pt idx="15324">
                  <c:v>-11.635625000000003</c:v>
                </c:pt>
                <c:pt idx="15325">
                  <c:v>-11.63875</c:v>
                </c:pt>
                <c:pt idx="15326">
                  <c:v>-11.64</c:v>
                </c:pt>
                <c:pt idx="15327">
                  <c:v>-11.6425</c:v>
                </c:pt>
                <c:pt idx="15328">
                  <c:v>-11.644375</c:v>
                </c:pt>
                <c:pt idx="15329">
                  <c:v>-11.64625</c:v>
                </c:pt>
                <c:pt idx="15330">
                  <c:v>-11.649374999999997</c:v>
                </c:pt>
                <c:pt idx="15331">
                  <c:v>-11.651875</c:v>
                </c:pt>
                <c:pt idx="15332">
                  <c:v>-11.653124999999998</c:v>
                </c:pt>
                <c:pt idx="15333">
                  <c:v>-11.655625000000001</c:v>
                </c:pt>
                <c:pt idx="15334">
                  <c:v>-11.655625000000001</c:v>
                </c:pt>
                <c:pt idx="15335">
                  <c:v>-11.658750000000001</c:v>
                </c:pt>
                <c:pt idx="15336">
                  <c:v>-11.661250000000001</c:v>
                </c:pt>
                <c:pt idx="15337">
                  <c:v>-11.663125000000001</c:v>
                </c:pt>
                <c:pt idx="15338">
                  <c:v>-11.665000000000001</c:v>
                </c:pt>
                <c:pt idx="15339">
                  <c:v>-11.666875000000001</c:v>
                </c:pt>
                <c:pt idx="15340">
                  <c:v>-11.669374999999999</c:v>
                </c:pt>
                <c:pt idx="15341">
                  <c:v>-11.671249999999999</c:v>
                </c:pt>
                <c:pt idx="15342">
                  <c:v>-11.672500000000001</c:v>
                </c:pt>
                <c:pt idx="15343">
                  <c:v>-11.674999999999999</c:v>
                </c:pt>
                <c:pt idx="15344">
                  <c:v>-11.678125000000001</c:v>
                </c:pt>
                <c:pt idx="15345">
                  <c:v>-11.678749999999999</c:v>
                </c:pt>
                <c:pt idx="15346">
                  <c:v>-11.680624999999999</c:v>
                </c:pt>
                <c:pt idx="15347">
                  <c:v>-11.683750000000002</c:v>
                </c:pt>
                <c:pt idx="15348">
                  <c:v>-11.686249999999999</c:v>
                </c:pt>
                <c:pt idx="15349">
                  <c:v>-11.688749999999999</c:v>
                </c:pt>
                <c:pt idx="15350">
                  <c:v>-11.692499999999999</c:v>
                </c:pt>
                <c:pt idx="15351">
                  <c:v>-11.69375</c:v>
                </c:pt>
                <c:pt idx="15352">
                  <c:v>-11.695625</c:v>
                </c:pt>
                <c:pt idx="15353">
                  <c:v>-11.698124999999999</c:v>
                </c:pt>
                <c:pt idx="15354">
                  <c:v>-11.698750000000002</c:v>
                </c:pt>
                <c:pt idx="15355">
                  <c:v>-11.699375</c:v>
                </c:pt>
                <c:pt idx="15356">
                  <c:v>-11.701874999999999</c:v>
                </c:pt>
                <c:pt idx="15357">
                  <c:v>-11.703749999999999</c:v>
                </c:pt>
                <c:pt idx="15358">
                  <c:v>-11.706875</c:v>
                </c:pt>
                <c:pt idx="15359">
                  <c:v>-11.709375</c:v>
                </c:pt>
                <c:pt idx="15360">
                  <c:v>-11.711874999999997</c:v>
                </c:pt>
                <c:pt idx="15361">
                  <c:v>-11.713125</c:v>
                </c:pt>
                <c:pt idx="15362">
                  <c:v>-11.713750000000003</c:v>
                </c:pt>
                <c:pt idx="15363">
                  <c:v>-11.716249999999997</c:v>
                </c:pt>
                <c:pt idx="15364">
                  <c:v>-11.719374999999998</c:v>
                </c:pt>
                <c:pt idx="15365">
                  <c:v>-11.720625</c:v>
                </c:pt>
                <c:pt idx="15366">
                  <c:v>-11.7225</c:v>
                </c:pt>
                <c:pt idx="15367">
                  <c:v>-11.725000000000003</c:v>
                </c:pt>
                <c:pt idx="15368">
                  <c:v>-11.728750000000003</c:v>
                </c:pt>
                <c:pt idx="15369">
                  <c:v>-11.728750000000003</c:v>
                </c:pt>
                <c:pt idx="15370">
                  <c:v>-11.73</c:v>
                </c:pt>
                <c:pt idx="15371">
                  <c:v>-11.732500000000003</c:v>
                </c:pt>
                <c:pt idx="15372">
                  <c:v>-11.733750000000001</c:v>
                </c:pt>
                <c:pt idx="15373">
                  <c:v>-11.736249999999998</c:v>
                </c:pt>
                <c:pt idx="15374">
                  <c:v>-11.739375000000001</c:v>
                </c:pt>
                <c:pt idx="15375">
                  <c:v>-11.741874999999999</c:v>
                </c:pt>
                <c:pt idx="15376">
                  <c:v>-11.743749999999999</c:v>
                </c:pt>
                <c:pt idx="15377">
                  <c:v>-11.746249999999998</c:v>
                </c:pt>
                <c:pt idx="15378">
                  <c:v>-11.747499999999999</c:v>
                </c:pt>
                <c:pt idx="15379">
                  <c:v>-11.749999999999998</c:v>
                </c:pt>
                <c:pt idx="15380">
                  <c:v>-11.752500000000001</c:v>
                </c:pt>
                <c:pt idx="15381">
                  <c:v>-11.754999999999999</c:v>
                </c:pt>
                <c:pt idx="15382">
                  <c:v>-11.756250000000001</c:v>
                </c:pt>
                <c:pt idx="15383">
                  <c:v>-11.758125000000001</c:v>
                </c:pt>
                <c:pt idx="15384">
                  <c:v>-11.758749999999999</c:v>
                </c:pt>
                <c:pt idx="15385">
                  <c:v>-11.761875000000002</c:v>
                </c:pt>
                <c:pt idx="15386">
                  <c:v>-11.764999999999999</c:v>
                </c:pt>
                <c:pt idx="15387">
                  <c:v>-11.766874999999999</c:v>
                </c:pt>
                <c:pt idx="15388">
                  <c:v>-11.768749999999999</c:v>
                </c:pt>
                <c:pt idx="15389">
                  <c:v>-11.771875</c:v>
                </c:pt>
                <c:pt idx="15390">
                  <c:v>-11.77375</c:v>
                </c:pt>
                <c:pt idx="15391">
                  <c:v>-11.774999999999997</c:v>
                </c:pt>
                <c:pt idx="15392">
                  <c:v>-11.7775</c:v>
                </c:pt>
                <c:pt idx="15393">
                  <c:v>-11.779375</c:v>
                </c:pt>
                <c:pt idx="15394">
                  <c:v>-11.780625000000002</c:v>
                </c:pt>
                <c:pt idx="15395">
                  <c:v>-11.783124999999997</c:v>
                </c:pt>
                <c:pt idx="15396">
                  <c:v>-11.786249999999997</c:v>
                </c:pt>
                <c:pt idx="15397">
                  <c:v>-11.7875</c:v>
                </c:pt>
                <c:pt idx="15398">
                  <c:v>-11.789375</c:v>
                </c:pt>
                <c:pt idx="15399">
                  <c:v>-11.79125</c:v>
                </c:pt>
                <c:pt idx="15400">
                  <c:v>-11.7925</c:v>
                </c:pt>
                <c:pt idx="15401">
                  <c:v>-11.796250000000001</c:v>
                </c:pt>
                <c:pt idx="15402">
                  <c:v>-11.798124999999997</c:v>
                </c:pt>
                <c:pt idx="15403">
                  <c:v>-11.799375000000003</c:v>
                </c:pt>
                <c:pt idx="15404">
                  <c:v>-11.801249999999998</c:v>
                </c:pt>
                <c:pt idx="15405">
                  <c:v>-11.803750000000001</c:v>
                </c:pt>
                <c:pt idx="15406">
                  <c:v>-11.805624999999997</c:v>
                </c:pt>
                <c:pt idx="15407">
                  <c:v>-11.807500000000001</c:v>
                </c:pt>
                <c:pt idx="15408">
                  <c:v>-11.809374999999998</c:v>
                </c:pt>
                <c:pt idx="15409">
                  <c:v>-11.811875000000001</c:v>
                </c:pt>
                <c:pt idx="15410">
                  <c:v>-11.815000000000001</c:v>
                </c:pt>
                <c:pt idx="15411">
                  <c:v>-11.817500000000001</c:v>
                </c:pt>
                <c:pt idx="15412">
                  <c:v>-11.818750000000001</c:v>
                </c:pt>
                <c:pt idx="15413">
                  <c:v>-11.819999999999999</c:v>
                </c:pt>
                <c:pt idx="15414">
                  <c:v>-11.821874999999999</c:v>
                </c:pt>
                <c:pt idx="15415">
                  <c:v>-11.823749999999999</c:v>
                </c:pt>
                <c:pt idx="15416">
                  <c:v>-11.825624999999999</c:v>
                </c:pt>
                <c:pt idx="15417">
                  <c:v>-11.828124999999998</c:v>
                </c:pt>
                <c:pt idx="15418">
                  <c:v>-11.831249999999999</c:v>
                </c:pt>
                <c:pt idx="15419">
                  <c:v>-11.832500000000001</c:v>
                </c:pt>
                <c:pt idx="15420">
                  <c:v>-11.834375000000001</c:v>
                </c:pt>
                <c:pt idx="15421">
                  <c:v>-11.836250000000001</c:v>
                </c:pt>
                <c:pt idx="15422">
                  <c:v>-11.839374999999999</c:v>
                </c:pt>
                <c:pt idx="15423">
                  <c:v>-11.840624999999999</c:v>
                </c:pt>
                <c:pt idx="15424">
                  <c:v>-11.842499999999999</c:v>
                </c:pt>
                <c:pt idx="15425">
                  <c:v>-11.84625</c:v>
                </c:pt>
                <c:pt idx="15426">
                  <c:v>-11.847500000000002</c:v>
                </c:pt>
                <c:pt idx="15427">
                  <c:v>-11.85</c:v>
                </c:pt>
                <c:pt idx="15428">
                  <c:v>-11.851250000000002</c:v>
                </c:pt>
                <c:pt idx="15429">
                  <c:v>-11.853124999999997</c:v>
                </c:pt>
                <c:pt idx="15430">
                  <c:v>-11.856874999999997</c:v>
                </c:pt>
                <c:pt idx="15431">
                  <c:v>-11.856249999999999</c:v>
                </c:pt>
                <c:pt idx="15432">
                  <c:v>-11.859375</c:v>
                </c:pt>
                <c:pt idx="15433">
                  <c:v>-11.861875</c:v>
                </c:pt>
                <c:pt idx="15434">
                  <c:v>-11.865625</c:v>
                </c:pt>
                <c:pt idx="15435">
                  <c:v>-11.8675</c:v>
                </c:pt>
                <c:pt idx="15436">
                  <c:v>-11.869375</c:v>
                </c:pt>
                <c:pt idx="15437">
                  <c:v>-11.870000000000003</c:v>
                </c:pt>
                <c:pt idx="15438">
                  <c:v>-11.873125</c:v>
                </c:pt>
                <c:pt idx="15439">
                  <c:v>-11.875</c:v>
                </c:pt>
                <c:pt idx="15440">
                  <c:v>-11.876249999999997</c:v>
                </c:pt>
                <c:pt idx="15441">
                  <c:v>-11.87875</c:v>
                </c:pt>
                <c:pt idx="15442">
                  <c:v>-11.880625</c:v>
                </c:pt>
                <c:pt idx="15443">
                  <c:v>-11.883749999999997</c:v>
                </c:pt>
                <c:pt idx="15444">
                  <c:v>-11.884375</c:v>
                </c:pt>
                <c:pt idx="15445">
                  <c:v>-11.886874999999998</c:v>
                </c:pt>
                <c:pt idx="15446">
                  <c:v>-11.89</c:v>
                </c:pt>
                <c:pt idx="15447">
                  <c:v>-11.891875000000001</c:v>
                </c:pt>
                <c:pt idx="15448">
                  <c:v>-11.894374999999998</c:v>
                </c:pt>
                <c:pt idx="15449">
                  <c:v>-11.896875000000001</c:v>
                </c:pt>
                <c:pt idx="15450">
                  <c:v>-11.896875000000001</c:v>
                </c:pt>
                <c:pt idx="15451">
                  <c:v>-11.898749999999998</c:v>
                </c:pt>
                <c:pt idx="15452">
                  <c:v>-11.902499999999998</c:v>
                </c:pt>
                <c:pt idx="15453">
                  <c:v>-11.905000000000001</c:v>
                </c:pt>
                <c:pt idx="15454">
                  <c:v>-11.906875000000001</c:v>
                </c:pt>
                <c:pt idx="15455">
                  <c:v>-11.908124999999998</c:v>
                </c:pt>
                <c:pt idx="15456">
                  <c:v>-11.911249999999999</c:v>
                </c:pt>
                <c:pt idx="15457">
                  <c:v>-11.912500000000001</c:v>
                </c:pt>
                <c:pt idx="15458">
                  <c:v>-11.913749999999999</c:v>
                </c:pt>
                <c:pt idx="15459">
                  <c:v>-11.916250000000002</c:v>
                </c:pt>
                <c:pt idx="15460">
                  <c:v>-11.918125000000002</c:v>
                </c:pt>
                <c:pt idx="15461">
                  <c:v>-11.921249999999999</c:v>
                </c:pt>
                <c:pt idx="15462">
                  <c:v>-11.923124999999999</c:v>
                </c:pt>
                <c:pt idx="15463">
                  <c:v>-11.924375</c:v>
                </c:pt>
                <c:pt idx="15464">
                  <c:v>-11.926874999999999</c:v>
                </c:pt>
                <c:pt idx="15465">
                  <c:v>-11.929375000000002</c:v>
                </c:pt>
                <c:pt idx="15466">
                  <c:v>-11.931875</c:v>
                </c:pt>
                <c:pt idx="15467">
                  <c:v>-11.93375</c:v>
                </c:pt>
                <c:pt idx="15468">
                  <c:v>-11.934999999999997</c:v>
                </c:pt>
                <c:pt idx="15469">
                  <c:v>-11.936875000000002</c:v>
                </c:pt>
                <c:pt idx="15470">
                  <c:v>-11.939374999999997</c:v>
                </c:pt>
                <c:pt idx="15471">
                  <c:v>-11.94125</c:v>
                </c:pt>
                <c:pt idx="15472">
                  <c:v>-11.94375</c:v>
                </c:pt>
                <c:pt idx="15473">
                  <c:v>-11.9475</c:v>
                </c:pt>
                <c:pt idx="15474">
                  <c:v>-11.9475</c:v>
                </c:pt>
                <c:pt idx="15475">
                  <c:v>-11.949999999999998</c:v>
                </c:pt>
                <c:pt idx="15476">
                  <c:v>-11.95125</c:v>
                </c:pt>
                <c:pt idx="15477">
                  <c:v>-11.955</c:v>
                </c:pt>
                <c:pt idx="15478">
                  <c:v>-11.956875</c:v>
                </c:pt>
                <c:pt idx="15479">
                  <c:v>-11.959375000000003</c:v>
                </c:pt>
                <c:pt idx="15480">
                  <c:v>-11.960625</c:v>
                </c:pt>
                <c:pt idx="15481">
                  <c:v>-11.961874999999997</c:v>
                </c:pt>
                <c:pt idx="15482">
                  <c:v>-11.963125000000003</c:v>
                </c:pt>
                <c:pt idx="15483">
                  <c:v>-11.964375</c:v>
                </c:pt>
                <c:pt idx="15484">
                  <c:v>-11.967500000000001</c:v>
                </c:pt>
                <c:pt idx="15485">
                  <c:v>-11.970624999999998</c:v>
                </c:pt>
                <c:pt idx="15486">
                  <c:v>-11.973750000000001</c:v>
                </c:pt>
                <c:pt idx="15487">
                  <c:v>-11.974374999999998</c:v>
                </c:pt>
                <c:pt idx="15488">
                  <c:v>-11.976874999999998</c:v>
                </c:pt>
                <c:pt idx="15489">
                  <c:v>-11.979375000000001</c:v>
                </c:pt>
                <c:pt idx="15490">
                  <c:v>-11.981874999999999</c:v>
                </c:pt>
                <c:pt idx="15491">
                  <c:v>-11.982500000000002</c:v>
                </c:pt>
                <c:pt idx="15492">
                  <c:v>-11.984374999999998</c:v>
                </c:pt>
                <c:pt idx="15493">
                  <c:v>-11.986875000000001</c:v>
                </c:pt>
                <c:pt idx="15494">
                  <c:v>-11.990625000000001</c:v>
                </c:pt>
                <c:pt idx="15495">
                  <c:v>-11.993124999999999</c:v>
                </c:pt>
                <c:pt idx="15496">
                  <c:v>-11.993749999999999</c:v>
                </c:pt>
                <c:pt idx="15497">
                  <c:v>-11.994375000000002</c:v>
                </c:pt>
                <c:pt idx="15498">
                  <c:v>-11.996874999999999</c:v>
                </c:pt>
                <c:pt idx="15499">
                  <c:v>-12.000000000000002</c:v>
                </c:pt>
                <c:pt idx="15500">
                  <c:v>-12.0025</c:v>
                </c:pt>
                <c:pt idx="15501">
                  <c:v>-12.003750000000002</c:v>
                </c:pt>
                <c:pt idx="15502">
                  <c:v>-12.006874999999999</c:v>
                </c:pt>
                <c:pt idx="15503">
                  <c:v>-12.008125</c:v>
                </c:pt>
                <c:pt idx="15504">
                  <c:v>-12.009374999999997</c:v>
                </c:pt>
                <c:pt idx="15505">
                  <c:v>-12.013124999999997</c:v>
                </c:pt>
                <c:pt idx="15506">
                  <c:v>-12.014374999999999</c:v>
                </c:pt>
                <c:pt idx="15507">
                  <c:v>-12.015625</c:v>
                </c:pt>
                <c:pt idx="15508">
                  <c:v>-12.018125</c:v>
                </c:pt>
                <c:pt idx="15509">
                  <c:v>-12.02</c:v>
                </c:pt>
                <c:pt idx="15510">
                  <c:v>-12.023125</c:v>
                </c:pt>
                <c:pt idx="15511">
                  <c:v>-12.024999999999997</c:v>
                </c:pt>
                <c:pt idx="15512">
                  <c:v>-12.026875</c:v>
                </c:pt>
                <c:pt idx="15513">
                  <c:v>-12.028124999999998</c:v>
                </c:pt>
                <c:pt idx="15514">
                  <c:v>-12.030625000000001</c:v>
                </c:pt>
                <c:pt idx="15515">
                  <c:v>-12.033125</c:v>
                </c:pt>
                <c:pt idx="15516">
                  <c:v>-12.033750000000003</c:v>
                </c:pt>
                <c:pt idx="15517">
                  <c:v>-12.036875</c:v>
                </c:pt>
                <c:pt idx="15518">
                  <c:v>-12.040625</c:v>
                </c:pt>
                <c:pt idx="15519">
                  <c:v>-12.041250000000003</c:v>
                </c:pt>
                <c:pt idx="15520">
                  <c:v>-12.043749999999998</c:v>
                </c:pt>
                <c:pt idx="15521">
                  <c:v>-12.046250000000001</c:v>
                </c:pt>
                <c:pt idx="15522">
                  <c:v>-12.048125000000001</c:v>
                </c:pt>
                <c:pt idx="15523">
                  <c:v>-12.049375000000001</c:v>
                </c:pt>
                <c:pt idx="15524">
                  <c:v>-12.051249999999998</c:v>
                </c:pt>
                <c:pt idx="15525">
                  <c:v>-12.054374999999999</c:v>
                </c:pt>
                <c:pt idx="15526">
                  <c:v>-12.056249999999999</c:v>
                </c:pt>
                <c:pt idx="15527">
                  <c:v>-12.057500000000001</c:v>
                </c:pt>
                <c:pt idx="15528">
                  <c:v>-12.060625000000002</c:v>
                </c:pt>
                <c:pt idx="15529">
                  <c:v>-12.062499999999998</c:v>
                </c:pt>
                <c:pt idx="15530">
                  <c:v>-12.063749999999999</c:v>
                </c:pt>
                <c:pt idx="15531">
                  <c:v>-12.065624999999999</c:v>
                </c:pt>
                <c:pt idx="15532">
                  <c:v>-12.066875000000001</c:v>
                </c:pt>
                <c:pt idx="15533">
                  <c:v>-12.069374999999999</c:v>
                </c:pt>
                <c:pt idx="15534">
                  <c:v>-12.071874999999999</c:v>
                </c:pt>
                <c:pt idx="15535">
                  <c:v>-12.073749999999999</c:v>
                </c:pt>
                <c:pt idx="15536">
                  <c:v>-12.077499999999999</c:v>
                </c:pt>
                <c:pt idx="15537">
                  <c:v>-12.078749999999999</c:v>
                </c:pt>
                <c:pt idx="15538">
                  <c:v>-12.080625</c:v>
                </c:pt>
                <c:pt idx="15539">
                  <c:v>-12.0825</c:v>
                </c:pt>
                <c:pt idx="15540">
                  <c:v>-12.083749999999997</c:v>
                </c:pt>
                <c:pt idx="15541">
                  <c:v>-12.085625000000002</c:v>
                </c:pt>
                <c:pt idx="15542">
                  <c:v>-12.088125</c:v>
                </c:pt>
                <c:pt idx="15543">
                  <c:v>-12.090624999999999</c:v>
                </c:pt>
                <c:pt idx="15544">
                  <c:v>-12.092499999999999</c:v>
                </c:pt>
                <c:pt idx="15545">
                  <c:v>-12.094374999999999</c:v>
                </c:pt>
                <c:pt idx="15546">
                  <c:v>-12.096875000000002</c:v>
                </c:pt>
                <c:pt idx="15547">
                  <c:v>-12.098749999999997</c:v>
                </c:pt>
                <c:pt idx="15548">
                  <c:v>-12.10125</c:v>
                </c:pt>
                <c:pt idx="15549">
                  <c:v>-12.103124999999997</c:v>
                </c:pt>
                <c:pt idx="15550">
                  <c:v>-12.105</c:v>
                </c:pt>
                <c:pt idx="15551">
                  <c:v>-12.106249999999998</c:v>
                </c:pt>
                <c:pt idx="15552">
                  <c:v>-12.109375</c:v>
                </c:pt>
                <c:pt idx="15553">
                  <c:v>-12.11125</c:v>
                </c:pt>
                <c:pt idx="15554">
                  <c:v>-12.114374999999997</c:v>
                </c:pt>
                <c:pt idx="15555">
                  <c:v>-12.114374999999997</c:v>
                </c:pt>
                <c:pt idx="15556">
                  <c:v>-12.116250000000001</c:v>
                </c:pt>
                <c:pt idx="15557">
                  <c:v>-12.120000000000001</c:v>
                </c:pt>
                <c:pt idx="15558">
                  <c:v>-12.121249999999998</c:v>
                </c:pt>
                <c:pt idx="15559">
                  <c:v>-12.123125000000003</c:v>
                </c:pt>
                <c:pt idx="15560">
                  <c:v>-12.125624999999998</c:v>
                </c:pt>
                <c:pt idx="15561">
                  <c:v>-12.126250000000001</c:v>
                </c:pt>
                <c:pt idx="15562">
                  <c:v>-12.129374999999998</c:v>
                </c:pt>
                <c:pt idx="15563">
                  <c:v>-12.131875000000001</c:v>
                </c:pt>
                <c:pt idx="15564">
                  <c:v>-12.135000000000002</c:v>
                </c:pt>
                <c:pt idx="15565">
                  <c:v>-12.136874999999998</c:v>
                </c:pt>
                <c:pt idx="15566">
                  <c:v>-12.138750000000002</c:v>
                </c:pt>
                <c:pt idx="15567">
                  <c:v>-12.140624999999998</c:v>
                </c:pt>
                <c:pt idx="15568">
                  <c:v>-12.141874999999999</c:v>
                </c:pt>
                <c:pt idx="15569">
                  <c:v>-12.144374999999998</c:v>
                </c:pt>
                <c:pt idx="15570">
                  <c:v>-12.146249999999998</c:v>
                </c:pt>
                <c:pt idx="15571">
                  <c:v>-12.147499999999999</c:v>
                </c:pt>
                <c:pt idx="15572">
                  <c:v>-12.149999999999999</c:v>
                </c:pt>
                <c:pt idx="15573">
                  <c:v>-12.153124999999999</c:v>
                </c:pt>
                <c:pt idx="15574">
                  <c:v>-12.154375000000002</c:v>
                </c:pt>
                <c:pt idx="15575">
                  <c:v>-12.156874999999999</c:v>
                </c:pt>
                <c:pt idx="15576">
                  <c:v>-12.159374999999999</c:v>
                </c:pt>
                <c:pt idx="15577">
                  <c:v>-12.160625</c:v>
                </c:pt>
                <c:pt idx="15578">
                  <c:v>-12.163750000000002</c:v>
                </c:pt>
                <c:pt idx="15579">
                  <c:v>-12.166874999999999</c:v>
                </c:pt>
                <c:pt idx="15580">
                  <c:v>-12.167500000000002</c:v>
                </c:pt>
                <c:pt idx="15581">
                  <c:v>-12.168749999999999</c:v>
                </c:pt>
                <c:pt idx="15582">
                  <c:v>-12.17</c:v>
                </c:pt>
                <c:pt idx="15583">
                  <c:v>-12.171875</c:v>
                </c:pt>
                <c:pt idx="15584">
                  <c:v>-12.175000000000002</c:v>
                </c:pt>
                <c:pt idx="15585">
                  <c:v>-12.177499999999997</c:v>
                </c:pt>
                <c:pt idx="15586">
                  <c:v>-12.179375</c:v>
                </c:pt>
                <c:pt idx="15587">
                  <c:v>-12.181875</c:v>
                </c:pt>
                <c:pt idx="15588">
                  <c:v>-12.184999999999997</c:v>
                </c:pt>
                <c:pt idx="15589">
                  <c:v>-12.186250000000003</c:v>
                </c:pt>
                <c:pt idx="15590">
                  <c:v>-12.189375</c:v>
                </c:pt>
                <c:pt idx="15591">
                  <c:v>-12.190625000000001</c:v>
                </c:pt>
                <c:pt idx="15592">
                  <c:v>-12.192499999999997</c:v>
                </c:pt>
                <c:pt idx="15593">
                  <c:v>-12.194375000000001</c:v>
                </c:pt>
                <c:pt idx="15594">
                  <c:v>-12.196249999999997</c:v>
                </c:pt>
                <c:pt idx="15595">
                  <c:v>-12.196249999999997</c:v>
                </c:pt>
                <c:pt idx="15596">
                  <c:v>-12.19875</c:v>
                </c:pt>
                <c:pt idx="15597">
                  <c:v>-12.201875000000001</c:v>
                </c:pt>
                <c:pt idx="15598">
                  <c:v>-12.204375000000001</c:v>
                </c:pt>
                <c:pt idx="15599">
                  <c:v>-12.205625000000001</c:v>
                </c:pt>
                <c:pt idx="15600">
                  <c:v>-12.207499999999998</c:v>
                </c:pt>
                <c:pt idx="15601">
                  <c:v>-12.209375000000001</c:v>
                </c:pt>
                <c:pt idx="15602">
                  <c:v>-12.213750000000001</c:v>
                </c:pt>
                <c:pt idx="15603">
                  <c:v>-12.214999999999998</c:v>
                </c:pt>
                <c:pt idx="15604">
                  <c:v>-12.216875000000002</c:v>
                </c:pt>
                <c:pt idx="15605">
                  <c:v>-12.220624999999998</c:v>
                </c:pt>
                <c:pt idx="15606">
                  <c:v>-12.221874999999999</c:v>
                </c:pt>
                <c:pt idx="15607">
                  <c:v>-12.224374999999998</c:v>
                </c:pt>
                <c:pt idx="15608">
                  <c:v>-12.226249999999999</c:v>
                </c:pt>
                <c:pt idx="15609">
                  <c:v>-12.226875000000001</c:v>
                </c:pt>
                <c:pt idx="15610">
                  <c:v>-12.228750000000002</c:v>
                </c:pt>
                <c:pt idx="15611">
                  <c:v>-12.231249999999999</c:v>
                </c:pt>
                <c:pt idx="15612">
                  <c:v>-12.234375000000002</c:v>
                </c:pt>
                <c:pt idx="15613">
                  <c:v>-12.236875</c:v>
                </c:pt>
                <c:pt idx="15614">
                  <c:v>-12.237499999999999</c:v>
                </c:pt>
                <c:pt idx="15615">
                  <c:v>-12.239999999999997</c:v>
                </c:pt>
                <c:pt idx="15616">
                  <c:v>-12.2425</c:v>
                </c:pt>
                <c:pt idx="15617">
                  <c:v>-12.244375</c:v>
                </c:pt>
                <c:pt idx="15618">
                  <c:v>-12.246874999999999</c:v>
                </c:pt>
                <c:pt idx="15619">
                  <c:v>-12.248749999999999</c:v>
                </c:pt>
                <c:pt idx="15620">
                  <c:v>-12.25</c:v>
                </c:pt>
                <c:pt idx="15621">
                  <c:v>-12.251874999999997</c:v>
                </c:pt>
                <c:pt idx="15622">
                  <c:v>-12.254375</c:v>
                </c:pt>
                <c:pt idx="15623">
                  <c:v>-12.2575</c:v>
                </c:pt>
                <c:pt idx="15624">
                  <c:v>-12.258749999999997</c:v>
                </c:pt>
                <c:pt idx="15625">
                  <c:v>-12.26125</c:v>
                </c:pt>
                <c:pt idx="15626">
                  <c:v>-12.263124999999997</c:v>
                </c:pt>
                <c:pt idx="15627">
                  <c:v>-12.265625</c:v>
                </c:pt>
                <c:pt idx="15628">
                  <c:v>-12.266874999999997</c:v>
                </c:pt>
                <c:pt idx="15629">
                  <c:v>-12.269375</c:v>
                </c:pt>
                <c:pt idx="15630">
                  <c:v>-12.271875000000003</c:v>
                </c:pt>
                <c:pt idx="15631">
                  <c:v>-12.273125</c:v>
                </c:pt>
                <c:pt idx="15632">
                  <c:v>-12.276250000000001</c:v>
                </c:pt>
                <c:pt idx="15633">
                  <c:v>-12.278124999999998</c:v>
                </c:pt>
                <c:pt idx="15634">
                  <c:v>-12.280625000000001</c:v>
                </c:pt>
                <c:pt idx="15635">
                  <c:v>-12.282500000000001</c:v>
                </c:pt>
                <c:pt idx="15636">
                  <c:v>-12.283124999999998</c:v>
                </c:pt>
                <c:pt idx="15637">
                  <c:v>-12.285624999999998</c:v>
                </c:pt>
                <c:pt idx="15638">
                  <c:v>-12.288125000000001</c:v>
                </c:pt>
                <c:pt idx="15639">
                  <c:v>-12.288749999999999</c:v>
                </c:pt>
                <c:pt idx="15640">
                  <c:v>-12.291875000000001</c:v>
                </c:pt>
                <c:pt idx="15641">
                  <c:v>-12.294374999999999</c:v>
                </c:pt>
                <c:pt idx="15642">
                  <c:v>-12.296249999999999</c:v>
                </c:pt>
                <c:pt idx="15643">
                  <c:v>-12.297500000000001</c:v>
                </c:pt>
                <c:pt idx="15644">
                  <c:v>-12.299999999999999</c:v>
                </c:pt>
                <c:pt idx="15645">
                  <c:v>-12.302499999999998</c:v>
                </c:pt>
                <c:pt idx="15646">
                  <c:v>-12.304374999999999</c:v>
                </c:pt>
                <c:pt idx="15647">
                  <c:v>-12.307499999999999</c:v>
                </c:pt>
                <c:pt idx="15648">
                  <c:v>-12.309999999999999</c:v>
                </c:pt>
                <c:pt idx="15649">
                  <c:v>-12.311249999999999</c:v>
                </c:pt>
                <c:pt idx="15650">
                  <c:v>-12.312500000000002</c:v>
                </c:pt>
                <c:pt idx="15651">
                  <c:v>-12.315</c:v>
                </c:pt>
                <c:pt idx="15652">
                  <c:v>-12.316250000000002</c:v>
                </c:pt>
                <c:pt idx="15653">
                  <c:v>-12.319374999999999</c:v>
                </c:pt>
                <c:pt idx="15654">
                  <c:v>-12.321874999999997</c:v>
                </c:pt>
                <c:pt idx="15655">
                  <c:v>-12.323124999999999</c:v>
                </c:pt>
                <c:pt idx="15656">
                  <c:v>-12.32625</c:v>
                </c:pt>
                <c:pt idx="15657">
                  <c:v>-12.327500000000002</c:v>
                </c:pt>
                <c:pt idx="15658">
                  <c:v>-12.329999999999997</c:v>
                </c:pt>
                <c:pt idx="15659">
                  <c:v>-12.331250000000002</c:v>
                </c:pt>
                <c:pt idx="15660">
                  <c:v>-12.333124999999997</c:v>
                </c:pt>
                <c:pt idx="15661">
                  <c:v>-12.33625</c:v>
                </c:pt>
                <c:pt idx="15662">
                  <c:v>-12.338125</c:v>
                </c:pt>
                <c:pt idx="15663">
                  <c:v>-12.338750000000003</c:v>
                </c:pt>
                <c:pt idx="15664">
                  <c:v>-12.341249999999997</c:v>
                </c:pt>
                <c:pt idx="15665">
                  <c:v>-12.344374999999998</c:v>
                </c:pt>
                <c:pt idx="15666">
                  <c:v>-12.346250000000003</c:v>
                </c:pt>
                <c:pt idx="15667">
                  <c:v>-12.3475</c:v>
                </c:pt>
                <c:pt idx="15668">
                  <c:v>-12.350625000000001</c:v>
                </c:pt>
                <c:pt idx="15669">
                  <c:v>-12.353750000000003</c:v>
                </c:pt>
                <c:pt idx="15670">
                  <c:v>-12.354375000000001</c:v>
                </c:pt>
                <c:pt idx="15671">
                  <c:v>-12.355</c:v>
                </c:pt>
                <c:pt idx="15672">
                  <c:v>-12.358125000000001</c:v>
                </c:pt>
                <c:pt idx="15673">
                  <c:v>-12.359999999999998</c:v>
                </c:pt>
                <c:pt idx="15674">
                  <c:v>-12.361249999999998</c:v>
                </c:pt>
                <c:pt idx="15675">
                  <c:v>-12.364375000000001</c:v>
                </c:pt>
                <c:pt idx="15676">
                  <c:v>-12.366874999999999</c:v>
                </c:pt>
                <c:pt idx="15677">
                  <c:v>-12.368125000000001</c:v>
                </c:pt>
                <c:pt idx="15678">
                  <c:v>-12.370624999999999</c:v>
                </c:pt>
                <c:pt idx="15679">
                  <c:v>-12.371875000000001</c:v>
                </c:pt>
                <c:pt idx="15680">
                  <c:v>-12.374999999999998</c:v>
                </c:pt>
                <c:pt idx="15681">
                  <c:v>-12.376874999999998</c:v>
                </c:pt>
                <c:pt idx="15682">
                  <c:v>-12.378749999999998</c:v>
                </c:pt>
                <c:pt idx="15683">
                  <c:v>-12.380624999999998</c:v>
                </c:pt>
                <c:pt idx="15684">
                  <c:v>-12.383125000000001</c:v>
                </c:pt>
                <c:pt idx="15685">
                  <c:v>-12.385624999999999</c:v>
                </c:pt>
                <c:pt idx="15686">
                  <c:v>-12.386875000000002</c:v>
                </c:pt>
                <c:pt idx="15687">
                  <c:v>-12.388750000000002</c:v>
                </c:pt>
                <c:pt idx="15688">
                  <c:v>-12.389999999999999</c:v>
                </c:pt>
                <c:pt idx="15689">
                  <c:v>-12.392499999999997</c:v>
                </c:pt>
                <c:pt idx="15690">
                  <c:v>-12.395624999999999</c:v>
                </c:pt>
                <c:pt idx="15691">
                  <c:v>-12.397499999999999</c:v>
                </c:pt>
                <c:pt idx="15692">
                  <c:v>-12.399374999999999</c:v>
                </c:pt>
                <c:pt idx="15693">
                  <c:v>-12.401249999999999</c:v>
                </c:pt>
                <c:pt idx="15694">
                  <c:v>-12.403124999999999</c:v>
                </c:pt>
                <c:pt idx="15695">
                  <c:v>-12.40625</c:v>
                </c:pt>
                <c:pt idx="15696">
                  <c:v>-12.409375000000002</c:v>
                </c:pt>
                <c:pt idx="15697">
                  <c:v>-12.410625</c:v>
                </c:pt>
                <c:pt idx="15698">
                  <c:v>-12.411249999999997</c:v>
                </c:pt>
                <c:pt idx="15699">
                  <c:v>-12.41375</c:v>
                </c:pt>
                <c:pt idx="15700">
                  <c:v>-12.416875000000003</c:v>
                </c:pt>
                <c:pt idx="15701">
                  <c:v>-12.418749999999998</c:v>
                </c:pt>
                <c:pt idx="15702">
                  <c:v>-12.419374999999997</c:v>
                </c:pt>
                <c:pt idx="15703">
                  <c:v>-12.42375</c:v>
                </c:pt>
                <c:pt idx="15704">
                  <c:v>-12.424375000000003</c:v>
                </c:pt>
                <c:pt idx="15705">
                  <c:v>-12.4275</c:v>
                </c:pt>
                <c:pt idx="15706">
                  <c:v>-12.430624999999997</c:v>
                </c:pt>
                <c:pt idx="15707">
                  <c:v>-12.431875000000003</c:v>
                </c:pt>
                <c:pt idx="15708">
                  <c:v>-12.433125</c:v>
                </c:pt>
                <c:pt idx="15709">
                  <c:v>-12.435</c:v>
                </c:pt>
                <c:pt idx="15710">
                  <c:v>-12.436875000000001</c:v>
                </c:pt>
                <c:pt idx="15711">
                  <c:v>-12.438750000000001</c:v>
                </c:pt>
                <c:pt idx="15712">
                  <c:v>-12.441874999999998</c:v>
                </c:pt>
                <c:pt idx="15713">
                  <c:v>-12.444375000000001</c:v>
                </c:pt>
                <c:pt idx="15714">
                  <c:v>-12.446250000000001</c:v>
                </c:pt>
                <c:pt idx="15715">
                  <c:v>-12.447500000000002</c:v>
                </c:pt>
                <c:pt idx="15716">
                  <c:v>-12.449374999999998</c:v>
                </c:pt>
                <c:pt idx="15717">
                  <c:v>-12.453124999999998</c:v>
                </c:pt>
                <c:pt idx="15718">
                  <c:v>-12.454374999999999</c:v>
                </c:pt>
                <c:pt idx="15719">
                  <c:v>-12.455625000000001</c:v>
                </c:pt>
                <c:pt idx="15720">
                  <c:v>-12.458749999999998</c:v>
                </c:pt>
                <c:pt idx="15721">
                  <c:v>-12.459999999999999</c:v>
                </c:pt>
                <c:pt idx="15722">
                  <c:v>-12.461874999999999</c:v>
                </c:pt>
                <c:pt idx="15723">
                  <c:v>-12.463749999999999</c:v>
                </c:pt>
                <c:pt idx="15724">
                  <c:v>-12.466875000000002</c:v>
                </c:pt>
                <c:pt idx="15725">
                  <c:v>-12.469374999999999</c:v>
                </c:pt>
                <c:pt idx="15726">
                  <c:v>-12.47125</c:v>
                </c:pt>
                <c:pt idx="15727">
                  <c:v>-12.473125</c:v>
                </c:pt>
                <c:pt idx="15728">
                  <c:v>-12.475</c:v>
                </c:pt>
                <c:pt idx="15729">
                  <c:v>-12.477499999999999</c:v>
                </c:pt>
                <c:pt idx="15730">
                  <c:v>-12.47875</c:v>
                </c:pt>
                <c:pt idx="15731">
                  <c:v>-12.480000000000002</c:v>
                </c:pt>
                <c:pt idx="15732">
                  <c:v>-12.4825</c:v>
                </c:pt>
                <c:pt idx="15733">
                  <c:v>-12.486249999999997</c:v>
                </c:pt>
                <c:pt idx="15734">
                  <c:v>-12.487500000000002</c:v>
                </c:pt>
                <c:pt idx="15735">
                  <c:v>-12.48875</c:v>
                </c:pt>
                <c:pt idx="15736">
                  <c:v>-12.491250000000003</c:v>
                </c:pt>
                <c:pt idx="15737">
                  <c:v>-12.493749999999997</c:v>
                </c:pt>
                <c:pt idx="15738">
                  <c:v>-12.495000000000003</c:v>
                </c:pt>
                <c:pt idx="15739">
                  <c:v>-12.496874999999998</c:v>
                </c:pt>
                <c:pt idx="15740">
                  <c:v>-12.499375000000001</c:v>
                </c:pt>
                <c:pt idx="15741">
                  <c:v>-12.502500000000003</c:v>
                </c:pt>
                <c:pt idx="15742">
                  <c:v>-12.504999999999997</c:v>
                </c:pt>
                <c:pt idx="15743">
                  <c:v>-12.504999999999997</c:v>
                </c:pt>
                <c:pt idx="15744">
                  <c:v>-12.5075</c:v>
                </c:pt>
                <c:pt idx="15745">
                  <c:v>-12.511874999999998</c:v>
                </c:pt>
                <c:pt idx="15746">
                  <c:v>-12.513125</c:v>
                </c:pt>
                <c:pt idx="15747">
                  <c:v>-12.514375000000001</c:v>
                </c:pt>
                <c:pt idx="15748">
                  <c:v>-12.515624999999998</c:v>
                </c:pt>
                <c:pt idx="15749">
                  <c:v>-12.518750000000001</c:v>
                </c:pt>
                <c:pt idx="15750">
                  <c:v>-12.519999999999998</c:v>
                </c:pt>
                <c:pt idx="15751">
                  <c:v>-12.522500000000001</c:v>
                </c:pt>
                <c:pt idx="15752">
                  <c:v>-12.523124999999999</c:v>
                </c:pt>
                <c:pt idx="15753">
                  <c:v>-12.526250000000001</c:v>
                </c:pt>
                <c:pt idx="15754">
                  <c:v>-12.529375000000002</c:v>
                </c:pt>
                <c:pt idx="15755">
                  <c:v>-12.530624999999999</c:v>
                </c:pt>
                <c:pt idx="15756">
                  <c:v>-12.532499999999999</c:v>
                </c:pt>
                <c:pt idx="15757">
                  <c:v>-12.534999999999998</c:v>
                </c:pt>
                <c:pt idx="15758">
                  <c:v>-12.536874999999998</c:v>
                </c:pt>
                <c:pt idx="15759">
                  <c:v>-12.539375000000001</c:v>
                </c:pt>
                <c:pt idx="15760">
                  <c:v>-12.541874999999999</c:v>
                </c:pt>
                <c:pt idx="15761">
                  <c:v>-12.543749999999999</c:v>
                </c:pt>
                <c:pt idx="15762">
                  <c:v>-12.546249999999999</c:v>
                </c:pt>
                <c:pt idx="15763">
                  <c:v>-12.548749999999997</c:v>
                </c:pt>
                <c:pt idx="15764">
                  <c:v>-12.549999999999999</c:v>
                </c:pt>
                <c:pt idx="15765">
                  <c:v>-12.552499999999997</c:v>
                </c:pt>
                <c:pt idx="15766">
                  <c:v>-12.555</c:v>
                </c:pt>
                <c:pt idx="15767">
                  <c:v>-12.556875</c:v>
                </c:pt>
                <c:pt idx="15768">
                  <c:v>-12.558125000000002</c:v>
                </c:pt>
                <c:pt idx="15769">
                  <c:v>-12.559374999999999</c:v>
                </c:pt>
                <c:pt idx="15770">
                  <c:v>-12.561875000000002</c:v>
                </c:pt>
                <c:pt idx="15771">
                  <c:v>-12.563749999999997</c:v>
                </c:pt>
                <c:pt idx="15772">
                  <c:v>-12.565</c:v>
                </c:pt>
                <c:pt idx="15773">
                  <c:v>-12.56875</c:v>
                </c:pt>
                <c:pt idx="15774">
                  <c:v>-12.570625</c:v>
                </c:pt>
                <c:pt idx="15775">
                  <c:v>-12.5725</c:v>
                </c:pt>
                <c:pt idx="15776">
                  <c:v>-12.574375</c:v>
                </c:pt>
                <c:pt idx="15777">
                  <c:v>-12.576875000000003</c:v>
                </c:pt>
                <c:pt idx="15778">
                  <c:v>-12.58</c:v>
                </c:pt>
                <c:pt idx="15779">
                  <c:v>-12.580625000000003</c:v>
                </c:pt>
                <c:pt idx="15780">
                  <c:v>-12.581250000000001</c:v>
                </c:pt>
                <c:pt idx="15781">
                  <c:v>-12.584375000000003</c:v>
                </c:pt>
                <c:pt idx="15782">
                  <c:v>-12.5875</c:v>
                </c:pt>
                <c:pt idx="15783">
                  <c:v>-12.590624999999998</c:v>
                </c:pt>
                <c:pt idx="15784">
                  <c:v>-12.591875000000003</c:v>
                </c:pt>
                <c:pt idx="15785">
                  <c:v>-12.593125000000001</c:v>
                </c:pt>
                <c:pt idx="15786">
                  <c:v>-12.595000000000001</c:v>
                </c:pt>
                <c:pt idx="15787">
                  <c:v>-12.596875000000001</c:v>
                </c:pt>
                <c:pt idx="15788">
                  <c:v>-12.599374999999998</c:v>
                </c:pt>
                <c:pt idx="15789">
                  <c:v>-12.601874999999998</c:v>
                </c:pt>
                <c:pt idx="15790">
                  <c:v>-12.604375000000001</c:v>
                </c:pt>
                <c:pt idx="15791">
                  <c:v>-12.606874999999999</c:v>
                </c:pt>
                <c:pt idx="15792">
                  <c:v>-12.608749999999999</c:v>
                </c:pt>
                <c:pt idx="15793">
                  <c:v>-12.611249999999998</c:v>
                </c:pt>
                <c:pt idx="15794">
                  <c:v>-12.611875000000001</c:v>
                </c:pt>
                <c:pt idx="15795">
                  <c:v>-12.612499999999999</c:v>
                </c:pt>
                <c:pt idx="15796">
                  <c:v>-12.614374999999999</c:v>
                </c:pt>
                <c:pt idx="15797">
                  <c:v>-12.616249999999999</c:v>
                </c:pt>
                <c:pt idx="15798">
                  <c:v>-12.618749999999999</c:v>
                </c:pt>
                <c:pt idx="15799">
                  <c:v>-12.623125000000002</c:v>
                </c:pt>
                <c:pt idx="15800">
                  <c:v>-12.625000000000002</c:v>
                </c:pt>
                <c:pt idx="15801">
                  <c:v>-12.6275</c:v>
                </c:pt>
                <c:pt idx="15802">
                  <c:v>-12.629999999999999</c:v>
                </c:pt>
                <c:pt idx="15803">
                  <c:v>-12.631874999999999</c:v>
                </c:pt>
                <c:pt idx="15804">
                  <c:v>-12.633125</c:v>
                </c:pt>
                <c:pt idx="15805">
                  <c:v>-12.635624999999999</c:v>
                </c:pt>
                <c:pt idx="15806">
                  <c:v>-12.636875</c:v>
                </c:pt>
                <c:pt idx="15807">
                  <c:v>-12.63875</c:v>
                </c:pt>
                <c:pt idx="15808">
                  <c:v>-12.641874999999997</c:v>
                </c:pt>
                <c:pt idx="15809">
                  <c:v>-12.645</c:v>
                </c:pt>
                <c:pt idx="15810">
                  <c:v>-12.646249999999997</c:v>
                </c:pt>
                <c:pt idx="15811">
                  <c:v>-12.64875</c:v>
                </c:pt>
                <c:pt idx="15812">
                  <c:v>-12.649374999999997</c:v>
                </c:pt>
                <c:pt idx="15813">
                  <c:v>-12.650625</c:v>
                </c:pt>
                <c:pt idx="15814">
                  <c:v>-12.653749999999997</c:v>
                </c:pt>
                <c:pt idx="15815">
                  <c:v>-12.655000000000003</c:v>
                </c:pt>
                <c:pt idx="15816">
                  <c:v>-12.658125</c:v>
                </c:pt>
                <c:pt idx="15817">
                  <c:v>-12.66</c:v>
                </c:pt>
                <c:pt idx="15818">
                  <c:v>-12.661249999999997</c:v>
                </c:pt>
                <c:pt idx="15819">
                  <c:v>-12.66375</c:v>
                </c:pt>
                <c:pt idx="15820">
                  <c:v>-12.665625</c:v>
                </c:pt>
                <c:pt idx="15821">
                  <c:v>-12.666875000000001</c:v>
                </c:pt>
                <c:pt idx="15822">
                  <c:v>-12.669375</c:v>
                </c:pt>
                <c:pt idx="15823">
                  <c:v>-12.672499999999998</c:v>
                </c:pt>
                <c:pt idx="15824">
                  <c:v>-12.675000000000001</c:v>
                </c:pt>
                <c:pt idx="15825">
                  <c:v>-12.676875000000001</c:v>
                </c:pt>
                <c:pt idx="15826">
                  <c:v>-12.679374999999999</c:v>
                </c:pt>
                <c:pt idx="15827">
                  <c:v>-12.681875000000002</c:v>
                </c:pt>
                <c:pt idx="15828">
                  <c:v>-12.683124999999999</c:v>
                </c:pt>
                <c:pt idx="15829">
                  <c:v>-12.684375000000001</c:v>
                </c:pt>
                <c:pt idx="15830">
                  <c:v>-12.686250000000001</c:v>
                </c:pt>
                <c:pt idx="15831">
                  <c:v>-12.688125000000001</c:v>
                </c:pt>
                <c:pt idx="15832">
                  <c:v>-12.691249999999998</c:v>
                </c:pt>
                <c:pt idx="15833">
                  <c:v>-12.693750000000001</c:v>
                </c:pt>
                <c:pt idx="15834">
                  <c:v>-12.694999999999999</c:v>
                </c:pt>
                <c:pt idx="15835">
                  <c:v>-12.695625000000001</c:v>
                </c:pt>
                <c:pt idx="15836">
                  <c:v>-12.698749999999999</c:v>
                </c:pt>
                <c:pt idx="15837">
                  <c:v>-12.701874999999999</c:v>
                </c:pt>
                <c:pt idx="15838">
                  <c:v>-12.704374999999999</c:v>
                </c:pt>
                <c:pt idx="15839">
                  <c:v>-12.706249999999999</c:v>
                </c:pt>
                <c:pt idx="15840">
                  <c:v>-12.708124999999999</c:v>
                </c:pt>
                <c:pt idx="15841">
                  <c:v>-12.709375</c:v>
                </c:pt>
                <c:pt idx="15842">
                  <c:v>-12.712499999999997</c:v>
                </c:pt>
                <c:pt idx="15843">
                  <c:v>-12.713125</c:v>
                </c:pt>
                <c:pt idx="15844">
                  <c:v>-12.716249999999997</c:v>
                </c:pt>
                <c:pt idx="15845">
                  <c:v>-12.71875</c:v>
                </c:pt>
                <c:pt idx="15846">
                  <c:v>-12.720624999999997</c:v>
                </c:pt>
                <c:pt idx="15847">
                  <c:v>-12.723749999999997</c:v>
                </c:pt>
                <c:pt idx="15848">
                  <c:v>-12.725</c:v>
                </c:pt>
                <c:pt idx="15849">
                  <c:v>-12.72625</c:v>
                </c:pt>
                <c:pt idx="15850">
                  <c:v>-12.729375000000003</c:v>
                </c:pt>
                <c:pt idx="15851">
                  <c:v>-12.73</c:v>
                </c:pt>
                <c:pt idx="15852">
                  <c:v>-12.7325</c:v>
                </c:pt>
                <c:pt idx="15853">
                  <c:v>-12.734375</c:v>
                </c:pt>
                <c:pt idx="15854">
                  <c:v>-12.738125</c:v>
                </c:pt>
                <c:pt idx="15855">
                  <c:v>-12.74</c:v>
                </c:pt>
                <c:pt idx="15856">
                  <c:v>-12.74</c:v>
                </c:pt>
                <c:pt idx="15857">
                  <c:v>-12.742499999999998</c:v>
                </c:pt>
                <c:pt idx="15858">
                  <c:v>-12.745625</c:v>
                </c:pt>
                <c:pt idx="15859">
                  <c:v>-12.748750000000001</c:v>
                </c:pt>
                <c:pt idx="15860">
                  <c:v>-12.749375000000001</c:v>
                </c:pt>
                <c:pt idx="15861">
                  <c:v>-12.751874999999998</c:v>
                </c:pt>
                <c:pt idx="15862">
                  <c:v>-12.754374999999998</c:v>
                </c:pt>
                <c:pt idx="15863">
                  <c:v>-12.755000000000001</c:v>
                </c:pt>
                <c:pt idx="15864">
                  <c:v>-12.755624999999998</c:v>
                </c:pt>
                <c:pt idx="15865">
                  <c:v>-12.760000000000002</c:v>
                </c:pt>
                <c:pt idx="15866">
                  <c:v>-12.761874999999998</c:v>
                </c:pt>
                <c:pt idx="15867">
                  <c:v>-12.763124999999999</c:v>
                </c:pt>
                <c:pt idx="15868">
                  <c:v>-12.765624999999998</c:v>
                </c:pt>
                <c:pt idx="15869">
                  <c:v>-12.767499999999998</c:v>
                </c:pt>
                <c:pt idx="15870">
                  <c:v>-12.769374999999998</c:v>
                </c:pt>
                <c:pt idx="15871">
                  <c:v>-12.770624999999999</c:v>
                </c:pt>
                <c:pt idx="15872">
                  <c:v>-12.772499999999999</c:v>
                </c:pt>
                <c:pt idx="15873">
                  <c:v>-12.774999999999999</c:v>
                </c:pt>
                <c:pt idx="15874">
                  <c:v>-12.777500000000002</c:v>
                </c:pt>
                <c:pt idx="15875">
                  <c:v>-12.779375000000002</c:v>
                </c:pt>
                <c:pt idx="15876">
                  <c:v>-12.782499999999999</c:v>
                </c:pt>
                <c:pt idx="15877">
                  <c:v>-12.78375</c:v>
                </c:pt>
                <c:pt idx="15878">
                  <c:v>-12.786249999999999</c:v>
                </c:pt>
                <c:pt idx="15879">
                  <c:v>-12.788750000000002</c:v>
                </c:pt>
                <c:pt idx="15880">
                  <c:v>-12.790624999999997</c:v>
                </c:pt>
                <c:pt idx="15881">
                  <c:v>-12.793125</c:v>
                </c:pt>
                <c:pt idx="15882">
                  <c:v>-12.793749999999999</c:v>
                </c:pt>
                <c:pt idx="15883">
                  <c:v>-12.795624999999999</c:v>
                </c:pt>
                <c:pt idx="15884">
                  <c:v>-12.798749999999997</c:v>
                </c:pt>
                <c:pt idx="15885">
                  <c:v>-12.801874999999997</c:v>
                </c:pt>
                <c:pt idx="15886">
                  <c:v>-12.803750000000003</c:v>
                </c:pt>
                <c:pt idx="15887">
                  <c:v>-12.805624999999997</c:v>
                </c:pt>
                <c:pt idx="15888">
                  <c:v>-12.807500000000003</c:v>
                </c:pt>
                <c:pt idx="15889">
                  <c:v>-12.810625</c:v>
                </c:pt>
                <c:pt idx="15890">
                  <c:v>-12.813124999999998</c:v>
                </c:pt>
                <c:pt idx="15891">
                  <c:v>-12.813124999999998</c:v>
                </c:pt>
                <c:pt idx="15892">
                  <c:v>-12.814375</c:v>
                </c:pt>
                <c:pt idx="15893">
                  <c:v>-12.816874999999998</c:v>
                </c:pt>
                <c:pt idx="15894">
                  <c:v>-12.82</c:v>
                </c:pt>
                <c:pt idx="15895">
                  <c:v>-12.821875</c:v>
                </c:pt>
                <c:pt idx="15896">
                  <c:v>-12.82375</c:v>
                </c:pt>
                <c:pt idx="15897">
                  <c:v>-12.825625</c:v>
                </c:pt>
                <c:pt idx="15898">
                  <c:v>-12.828124999999998</c:v>
                </c:pt>
                <c:pt idx="15899">
                  <c:v>-12.829999999999998</c:v>
                </c:pt>
                <c:pt idx="15900">
                  <c:v>-12.830625000000001</c:v>
                </c:pt>
                <c:pt idx="15901">
                  <c:v>-12.833125000000001</c:v>
                </c:pt>
                <c:pt idx="15902">
                  <c:v>-12.835624999999999</c:v>
                </c:pt>
                <c:pt idx="15903">
                  <c:v>-12.838125000000002</c:v>
                </c:pt>
                <c:pt idx="15904">
                  <c:v>-12.840625000000001</c:v>
                </c:pt>
                <c:pt idx="15905">
                  <c:v>-12.843124999999999</c:v>
                </c:pt>
                <c:pt idx="15906">
                  <c:v>-12.844375000000001</c:v>
                </c:pt>
                <c:pt idx="15907">
                  <c:v>-12.847499999999998</c:v>
                </c:pt>
                <c:pt idx="15908">
                  <c:v>-12.848749999999999</c:v>
                </c:pt>
                <c:pt idx="15909">
                  <c:v>-12.848749999999999</c:v>
                </c:pt>
                <c:pt idx="15910">
                  <c:v>-12.851875000000001</c:v>
                </c:pt>
                <c:pt idx="15911">
                  <c:v>-12.853750000000002</c:v>
                </c:pt>
                <c:pt idx="15912">
                  <c:v>-12.855625000000002</c:v>
                </c:pt>
                <c:pt idx="15913">
                  <c:v>-12.858749999999999</c:v>
                </c:pt>
                <c:pt idx="15914">
                  <c:v>-12.861249999999997</c:v>
                </c:pt>
                <c:pt idx="15915">
                  <c:v>-12.863125000000002</c:v>
                </c:pt>
                <c:pt idx="15916">
                  <c:v>-12.864999999999997</c:v>
                </c:pt>
                <c:pt idx="15917">
                  <c:v>-12.866875000000002</c:v>
                </c:pt>
                <c:pt idx="15918">
                  <c:v>-12.868749999999997</c:v>
                </c:pt>
                <c:pt idx="15919">
                  <c:v>-12.872499999999997</c:v>
                </c:pt>
                <c:pt idx="15920">
                  <c:v>-12.875</c:v>
                </c:pt>
                <c:pt idx="15921">
                  <c:v>-12.875624999999999</c:v>
                </c:pt>
                <c:pt idx="15922">
                  <c:v>-12.878125000000002</c:v>
                </c:pt>
                <c:pt idx="15923">
                  <c:v>-12.879999999999997</c:v>
                </c:pt>
                <c:pt idx="15924">
                  <c:v>-12.88125</c:v>
                </c:pt>
                <c:pt idx="15925">
                  <c:v>-12.884374999999997</c:v>
                </c:pt>
                <c:pt idx="15926">
                  <c:v>-12.886875</c:v>
                </c:pt>
                <c:pt idx="15927">
                  <c:v>-12.887499999999998</c:v>
                </c:pt>
                <c:pt idx="15928">
                  <c:v>-12.89</c:v>
                </c:pt>
                <c:pt idx="15929">
                  <c:v>-12.893125000000003</c:v>
                </c:pt>
                <c:pt idx="15930">
                  <c:v>-12.894999999999998</c:v>
                </c:pt>
                <c:pt idx="15931">
                  <c:v>-12.896875000000003</c:v>
                </c:pt>
                <c:pt idx="15932">
                  <c:v>-12.899374999999997</c:v>
                </c:pt>
                <c:pt idx="15933">
                  <c:v>-12.902499999999998</c:v>
                </c:pt>
                <c:pt idx="15934">
                  <c:v>-12.903124999999998</c:v>
                </c:pt>
                <c:pt idx="15935">
                  <c:v>-12.906249999999998</c:v>
                </c:pt>
                <c:pt idx="15936">
                  <c:v>-12.907500000000001</c:v>
                </c:pt>
                <c:pt idx="15937">
                  <c:v>-12.909375000000001</c:v>
                </c:pt>
                <c:pt idx="15938">
                  <c:v>-12.910624999999998</c:v>
                </c:pt>
                <c:pt idx="15939">
                  <c:v>-12.912500000000001</c:v>
                </c:pt>
                <c:pt idx="15940">
                  <c:v>-12.915000000000001</c:v>
                </c:pt>
                <c:pt idx="15941">
                  <c:v>-12.915624999999999</c:v>
                </c:pt>
                <c:pt idx="15942">
                  <c:v>-12.919374999999999</c:v>
                </c:pt>
                <c:pt idx="15943">
                  <c:v>-12.921249999999999</c:v>
                </c:pt>
                <c:pt idx="15944">
                  <c:v>-12.923749999999998</c:v>
                </c:pt>
                <c:pt idx="15945">
                  <c:v>-12.926250000000001</c:v>
                </c:pt>
                <c:pt idx="15946">
                  <c:v>-12.927499999999998</c:v>
                </c:pt>
                <c:pt idx="15947">
                  <c:v>-12.929374999999999</c:v>
                </c:pt>
                <c:pt idx="15948">
                  <c:v>-12.932499999999999</c:v>
                </c:pt>
                <c:pt idx="15949">
                  <c:v>-12.934374999999999</c:v>
                </c:pt>
                <c:pt idx="15950">
                  <c:v>-12.934999999999999</c:v>
                </c:pt>
                <c:pt idx="15951">
                  <c:v>-12.937500000000002</c:v>
                </c:pt>
                <c:pt idx="15952">
                  <c:v>-12.94</c:v>
                </c:pt>
                <c:pt idx="15953">
                  <c:v>-12.941875</c:v>
                </c:pt>
                <c:pt idx="15954">
                  <c:v>-12.94375</c:v>
                </c:pt>
                <c:pt idx="15955">
                  <c:v>-12.945625</c:v>
                </c:pt>
                <c:pt idx="15956">
                  <c:v>-12.948124999999999</c:v>
                </c:pt>
                <c:pt idx="15957">
                  <c:v>-12.949375</c:v>
                </c:pt>
                <c:pt idx="15958">
                  <c:v>-12.951874999999999</c:v>
                </c:pt>
                <c:pt idx="15959">
                  <c:v>-12.953749999999999</c:v>
                </c:pt>
                <c:pt idx="15960">
                  <c:v>-12.954999999999997</c:v>
                </c:pt>
                <c:pt idx="15961">
                  <c:v>-12.958124999999997</c:v>
                </c:pt>
                <c:pt idx="15962">
                  <c:v>-12.96125</c:v>
                </c:pt>
                <c:pt idx="15963">
                  <c:v>-12.961874999999997</c:v>
                </c:pt>
                <c:pt idx="15964">
                  <c:v>-12.965624999999998</c:v>
                </c:pt>
                <c:pt idx="15965">
                  <c:v>-12.966875</c:v>
                </c:pt>
                <c:pt idx="15966">
                  <c:v>-12.968125000000001</c:v>
                </c:pt>
                <c:pt idx="15967">
                  <c:v>-12.969999999999997</c:v>
                </c:pt>
                <c:pt idx="15968">
                  <c:v>-12.971875000000001</c:v>
                </c:pt>
                <c:pt idx="15969">
                  <c:v>-12.975000000000003</c:v>
                </c:pt>
                <c:pt idx="15970">
                  <c:v>-12.975625000000001</c:v>
                </c:pt>
                <c:pt idx="15971">
                  <c:v>-12.977499999999997</c:v>
                </c:pt>
                <c:pt idx="15972">
                  <c:v>-12.981249999999998</c:v>
                </c:pt>
                <c:pt idx="15973">
                  <c:v>-12.982500000000003</c:v>
                </c:pt>
                <c:pt idx="15974">
                  <c:v>-12.984374999999998</c:v>
                </c:pt>
                <c:pt idx="15975">
                  <c:v>-12.986249999999998</c:v>
                </c:pt>
                <c:pt idx="15976">
                  <c:v>-12.987500000000001</c:v>
                </c:pt>
                <c:pt idx="15977">
                  <c:v>-12.990625000000001</c:v>
                </c:pt>
                <c:pt idx="15978">
                  <c:v>-12.994375000000002</c:v>
                </c:pt>
                <c:pt idx="15979">
                  <c:v>-12.995624999999999</c:v>
                </c:pt>
                <c:pt idx="15980">
                  <c:v>-12.997499999999999</c:v>
                </c:pt>
                <c:pt idx="15981">
                  <c:v>-12.999999999999998</c:v>
                </c:pt>
                <c:pt idx="15982">
                  <c:v>-13.001249999999999</c:v>
                </c:pt>
                <c:pt idx="15983">
                  <c:v>-13.003124999999999</c:v>
                </c:pt>
                <c:pt idx="15984">
                  <c:v>-13.005624999999998</c:v>
                </c:pt>
                <c:pt idx="15985">
                  <c:v>-13.008125000000001</c:v>
                </c:pt>
                <c:pt idx="15986">
                  <c:v>-13.010000000000002</c:v>
                </c:pt>
                <c:pt idx="15987">
                  <c:v>-13.012499999999999</c:v>
                </c:pt>
                <c:pt idx="15988">
                  <c:v>-13.014374999999999</c:v>
                </c:pt>
                <c:pt idx="15989">
                  <c:v>-13.016249999999999</c:v>
                </c:pt>
                <c:pt idx="15990">
                  <c:v>-13.017499999999997</c:v>
                </c:pt>
                <c:pt idx="15991">
                  <c:v>-13.019375000000002</c:v>
                </c:pt>
                <c:pt idx="15992">
                  <c:v>-13.022499999999999</c:v>
                </c:pt>
                <c:pt idx="15993">
                  <c:v>-13.024999999999997</c:v>
                </c:pt>
                <c:pt idx="15994">
                  <c:v>-13.025625</c:v>
                </c:pt>
                <c:pt idx="15995">
                  <c:v>-13.028124999999999</c:v>
                </c:pt>
                <c:pt idx="15996">
                  <c:v>-13.03</c:v>
                </c:pt>
                <c:pt idx="15997">
                  <c:v>-13.031874999999999</c:v>
                </c:pt>
                <c:pt idx="15998">
                  <c:v>-13.03375</c:v>
                </c:pt>
                <c:pt idx="15999">
                  <c:v>-13.036249999999997</c:v>
                </c:pt>
                <c:pt idx="16000">
                  <c:v>-13.03875</c:v>
                </c:pt>
                <c:pt idx="16001">
                  <c:v>-13.041875000000003</c:v>
                </c:pt>
                <c:pt idx="16002">
                  <c:v>-13.0425</c:v>
                </c:pt>
                <c:pt idx="16003">
                  <c:v>-13.043125</c:v>
                </c:pt>
                <c:pt idx="16004">
                  <c:v>-13.046875</c:v>
                </c:pt>
                <c:pt idx="16005">
                  <c:v>-13.049375000000003</c:v>
                </c:pt>
                <c:pt idx="16006">
                  <c:v>-13.051874999999997</c:v>
                </c:pt>
                <c:pt idx="16007">
                  <c:v>-13.054375</c:v>
                </c:pt>
                <c:pt idx="16008">
                  <c:v>-13.05625</c:v>
                </c:pt>
                <c:pt idx="16009">
                  <c:v>-13.058125</c:v>
                </c:pt>
                <c:pt idx="16010">
                  <c:v>-13.06</c:v>
                </c:pt>
                <c:pt idx="16011">
                  <c:v>-13.063750000000001</c:v>
                </c:pt>
                <c:pt idx="16012">
                  <c:v>-13.063750000000001</c:v>
                </c:pt>
                <c:pt idx="16013">
                  <c:v>-13.065000000000001</c:v>
                </c:pt>
                <c:pt idx="16014">
                  <c:v>-13.066249999999998</c:v>
                </c:pt>
                <c:pt idx="16015">
                  <c:v>-13.069375000000001</c:v>
                </c:pt>
                <c:pt idx="16016">
                  <c:v>-13.071250000000001</c:v>
                </c:pt>
                <c:pt idx="16017">
                  <c:v>-13.074374999999998</c:v>
                </c:pt>
                <c:pt idx="16018">
                  <c:v>-13.076875000000001</c:v>
                </c:pt>
                <c:pt idx="16019">
                  <c:v>-13.079999999999998</c:v>
                </c:pt>
                <c:pt idx="16020">
                  <c:v>-13.079999999999998</c:v>
                </c:pt>
                <c:pt idx="16021">
                  <c:v>-13.083749999999998</c:v>
                </c:pt>
                <c:pt idx="16022">
                  <c:v>-13.085624999999999</c:v>
                </c:pt>
                <c:pt idx="16023">
                  <c:v>-13.087499999999999</c:v>
                </c:pt>
                <c:pt idx="16024">
                  <c:v>-13.090624999999999</c:v>
                </c:pt>
                <c:pt idx="16025">
                  <c:v>-13.092499999999999</c:v>
                </c:pt>
                <c:pt idx="16026">
                  <c:v>-13.094374999999999</c:v>
                </c:pt>
                <c:pt idx="16027">
                  <c:v>-13.095624999999997</c:v>
                </c:pt>
                <c:pt idx="16028">
                  <c:v>-13.096874999999999</c:v>
                </c:pt>
                <c:pt idx="16029">
                  <c:v>-13.099374999999997</c:v>
                </c:pt>
                <c:pt idx="16030">
                  <c:v>-13.102499999999999</c:v>
                </c:pt>
                <c:pt idx="16031">
                  <c:v>-13.104374999999999</c:v>
                </c:pt>
                <c:pt idx="16032">
                  <c:v>-13.104374999999999</c:v>
                </c:pt>
                <c:pt idx="16033">
                  <c:v>-13.106874999999997</c:v>
                </c:pt>
                <c:pt idx="16034">
                  <c:v>-13.108750000000002</c:v>
                </c:pt>
                <c:pt idx="16035">
                  <c:v>-13.111249999999997</c:v>
                </c:pt>
                <c:pt idx="16036">
                  <c:v>-13.114374999999997</c:v>
                </c:pt>
                <c:pt idx="16037">
                  <c:v>-13.116875</c:v>
                </c:pt>
                <c:pt idx="16038">
                  <c:v>-13.118749999999997</c:v>
                </c:pt>
                <c:pt idx="16039">
                  <c:v>-13.12125</c:v>
                </c:pt>
                <c:pt idx="16040">
                  <c:v>-13.121874999999998</c:v>
                </c:pt>
                <c:pt idx="16041">
                  <c:v>-13.122499999999997</c:v>
                </c:pt>
                <c:pt idx="16042">
                  <c:v>-13.126249999999997</c:v>
                </c:pt>
                <c:pt idx="16043">
                  <c:v>-13.127500000000003</c:v>
                </c:pt>
                <c:pt idx="16044">
                  <c:v>-13.129999999999997</c:v>
                </c:pt>
                <c:pt idx="16045">
                  <c:v>-13.133124999999998</c:v>
                </c:pt>
                <c:pt idx="16046">
                  <c:v>-13.135625000000001</c:v>
                </c:pt>
                <c:pt idx="16047">
                  <c:v>-13.135625000000001</c:v>
                </c:pt>
                <c:pt idx="16048">
                  <c:v>-13.138125</c:v>
                </c:pt>
                <c:pt idx="16049">
                  <c:v>-13.140624999999998</c:v>
                </c:pt>
                <c:pt idx="16050">
                  <c:v>-13.142499999999998</c:v>
                </c:pt>
                <c:pt idx="16051">
                  <c:v>-13.144999999999998</c:v>
                </c:pt>
                <c:pt idx="16052">
                  <c:v>-13.147500000000001</c:v>
                </c:pt>
                <c:pt idx="16053">
                  <c:v>-13.150625000000002</c:v>
                </c:pt>
                <c:pt idx="16054">
                  <c:v>-13.151250000000001</c:v>
                </c:pt>
                <c:pt idx="16055">
                  <c:v>-13.151874999999999</c:v>
                </c:pt>
                <c:pt idx="16056">
                  <c:v>-13.155624999999999</c:v>
                </c:pt>
                <c:pt idx="16057">
                  <c:v>-13.157499999999999</c:v>
                </c:pt>
                <c:pt idx="16058">
                  <c:v>-13.158750000000001</c:v>
                </c:pt>
                <c:pt idx="16059">
                  <c:v>-13.159999999999998</c:v>
                </c:pt>
                <c:pt idx="16060">
                  <c:v>-13.163124999999999</c:v>
                </c:pt>
                <c:pt idx="16061">
                  <c:v>-13.166250000000002</c:v>
                </c:pt>
                <c:pt idx="16062">
                  <c:v>-13.169374999999999</c:v>
                </c:pt>
                <c:pt idx="16063">
                  <c:v>-13.169374999999999</c:v>
                </c:pt>
                <c:pt idx="16064">
                  <c:v>-13.171249999999999</c:v>
                </c:pt>
                <c:pt idx="16065">
                  <c:v>-13.173749999999997</c:v>
                </c:pt>
                <c:pt idx="16066">
                  <c:v>-13.176874999999999</c:v>
                </c:pt>
                <c:pt idx="16067">
                  <c:v>-13.177499999999997</c:v>
                </c:pt>
                <c:pt idx="16068">
                  <c:v>-13.18</c:v>
                </c:pt>
                <c:pt idx="16069">
                  <c:v>-13.181875</c:v>
                </c:pt>
                <c:pt idx="16070">
                  <c:v>-13.18375</c:v>
                </c:pt>
                <c:pt idx="16071">
                  <c:v>-13.184374999999999</c:v>
                </c:pt>
                <c:pt idx="16072">
                  <c:v>-13.186875000000002</c:v>
                </c:pt>
                <c:pt idx="16073">
                  <c:v>-13.189374999999997</c:v>
                </c:pt>
                <c:pt idx="16074">
                  <c:v>-13.193124999999997</c:v>
                </c:pt>
                <c:pt idx="16075">
                  <c:v>-13.195625</c:v>
                </c:pt>
                <c:pt idx="16076">
                  <c:v>-13.196874999999997</c:v>
                </c:pt>
                <c:pt idx="16077">
                  <c:v>-13.19875</c:v>
                </c:pt>
                <c:pt idx="16078">
                  <c:v>-13.200624999999997</c:v>
                </c:pt>
                <c:pt idx="16079">
                  <c:v>-13.201875000000003</c:v>
                </c:pt>
                <c:pt idx="16080">
                  <c:v>-13.204374999999997</c:v>
                </c:pt>
                <c:pt idx="16081">
                  <c:v>-13.206875</c:v>
                </c:pt>
                <c:pt idx="16082">
                  <c:v>-13.20875</c:v>
                </c:pt>
                <c:pt idx="16083">
                  <c:v>-13.211249999999998</c:v>
                </c:pt>
                <c:pt idx="16084">
                  <c:v>-13.214375</c:v>
                </c:pt>
                <c:pt idx="16085">
                  <c:v>-13.21625</c:v>
                </c:pt>
                <c:pt idx="16086">
                  <c:v>-13.219374999999998</c:v>
                </c:pt>
                <c:pt idx="16087">
                  <c:v>-13.221875000000001</c:v>
                </c:pt>
                <c:pt idx="16088">
                  <c:v>-13.222499999999998</c:v>
                </c:pt>
                <c:pt idx="16089">
                  <c:v>-13.223750000000001</c:v>
                </c:pt>
                <c:pt idx="16090">
                  <c:v>-13.225000000000001</c:v>
                </c:pt>
                <c:pt idx="16091">
                  <c:v>-13.228124999999999</c:v>
                </c:pt>
                <c:pt idx="16092">
                  <c:v>-13.229999999999999</c:v>
                </c:pt>
                <c:pt idx="16093">
                  <c:v>-13.231250000000001</c:v>
                </c:pt>
                <c:pt idx="16094">
                  <c:v>-13.233749999999999</c:v>
                </c:pt>
                <c:pt idx="16095">
                  <c:v>-13.235624999999999</c:v>
                </c:pt>
                <c:pt idx="16096">
                  <c:v>-13.237499999999999</c:v>
                </c:pt>
                <c:pt idx="16097">
                  <c:v>-13.241874999999999</c:v>
                </c:pt>
                <c:pt idx="16098">
                  <c:v>-13.243124999999999</c:v>
                </c:pt>
                <c:pt idx="16099">
                  <c:v>-13.244999999999999</c:v>
                </c:pt>
                <c:pt idx="16100">
                  <c:v>-13.246874999999999</c:v>
                </c:pt>
                <c:pt idx="16101">
                  <c:v>-13.248125000000002</c:v>
                </c:pt>
                <c:pt idx="16102">
                  <c:v>-13.250000000000002</c:v>
                </c:pt>
                <c:pt idx="16103">
                  <c:v>-13.2525</c:v>
                </c:pt>
                <c:pt idx="16104">
                  <c:v>-13.25625</c:v>
                </c:pt>
                <c:pt idx="16105">
                  <c:v>-13.256874999999999</c:v>
                </c:pt>
                <c:pt idx="16106">
                  <c:v>-13.259374999999997</c:v>
                </c:pt>
                <c:pt idx="16107">
                  <c:v>-13.261875</c:v>
                </c:pt>
                <c:pt idx="16108">
                  <c:v>-13.26375</c:v>
                </c:pt>
                <c:pt idx="16109">
                  <c:v>-13.265625</c:v>
                </c:pt>
                <c:pt idx="16110">
                  <c:v>-13.266874999999997</c:v>
                </c:pt>
                <c:pt idx="16111">
                  <c:v>-13.27</c:v>
                </c:pt>
                <c:pt idx="16112">
                  <c:v>-13.273125</c:v>
                </c:pt>
                <c:pt idx="16113">
                  <c:v>-13.274999999999997</c:v>
                </c:pt>
                <c:pt idx="16114">
                  <c:v>-13.276250000000003</c:v>
                </c:pt>
                <c:pt idx="16115">
                  <c:v>-13.280625000000001</c:v>
                </c:pt>
                <c:pt idx="16116">
                  <c:v>-13.280625000000001</c:v>
                </c:pt>
                <c:pt idx="16117">
                  <c:v>-13.28125</c:v>
                </c:pt>
                <c:pt idx="16118">
                  <c:v>-13.283750000000003</c:v>
                </c:pt>
                <c:pt idx="16119">
                  <c:v>-13.286249999999997</c:v>
                </c:pt>
                <c:pt idx="16120">
                  <c:v>-13.28875</c:v>
                </c:pt>
                <c:pt idx="16121">
                  <c:v>-13.290625</c:v>
                </c:pt>
                <c:pt idx="16122">
                  <c:v>-13.2925</c:v>
                </c:pt>
                <c:pt idx="16123">
                  <c:v>-13.295625000000001</c:v>
                </c:pt>
                <c:pt idx="16124">
                  <c:v>-13.297499999999998</c:v>
                </c:pt>
                <c:pt idx="16125">
                  <c:v>-13.299375000000001</c:v>
                </c:pt>
                <c:pt idx="16126">
                  <c:v>-13.301249999999998</c:v>
                </c:pt>
                <c:pt idx="16127">
                  <c:v>-13.303125000000001</c:v>
                </c:pt>
                <c:pt idx="16128">
                  <c:v>-13.306249999999999</c:v>
                </c:pt>
                <c:pt idx="16129">
                  <c:v>-13.308124999999999</c:v>
                </c:pt>
                <c:pt idx="16130">
                  <c:v>-13.311874999999999</c:v>
                </c:pt>
                <c:pt idx="16131">
                  <c:v>-13.313125000000001</c:v>
                </c:pt>
                <c:pt idx="16132">
                  <c:v>-13.315624999999999</c:v>
                </c:pt>
                <c:pt idx="16133">
                  <c:v>-13.316875000000001</c:v>
                </c:pt>
                <c:pt idx="16134">
                  <c:v>-13.318750000000001</c:v>
                </c:pt>
                <c:pt idx="16135">
                  <c:v>-13.319999999999999</c:v>
                </c:pt>
                <c:pt idx="16136">
                  <c:v>-13.321874999999999</c:v>
                </c:pt>
                <c:pt idx="16137">
                  <c:v>-13.324375000000002</c:v>
                </c:pt>
                <c:pt idx="16138">
                  <c:v>-13.326874999999999</c:v>
                </c:pt>
                <c:pt idx="16139">
                  <c:v>-13.328749999999999</c:v>
                </c:pt>
                <c:pt idx="16140">
                  <c:v>-13.330625</c:v>
                </c:pt>
                <c:pt idx="16141">
                  <c:v>-13.333124999999999</c:v>
                </c:pt>
                <c:pt idx="16142">
                  <c:v>-13.33625</c:v>
                </c:pt>
                <c:pt idx="16143">
                  <c:v>-13.338749999999999</c:v>
                </c:pt>
                <c:pt idx="16144">
                  <c:v>-13.34</c:v>
                </c:pt>
                <c:pt idx="16145">
                  <c:v>-13.342499999999999</c:v>
                </c:pt>
                <c:pt idx="16146">
                  <c:v>-13.343125000000002</c:v>
                </c:pt>
                <c:pt idx="16147">
                  <c:v>-13.344999999999997</c:v>
                </c:pt>
                <c:pt idx="16148">
                  <c:v>-13.34625</c:v>
                </c:pt>
                <c:pt idx="16149">
                  <c:v>-13.348749999999997</c:v>
                </c:pt>
                <c:pt idx="16150">
                  <c:v>-13.35125</c:v>
                </c:pt>
                <c:pt idx="16151">
                  <c:v>-13.354375000000003</c:v>
                </c:pt>
                <c:pt idx="16152">
                  <c:v>-13.356249999999998</c:v>
                </c:pt>
                <c:pt idx="16153">
                  <c:v>-13.358125000000003</c:v>
                </c:pt>
                <c:pt idx="16154">
                  <c:v>-13.359375</c:v>
                </c:pt>
                <c:pt idx="16155">
                  <c:v>-13.361875000000003</c:v>
                </c:pt>
                <c:pt idx="16156">
                  <c:v>-13.365</c:v>
                </c:pt>
                <c:pt idx="16157">
                  <c:v>-13.366875</c:v>
                </c:pt>
                <c:pt idx="16158">
                  <c:v>-13.36875</c:v>
                </c:pt>
                <c:pt idx="16159">
                  <c:v>-13.370625</c:v>
                </c:pt>
                <c:pt idx="16160">
                  <c:v>-13.373125000000003</c:v>
                </c:pt>
                <c:pt idx="16161">
                  <c:v>-13.373750000000001</c:v>
                </c:pt>
                <c:pt idx="16162">
                  <c:v>-13.375624999999998</c:v>
                </c:pt>
                <c:pt idx="16163">
                  <c:v>-13.378749999999998</c:v>
                </c:pt>
                <c:pt idx="16164">
                  <c:v>-13.380624999999998</c:v>
                </c:pt>
                <c:pt idx="16165">
                  <c:v>-13.382499999999999</c:v>
                </c:pt>
                <c:pt idx="16166">
                  <c:v>-13.385000000000002</c:v>
                </c:pt>
                <c:pt idx="16167">
                  <c:v>-13.387500000000001</c:v>
                </c:pt>
                <c:pt idx="16168">
                  <c:v>-13.389375000000001</c:v>
                </c:pt>
                <c:pt idx="16169">
                  <c:v>-13.389999999999999</c:v>
                </c:pt>
                <c:pt idx="16170">
                  <c:v>-13.391874999999999</c:v>
                </c:pt>
                <c:pt idx="16171">
                  <c:v>-13.393125000000001</c:v>
                </c:pt>
                <c:pt idx="16172">
                  <c:v>-13.396875000000001</c:v>
                </c:pt>
                <c:pt idx="16173">
                  <c:v>-13.399374999999999</c:v>
                </c:pt>
                <c:pt idx="16174">
                  <c:v>-13.401874999999999</c:v>
                </c:pt>
                <c:pt idx="16175">
                  <c:v>-13.403749999999999</c:v>
                </c:pt>
                <c:pt idx="16176">
                  <c:v>-13.406250000000002</c:v>
                </c:pt>
                <c:pt idx="16177">
                  <c:v>-13.406874999999999</c:v>
                </c:pt>
                <c:pt idx="16178">
                  <c:v>-13.410625</c:v>
                </c:pt>
                <c:pt idx="16179">
                  <c:v>-13.411874999999997</c:v>
                </c:pt>
                <c:pt idx="16180">
                  <c:v>-13.414375</c:v>
                </c:pt>
                <c:pt idx="16181">
                  <c:v>-13.41625</c:v>
                </c:pt>
                <c:pt idx="16182">
                  <c:v>-13.418125</c:v>
                </c:pt>
                <c:pt idx="16183">
                  <c:v>-13.420624999999999</c:v>
                </c:pt>
                <c:pt idx="16184">
                  <c:v>-13.421250000000002</c:v>
                </c:pt>
                <c:pt idx="16185">
                  <c:v>-13.424375</c:v>
                </c:pt>
                <c:pt idx="16186">
                  <c:v>-13.426874999999997</c:v>
                </c:pt>
                <c:pt idx="16187">
                  <c:v>-13.428750000000003</c:v>
                </c:pt>
                <c:pt idx="16188">
                  <c:v>-13.430624999999997</c:v>
                </c:pt>
                <c:pt idx="16189">
                  <c:v>-13.432500000000003</c:v>
                </c:pt>
                <c:pt idx="16190">
                  <c:v>-13.434999999999997</c:v>
                </c:pt>
                <c:pt idx="16191">
                  <c:v>-13.436875000000001</c:v>
                </c:pt>
                <c:pt idx="16192">
                  <c:v>-13.438749999999997</c:v>
                </c:pt>
                <c:pt idx="16193">
                  <c:v>-13.44125</c:v>
                </c:pt>
                <c:pt idx="16194">
                  <c:v>-13.443750000000003</c:v>
                </c:pt>
                <c:pt idx="16195">
                  <c:v>-13.446875</c:v>
                </c:pt>
                <c:pt idx="16196">
                  <c:v>-13.448125000000001</c:v>
                </c:pt>
                <c:pt idx="16197">
                  <c:v>-13.44875</c:v>
                </c:pt>
                <c:pt idx="16198">
                  <c:v>-13.450625</c:v>
                </c:pt>
                <c:pt idx="16199">
                  <c:v>-13.453749999999998</c:v>
                </c:pt>
                <c:pt idx="16200">
                  <c:v>-13.454999999999998</c:v>
                </c:pt>
                <c:pt idx="16201">
                  <c:v>-13.458749999999998</c:v>
                </c:pt>
                <c:pt idx="16202">
                  <c:v>-13.46</c:v>
                </c:pt>
                <c:pt idx="16203">
                  <c:v>-13.461875000000001</c:v>
                </c:pt>
                <c:pt idx="16204">
                  <c:v>-13.464374999999999</c:v>
                </c:pt>
                <c:pt idx="16205">
                  <c:v>-13.465625000000001</c:v>
                </c:pt>
                <c:pt idx="16206">
                  <c:v>-13.467500000000001</c:v>
                </c:pt>
                <c:pt idx="16207">
                  <c:v>-13.469999999999999</c:v>
                </c:pt>
                <c:pt idx="16208">
                  <c:v>-13.471874999999999</c:v>
                </c:pt>
                <c:pt idx="16209">
                  <c:v>-13.473125000000001</c:v>
                </c:pt>
                <c:pt idx="16210">
                  <c:v>-13.475624999999999</c:v>
                </c:pt>
                <c:pt idx="16211">
                  <c:v>-13.478750000000002</c:v>
                </c:pt>
                <c:pt idx="16212">
                  <c:v>-13.481249999999999</c:v>
                </c:pt>
                <c:pt idx="16213">
                  <c:v>-13.483124999999999</c:v>
                </c:pt>
                <c:pt idx="16214">
                  <c:v>-13.483749999999999</c:v>
                </c:pt>
                <c:pt idx="16215">
                  <c:v>-13.486875</c:v>
                </c:pt>
                <c:pt idx="16216">
                  <c:v>-13.488125000000002</c:v>
                </c:pt>
                <c:pt idx="16217">
                  <c:v>-13.490625</c:v>
                </c:pt>
                <c:pt idx="16218">
                  <c:v>-13.493124999999999</c:v>
                </c:pt>
                <c:pt idx="16219">
                  <c:v>-13.494999999999999</c:v>
                </c:pt>
                <c:pt idx="16220">
                  <c:v>-13.496874999999999</c:v>
                </c:pt>
                <c:pt idx="16221">
                  <c:v>-13.498749999999999</c:v>
                </c:pt>
                <c:pt idx="16222">
                  <c:v>-13.501249999999997</c:v>
                </c:pt>
                <c:pt idx="16223">
                  <c:v>-13.503125000000002</c:v>
                </c:pt>
                <c:pt idx="16224">
                  <c:v>-13.505624999999997</c:v>
                </c:pt>
                <c:pt idx="16225">
                  <c:v>-13.5075</c:v>
                </c:pt>
                <c:pt idx="16226">
                  <c:v>-13.510625000000003</c:v>
                </c:pt>
                <c:pt idx="16227">
                  <c:v>-13.511875</c:v>
                </c:pt>
                <c:pt idx="16228">
                  <c:v>-13.515000000000001</c:v>
                </c:pt>
                <c:pt idx="16229">
                  <c:v>-13.516249999999998</c:v>
                </c:pt>
                <c:pt idx="16230">
                  <c:v>-13.519375</c:v>
                </c:pt>
                <c:pt idx="16231">
                  <c:v>-13.52125</c:v>
                </c:pt>
                <c:pt idx="16232">
                  <c:v>-13.523125</c:v>
                </c:pt>
                <c:pt idx="16233">
                  <c:v>-13.526250000000001</c:v>
                </c:pt>
                <c:pt idx="16234">
                  <c:v>-13.526875</c:v>
                </c:pt>
                <c:pt idx="16235">
                  <c:v>-13.52875</c:v>
                </c:pt>
                <c:pt idx="16236">
                  <c:v>-13.531249999999998</c:v>
                </c:pt>
                <c:pt idx="16237">
                  <c:v>-13.533124999999998</c:v>
                </c:pt>
                <c:pt idx="16238">
                  <c:v>-13.534999999999998</c:v>
                </c:pt>
                <c:pt idx="16239">
                  <c:v>-13.536874999999998</c:v>
                </c:pt>
                <c:pt idx="16240">
                  <c:v>-13.540000000000001</c:v>
                </c:pt>
                <c:pt idx="16241">
                  <c:v>-13.541875000000001</c:v>
                </c:pt>
                <c:pt idx="16242">
                  <c:v>-13.543124999999998</c:v>
                </c:pt>
                <c:pt idx="16243">
                  <c:v>-13.545000000000002</c:v>
                </c:pt>
                <c:pt idx="16244">
                  <c:v>-13.547500000000001</c:v>
                </c:pt>
                <c:pt idx="16245">
                  <c:v>-13.549375000000001</c:v>
                </c:pt>
                <c:pt idx="16246">
                  <c:v>-13.551250000000001</c:v>
                </c:pt>
                <c:pt idx="16247">
                  <c:v>-13.555000000000001</c:v>
                </c:pt>
                <c:pt idx="16248">
                  <c:v>-13.555624999999999</c:v>
                </c:pt>
                <c:pt idx="16249">
                  <c:v>-13.557499999999999</c:v>
                </c:pt>
                <c:pt idx="16250">
                  <c:v>-13.559999999999999</c:v>
                </c:pt>
                <c:pt idx="16251">
                  <c:v>-13.561874999999999</c:v>
                </c:pt>
                <c:pt idx="16252">
                  <c:v>-13.562500000000002</c:v>
                </c:pt>
                <c:pt idx="16253">
                  <c:v>-13.566250000000002</c:v>
                </c:pt>
                <c:pt idx="16254">
                  <c:v>-13.567499999999999</c:v>
                </c:pt>
                <c:pt idx="16255">
                  <c:v>-13.570000000000002</c:v>
                </c:pt>
                <c:pt idx="16256">
                  <c:v>-13.571874999999997</c:v>
                </c:pt>
                <c:pt idx="16257">
                  <c:v>-13.574375</c:v>
                </c:pt>
                <c:pt idx="16258">
                  <c:v>-13.577500000000002</c:v>
                </c:pt>
                <c:pt idx="16259">
                  <c:v>-13.579374999999997</c:v>
                </c:pt>
                <c:pt idx="16260">
                  <c:v>-13.579999999999997</c:v>
                </c:pt>
                <c:pt idx="16261">
                  <c:v>-13.5825</c:v>
                </c:pt>
                <c:pt idx="16262">
                  <c:v>-13.585625</c:v>
                </c:pt>
                <c:pt idx="16263">
                  <c:v>-13.587499999999997</c:v>
                </c:pt>
                <c:pt idx="16264">
                  <c:v>-13.588125</c:v>
                </c:pt>
                <c:pt idx="16265">
                  <c:v>-13.590624999999998</c:v>
                </c:pt>
                <c:pt idx="16266">
                  <c:v>-13.592500000000003</c:v>
                </c:pt>
                <c:pt idx="16267">
                  <c:v>-13.596250000000003</c:v>
                </c:pt>
                <c:pt idx="16268">
                  <c:v>-13.599375</c:v>
                </c:pt>
                <c:pt idx="16269">
                  <c:v>-13.599375</c:v>
                </c:pt>
                <c:pt idx="16270">
                  <c:v>-13.601874999999998</c:v>
                </c:pt>
                <c:pt idx="16271">
                  <c:v>-13.604375000000001</c:v>
                </c:pt>
                <c:pt idx="16272">
                  <c:v>-13.604375000000001</c:v>
                </c:pt>
                <c:pt idx="16273">
                  <c:v>-13.606875</c:v>
                </c:pt>
                <c:pt idx="16274">
                  <c:v>-13.611249999999998</c:v>
                </c:pt>
                <c:pt idx="16275">
                  <c:v>-13.612500000000001</c:v>
                </c:pt>
                <c:pt idx="16276">
                  <c:v>-13.613124999999998</c:v>
                </c:pt>
                <c:pt idx="16277">
                  <c:v>-13.616250000000001</c:v>
                </c:pt>
                <c:pt idx="16278">
                  <c:v>-13.618125000000001</c:v>
                </c:pt>
                <c:pt idx="16279">
                  <c:v>-13.620000000000001</c:v>
                </c:pt>
                <c:pt idx="16280">
                  <c:v>-13.622499999999999</c:v>
                </c:pt>
                <c:pt idx="16281">
                  <c:v>-13.624374999999999</c:v>
                </c:pt>
                <c:pt idx="16282">
                  <c:v>-13.626249999999999</c:v>
                </c:pt>
                <c:pt idx="16283">
                  <c:v>-13.628124999999999</c:v>
                </c:pt>
                <c:pt idx="16284">
                  <c:v>-13.630624999999998</c:v>
                </c:pt>
                <c:pt idx="16285">
                  <c:v>-13.633125000000001</c:v>
                </c:pt>
                <c:pt idx="16286">
                  <c:v>-13.635000000000002</c:v>
                </c:pt>
                <c:pt idx="16287">
                  <c:v>-13.636875000000002</c:v>
                </c:pt>
                <c:pt idx="16288">
                  <c:v>-13.638124999999999</c:v>
                </c:pt>
                <c:pt idx="16289">
                  <c:v>-13.641874999999999</c:v>
                </c:pt>
                <c:pt idx="16290">
                  <c:v>-13.643749999999999</c:v>
                </c:pt>
                <c:pt idx="16291">
                  <c:v>-13.645624999999999</c:v>
                </c:pt>
                <c:pt idx="16292">
                  <c:v>-13.64875</c:v>
                </c:pt>
                <c:pt idx="16293">
                  <c:v>-13.649374999999999</c:v>
                </c:pt>
                <c:pt idx="16294">
                  <c:v>-13.6525</c:v>
                </c:pt>
                <c:pt idx="16295">
                  <c:v>-13.654999999999999</c:v>
                </c:pt>
                <c:pt idx="16296">
                  <c:v>-13.656874999999999</c:v>
                </c:pt>
                <c:pt idx="16297">
                  <c:v>-13.656874999999999</c:v>
                </c:pt>
                <c:pt idx="16298">
                  <c:v>-13.65875</c:v>
                </c:pt>
                <c:pt idx="16299">
                  <c:v>-13.6625</c:v>
                </c:pt>
                <c:pt idx="16300">
                  <c:v>-13.664999999999997</c:v>
                </c:pt>
                <c:pt idx="16301">
                  <c:v>-13.666875000000003</c:v>
                </c:pt>
                <c:pt idx="16302">
                  <c:v>-13.669374999999997</c:v>
                </c:pt>
                <c:pt idx="16303">
                  <c:v>-13.670625000000003</c:v>
                </c:pt>
                <c:pt idx="16304">
                  <c:v>-13.673124999999997</c:v>
                </c:pt>
                <c:pt idx="16305">
                  <c:v>-13.675625</c:v>
                </c:pt>
                <c:pt idx="16306">
                  <c:v>-13.676874999999997</c:v>
                </c:pt>
                <c:pt idx="16307">
                  <c:v>-13.678750000000001</c:v>
                </c:pt>
                <c:pt idx="16308">
                  <c:v>-13.68125</c:v>
                </c:pt>
                <c:pt idx="16309">
                  <c:v>-13.682500000000001</c:v>
                </c:pt>
                <c:pt idx="16310">
                  <c:v>-13.684374999999998</c:v>
                </c:pt>
                <c:pt idx="16311">
                  <c:v>-13.687499999999998</c:v>
                </c:pt>
                <c:pt idx="16312">
                  <c:v>-13.689374999999998</c:v>
                </c:pt>
                <c:pt idx="16313">
                  <c:v>-13.691874999999998</c:v>
                </c:pt>
                <c:pt idx="16314">
                  <c:v>-13.694375000000001</c:v>
                </c:pt>
                <c:pt idx="16315">
                  <c:v>-13.697500000000002</c:v>
                </c:pt>
                <c:pt idx="16316">
                  <c:v>-13.701250000000002</c:v>
                </c:pt>
                <c:pt idx="16317">
                  <c:v>-13.701250000000002</c:v>
                </c:pt>
                <c:pt idx="16318">
                  <c:v>-13.703750000000001</c:v>
                </c:pt>
                <c:pt idx="16319">
                  <c:v>-13.704999999999998</c:v>
                </c:pt>
                <c:pt idx="16320">
                  <c:v>-13.706249999999999</c:v>
                </c:pt>
                <c:pt idx="16321">
                  <c:v>-13.708749999999998</c:v>
                </c:pt>
                <c:pt idx="16322">
                  <c:v>-13.711250000000001</c:v>
                </c:pt>
                <c:pt idx="16323">
                  <c:v>-13.712499999999999</c:v>
                </c:pt>
                <c:pt idx="16324">
                  <c:v>-13.714374999999999</c:v>
                </c:pt>
                <c:pt idx="16325">
                  <c:v>-13.716875000000002</c:v>
                </c:pt>
                <c:pt idx="16326">
                  <c:v>-13.719374999999999</c:v>
                </c:pt>
                <c:pt idx="16327">
                  <c:v>-13.72125</c:v>
                </c:pt>
                <c:pt idx="16328">
                  <c:v>-13.723125</c:v>
                </c:pt>
                <c:pt idx="16329">
                  <c:v>-13.725624999999999</c:v>
                </c:pt>
                <c:pt idx="16330">
                  <c:v>-13.726875</c:v>
                </c:pt>
                <c:pt idx="16331">
                  <c:v>-13.729374999999999</c:v>
                </c:pt>
                <c:pt idx="16332">
                  <c:v>-13.731249999999999</c:v>
                </c:pt>
                <c:pt idx="16333">
                  <c:v>-13.733124999999999</c:v>
                </c:pt>
                <c:pt idx="16334">
                  <c:v>-13.734999999999999</c:v>
                </c:pt>
                <c:pt idx="16335">
                  <c:v>-13.736875</c:v>
                </c:pt>
                <c:pt idx="16336">
                  <c:v>-13.739999999999997</c:v>
                </c:pt>
                <c:pt idx="16337">
                  <c:v>-13.741875</c:v>
                </c:pt>
                <c:pt idx="16338">
                  <c:v>-13.743749999999997</c:v>
                </c:pt>
                <c:pt idx="16339">
                  <c:v>-13.747499999999997</c:v>
                </c:pt>
                <c:pt idx="16340">
                  <c:v>-13.747499999999997</c:v>
                </c:pt>
                <c:pt idx="16341">
                  <c:v>-13.748750000000003</c:v>
                </c:pt>
                <c:pt idx="16342">
                  <c:v>-13.751249999999997</c:v>
                </c:pt>
                <c:pt idx="16343">
                  <c:v>-13.75375</c:v>
                </c:pt>
                <c:pt idx="16344">
                  <c:v>-13.7575</c:v>
                </c:pt>
                <c:pt idx="16345">
                  <c:v>-13.759375</c:v>
                </c:pt>
                <c:pt idx="16346">
                  <c:v>-13.760000000000003</c:v>
                </c:pt>
                <c:pt idx="16347">
                  <c:v>-13.761874999999998</c:v>
                </c:pt>
                <c:pt idx="16348">
                  <c:v>-13.764375000000001</c:v>
                </c:pt>
                <c:pt idx="16349">
                  <c:v>-13.765624999999998</c:v>
                </c:pt>
                <c:pt idx="16350">
                  <c:v>-13.768125000000001</c:v>
                </c:pt>
                <c:pt idx="16351">
                  <c:v>-13.770625000000001</c:v>
                </c:pt>
                <c:pt idx="16352">
                  <c:v>-13.773124999999999</c:v>
                </c:pt>
                <c:pt idx="16353">
                  <c:v>-13.776250000000001</c:v>
                </c:pt>
                <c:pt idx="16354">
                  <c:v>-13.778749999999999</c:v>
                </c:pt>
                <c:pt idx="16355">
                  <c:v>-13.780000000000001</c:v>
                </c:pt>
                <c:pt idx="16356">
                  <c:v>-13.782499999999999</c:v>
                </c:pt>
                <c:pt idx="16357">
                  <c:v>-13.783124999999998</c:v>
                </c:pt>
                <c:pt idx="16358">
                  <c:v>-13.784999999999998</c:v>
                </c:pt>
                <c:pt idx="16359">
                  <c:v>-13.788749999999999</c:v>
                </c:pt>
                <c:pt idx="16360">
                  <c:v>-13.791874999999999</c:v>
                </c:pt>
                <c:pt idx="16361">
                  <c:v>-13.793125000000002</c:v>
                </c:pt>
                <c:pt idx="16362">
                  <c:v>-13.793749999999999</c:v>
                </c:pt>
                <c:pt idx="16363">
                  <c:v>-13.796249999999999</c:v>
                </c:pt>
                <c:pt idx="16364">
                  <c:v>-13.798124999999999</c:v>
                </c:pt>
                <c:pt idx="16365">
                  <c:v>-13.798749999999997</c:v>
                </c:pt>
                <c:pt idx="16366">
                  <c:v>-13.803749999999999</c:v>
                </c:pt>
                <c:pt idx="16367">
                  <c:v>-13.806875</c:v>
                </c:pt>
                <c:pt idx="16368">
                  <c:v>-13.806249999999997</c:v>
                </c:pt>
                <c:pt idx="16369">
                  <c:v>-13.808125000000002</c:v>
                </c:pt>
                <c:pt idx="16370">
                  <c:v>-13.810625</c:v>
                </c:pt>
                <c:pt idx="16371">
                  <c:v>-13.810625</c:v>
                </c:pt>
                <c:pt idx="16372">
                  <c:v>-13.813749999999997</c:v>
                </c:pt>
                <c:pt idx="16373">
                  <c:v>-13.817499999999997</c:v>
                </c:pt>
                <c:pt idx="16374">
                  <c:v>-13.81875</c:v>
                </c:pt>
                <c:pt idx="16375">
                  <c:v>-13.820625</c:v>
                </c:pt>
                <c:pt idx="16376">
                  <c:v>-13.821874999999997</c:v>
                </c:pt>
                <c:pt idx="16377">
                  <c:v>-13.82375</c:v>
                </c:pt>
                <c:pt idx="16378">
                  <c:v>-13.827500000000001</c:v>
                </c:pt>
                <c:pt idx="16379">
                  <c:v>-13.83</c:v>
                </c:pt>
                <c:pt idx="16380">
                  <c:v>-13.831250000000001</c:v>
                </c:pt>
                <c:pt idx="16381">
                  <c:v>-13.831875</c:v>
                </c:pt>
                <c:pt idx="16382">
                  <c:v>-13.835000000000001</c:v>
                </c:pt>
                <c:pt idx="16383">
                  <c:v>-13.838125000000003</c:v>
                </c:pt>
                <c:pt idx="16384">
                  <c:v>-13.840624999999998</c:v>
                </c:pt>
                <c:pt idx="16385">
                  <c:v>-13.841875000000003</c:v>
                </c:pt>
                <c:pt idx="16386">
                  <c:v>-13.842500000000001</c:v>
                </c:pt>
                <c:pt idx="16387">
                  <c:v>-13.844374999999998</c:v>
                </c:pt>
                <c:pt idx="16388">
                  <c:v>-13.846875000000001</c:v>
                </c:pt>
                <c:pt idx="16389">
                  <c:v>-13.848750000000001</c:v>
                </c:pt>
                <c:pt idx="16390">
                  <c:v>-13.851874999999998</c:v>
                </c:pt>
                <c:pt idx="16391">
                  <c:v>-13.854375000000001</c:v>
                </c:pt>
                <c:pt idx="16392">
                  <c:v>-13.858125000000001</c:v>
                </c:pt>
                <c:pt idx="16393">
                  <c:v>-13.858749999999999</c:v>
                </c:pt>
                <c:pt idx="16394">
                  <c:v>-13.859374999999998</c:v>
                </c:pt>
                <c:pt idx="16395">
                  <c:v>-13.861875000000001</c:v>
                </c:pt>
                <c:pt idx="16396">
                  <c:v>-13.863124999999998</c:v>
                </c:pt>
                <c:pt idx="16397">
                  <c:v>-13.864999999999998</c:v>
                </c:pt>
                <c:pt idx="16398">
                  <c:v>-13.867500000000001</c:v>
                </c:pt>
                <c:pt idx="16399">
                  <c:v>-13.871874999999999</c:v>
                </c:pt>
                <c:pt idx="16400">
                  <c:v>-13.874374999999999</c:v>
                </c:pt>
                <c:pt idx="16401">
                  <c:v>-13.876249999999999</c:v>
                </c:pt>
                <c:pt idx="16402">
                  <c:v>-13.876874999999997</c:v>
                </c:pt>
                <c:pt idx="16403">
                  <c:v>-13.878124999999999</c:v>
                </c:pt>
                <c:pt idx="16404">
                  <c:v>-13.879999999999999</c:v>
                </c:pt>
                <c:pt idx="16405">
                  <c:v>-13.883125</c:v>
                </c:pt>
                <c:pt idx="16406">
                  <c:v>-13.886250000000002</c:v>
                </c:pt>
                <c:pt idx="16407">
                  <c:v>-13.886875</c:v>
                </c:pt>
                <c:pt idx="16408">
                  <c:v>-13.890000000000002</c:v>
                </c:pt>
                <c:pt idx="16409">
                  <c:v>-13.891874999999997</c:v>
                </c:pt>
                <c:pt idx="16410">
                  <c:v>-13.894375</c:v>
                </c:pt>
                <c:pt idx="16411">
                  <c:v>-13.896875</c:v>
                </c:pt>
                <c:pt idx="16412">
                  <c:v>-13.898125</c:v>
                </c:pt>
                <c:pt idx="16413">
                  <c:v>-13.899374999999997</c:v>
                </c:pt>
                <c:pt idx="16414">
                  <c:v>-13.901250000000003</c:v>
                </c:pt>
                <c:pt idx="16415">
                  <c:v>-13.903749999999997</c:v>
                </c:pt>
                <c:pt idx="16416">
                  <c:v>-13.906874999999998</c:v>
                </c:pt>
                <c:pt idx="16417">
                  <c:v>-13.908750000000003</c:v>
                </c:pt>
                <c:pt idx="16418">
                  <c:v>-13.909375000000001</c:v>
                </c:pt>
                <c:pt idx="16419">
                  <c:v>-13.911249999999997</c:v>
                </c:pt>
                <c:pt idx="16420">
                  <c:v>-13.91375</c:v>
                </c:pt>
                <c:pt idx="16421">
                  <c:v>-13.918124999999998</c:v>
                </c:pt>
                <c:pt idx="16422">
                  <c:v>-13.920000000000003</c:v>
                </c:pt>
                <c:pt idx="16423">
                  <c:v>-13.921874999999998</c:v>
                </c:pt>
                <c:pt idx="16424">
                  <c:v>-13.922499999999998</c:v>
                </c:pt>
                <c:pt idx="16425">
                  <c:v>-13.924375000000001</c:v>
                </c:pt>
                <c:pt idx="16426">
                  <c:v>-13.926875000000001</c:v>
                </c:pt>
                <c:pt idx="16427">
                  <c:v>-13.929374999999999</c:v>
                </c:pt>
                <c:pt idx="16428">
                  <c:v>-13.932500000000001</c:v>
                </c:pt>
                <c:pt idx="16429">
                  <c:v>-13.932500000000001</c:v>
                </c:pt>
                <c:pt idx="16430">
                  <c:v>-13.934375000000001</c:v>
                </c:pt>
                <c:pt idx="16431">
                  <c:v>-13.936250000000001</c:v>
                </c:pt>
                <c:pt idx="16432">
                  <c:v>-13.938125000000001</c:v>
                </c:pt>
                <c:pt idx="16433">
                  <c:v>-13.940000000000001</c:v>
                </c:pt>
                <c:pt idx="16434">
                  <c:v>-13.942499999999999</c:v>
                </c:pt>
                <c:pt idx="16435">
                  <c:v>-13.945625000000001</c:v>
                </c:pt>
                <c:pt idx="16436">
                  <c:v>-13.948124999999999</c:v>
                </c:pt>
                <c:pt idx="16437">
                  <c:v>-13.950624999999999</c:v>
                </c:pt>
                <c:pt idx="16438">
                  <c:v>-13.952499999999999</c:v>
                </c:pt>
                <c:pt idx="16439">
                  <c:v>-13.954374999999999</c:v>
                </c:pt>
                <c:pt idx="16440">
                  <c:v>-13.956249999999999</c:v>
                </c:pt>
                <c:pt idx="16441">
                  <c:v>-13.958749999999997</c:v>
                </c:pt>
                <c:pt idx="16442">
                  <c:v>-13.96125</c:v>
                </c:pt>
                <c:pt idx="16443">
                  <c:v>-13.96125</c:v>
                </c:pt>
                <c:pt idx="16444">
                  <c:v>-13.964375000000002</c:v>
                </c:pt>
                <c:pt idx="16445">
                  <c:v>-13.967499999999999</c:v>
                </c:pt>
                <c:pt idx="16446">
                  <c:v>-13.968125000000002</c:v>
                </c:pt>
                <c:pt idx="16447">
                  <c:v>-13.970624999999997</c:v>
                </c:pt>
                <c:pt idx="16448">
                  <c:v>-13.971875000000002</c:v>
                </c:pt>
                <c:pt idx="16449">
                  <c:v>-13.97625</c:v>
                </c:pt>
                <c:pt idx="16450">
                  <c:v>-13.976875</c:v>
                </c:pt>
                <c:pt idx="16451">
                  <c:v>-13.97875</c:v>
                </c:pt>
                <c:pt idx="16452">
                  <c:v>-13.980625</c:v>
                </c:pt>
                <c:pt idx="16453">
                  <c:v>-13.9825</c:v>
                </c:pt>
                <c:pt idx="16454">
                  <c:v>-13.985624999999997</c:v>
                </c:pt>
                <c:pt idx="16455">
                  <c:v>-13.98625</c:v>
                </c:pt>
                <c:pt idx="16456">
                  <c:v>-13.988125</c:v>
                </c:pt>
                <c:pt idx="16457">
                  <c:v>-13.991250000000001</c:v>
                </c:pt>
                <c:pt idx="16458">
                  <c:v>-13.99375</c:v>
                </c:pt>
                <c:pt idx="16459">
                  <c:v>-13.996249999999998</c:v>
                </c:pt>
                <c:pt idx="16460">
                  <c:v>-13.998750000000001</c:v>
                </c:pt>
                <c:pt idx="16461">
                  <c:v>-13.999375000000001</c:v>
                </c:pt>
                <c:pt idx="16462">
                  <c:v>-14.001250000000001</c:v>
                </c:pt>
                <c:pt idx="16463">
                  <c:v>-14.005624999999998</c:v>
                </c:pt>
                <c:pt idx="16464">
                  <c:v>-14.006250000000001</c:v>
                </c:pt>
                <c:pt idx="16465">
                  <c:v>-14.007499999999999</c:v>
                </c:pt>
                <c:pt idx="16466">
                  <c:v>-14.009374999999999</c:v>
                </c:pt>
                <c:pt idx="16467">
                  <c:v>-14.011874999999998</c:v>
                </c:pt>
                <c:pt idx="16468">
                  <c:v>-14.014999999999999</c:v>
                </c:pt>
                <c:pt idx="16469">
                  <c:v>-14.016874999999999</c:v>
                </c:pt>
                <c:pt idx="16470">
                  <c:v>-14.018749999999999</c:v>
                </c:pt>
                <c:pt idx="16471">
                  <c:v>-14.021875000000001</c:v>
                </c:pt>
                <c:pt idx="16472">
                  <c:v>-14.023124999999999</c:v>
                </c:pt>
                <c:pt idx="16473">
                  <c:v>-14.025625000000002</c:v>
                </c:pt>
                <c:pt idx="16474">
                  <c:v>-14.027500000000002</c:v>
                </c:pt>
                <c:pt idx="16475">
                  <c:v>-14.029375000000002</c:v>
                </c:pt>
                <c:pt idx="16476">
                  <c:v>-14.031874999999999</c:v>
                </c:pt>
                <c:pt idx="16477">
                  <c:v>-14.033124999999997</c:v>
                </c:pt>
                <c:pt idx="16478">
                  <c:v>-14.035625</c:v>
                </c:pt>
                <c:pt idx="16479">
                  <c:v>-14.038124999999999</c:v>
                </c:pt>
                <c:pt idx="16480">
                  <c:v>-14.04125</c:v>
                </c:pt>
                <c:pt idx="16481">
                  <c:v>-14.042500000000002</c:v>
                </c:pt>
                <c:pt idx="16482">
                  <c:v>-14.043749999999999</c:v>
                </c:pt>
                <c:pt idx="16483">
                  <c:v>-14.045624999999999</c:v>
                </c:pt>
                <c:pt idx="16484">
                  <c:v>-14.048749999999997</c:v>
                </c:pt>
                <c:pt idx="16485">
                  <c:v>-14.050625</c:v>
                </c:pt>
                <c:pt idx="16486">
                  <c:v>-14.05125</c:v>
                </c:pt>
                <c:pt idx="16487">
                  <c:v>-14.052499999999997</c:v>
                </c:pt>
                <c:pt idx="16488">
                  <c:v>-14.055</c:v>
                </c:pt>
                <c:pt idx="16489">
                  <c:v>-14.05875</c:v>
                </c:pt>
                <c:pt idx="16490">
                  <c:v>-14.059999999999997</c:v>
                </c:pt>
                <c:pt idx="16491">
                  <c:v>-14.061875000000001</c:v>
                </c:pt>
                <c:pt idx="16492">
                  <c:v>-14.065625000000001</c:v>
                </c:pt>
                <c:pt idx="16493">
                  <c:v>-14.06625</c:v>
                </c:pt>
                <c:pt idx="16494">
                  <c:v>-14.069375000000001</c:v>
                </c:pt>
                <c:pt idx="16495">
                  <c:v>-14.070624999999998</c:v>
                </c:pt>
                <c:pt idx="16496">
                  <c:v>-14.072500000000003</c:v>
                </c:pt>
                <c:pt idx="16497">
                  <c:v>-14.075625</c:v>
                </c:pt>
                <c:pt idx="16498">
                  <c:v>-14.078124999999998</c:v>
                </c:pt>
                <c:pt idx="16499">
                  <c:v>-14.079999999999998</c:v>
                </c:pt>
                <c:pt idx="16500">
                  <c:v>-14.083125000000001</c:v>
                </c:pt>
                <c:pt idx="16501">
                  <c:v>-14.083749999999998</c:v>
                </c:pt>
                <c:pt idx="16502">
                  <c:v>-14.085624999999999</c:v>
                </c:pt>
                <c:pt idx="16503">
                  <c:v>-14.088125000000002</c:v>
                </c:pt>
                <c:pt idx="16504">
                  <c:v>-14.089374999999999</c:v>
                </c:pt>
                <c:pt idx="16505">
                  <c:v>-14.091875000000002</c:v>
                </c:pt>
                <c:pt idx="16506">
                  <c:v>-14.093749999999998</c:v>
                </c:pt>
                <c:pt idx="16507">
                  <c:v>-14.096874999999999</c:v>
                </c:pt>
                <c:pt idx="16508">
                  <c:v>-14.098749999999999</c:v>
                </c:pt>
                <c:pt idx="16509">
                  <c:v>-14.100624999999999</c:v>
                </c:pt>
                <c:pt idx="16510">
                  <c:v>-14.102499999999999</c:v>
                </c:pt>
                <c:pt idx="16511">
                  <c:v>-14.103750000000002</c:v>
                </c:pt>
                <c:pt idx="16512">
                  <c:v>-14.106874999999999</c:v>
                </c:pt>
                <c:pt idx="16513">
                  <c:v>-14.107500000000002</c:v>
                </c:pt>
                <c:pt idx="16514">
                  <c:v>-14.11</c:v>
                </c:pt>
                <c:pt idx="16515">
                  <c:v>-14.112499999999999</c:v>
                </c:pt>
                <c:pt idx="16516">
                  <c:v>-14.11375</c:v>
                </c:pt>
                <c:pt idx="16517">
                  <c:v>-14.115625</c:v>
                </c:pt>
                <c:pt idx="16518">
                  <c:v>-14.118124999999999</c:v>
                </c:pt>
                <c:pt idx="16519">
                  <c:v>-14.121874999999999</c:v>
                </c:pt>
                <c:pt idx="16520">
                  <c:v>-14.123749999999999</c:v>
                </c:pt>
                <c:pt idx="16521">
                  <c:v>-14.125</c:v>
                </c:pt>
                <c:pt idx="16522">
                  <c:v>-14.1275</c:v>
                </c:pt>
                <c:pt idx="16523">
                  <c:v>-14.129999999999997</c:v>
                </c:pt>
                <c:pt idx="16524">
                  <c:v>-14.13125</c:v>
                </c:pt>
                <c:pt idx="16525">
                  <c:v>-14.131875000000003</c:v>
                </c:pt>
                <c:pt idx="16526">
                  <c:v>-14.135</c:v>
                </c:pt>
                <c:pt idx="16527">
                  <c:v>-14.13875</c:v>
                </c:pt>
                <c:pt idx="16528">
                  <c:v>-14.140625</c:v>
                </c:pt>
                <c:pt idx="16529">
                  <c:v>-14.141874999999997</c:v>
                </c:pt>
                <c:pt idx="16530">
                  <c:v>-14.143750000000001</c:v>
                </c:pt>
                <c:pt idx="16531">
                  <c:v>-14.144999999999998</c:v>
                </c:pt>
                <c:pt idx="16532">
                  <c:v>-14.147500000000001</c:v>
                </c:pt>
                <c:pt idx="16533">
                  <c:v>-14.148749999999998</c:v>
                </c:pt>
                <c:pt idx="16534">
                  <c:v>-14.15</c:v>
                </c:pt>
                <c:pt idx="16535">
                  <c:v>-14.15375</c:v>
                </c:pt>
                <c:pt idx="16536">
                  <c:v>-14.155625000000001</c:v>
                </c:pt>
                <c:pt idx="16537">
                  <c:v>-14.158124999999998</c:v>
                </c:pt>
                <c:pt idx="16538">
                  <c:v>-14.160624999999998</c:v>
                </c:pt>
                <c:pt idx="16539">
                  <c:v>-14.161874999999998</c:v>
                </c:pt>
                <c:pt idx="16540">
                  <c:v>-14.163749999999999</c:v>
                </c:pt>
                <c:pt idx="16541">
                  <c:v>-14.166875000000001</c:v>
                </c:pt>
                <c:pt idx="16542">
                  <c:v>-14.167499999999999</c:v>
                </c:pt>
                <c:pt idx="16543">
                  <c:v>-14.169374999999999</c:v>
                </c:pt>
                <c:pt idx="16544">
                  <c:v>-14.173124999999999</c:v>
                </c:pt>
                <c:pt idx="16545">
                  <c:v>-14.178125000000001</c:v>
                </c:pt>
                <c:pt idx="16546">
                  <c:v>-14.177499999999998</c:v>
                </c:pt>
                <c:pt idx="16547">
                  <c:v>-14.178125000000001</c:v>
                </c:pt>
                <c:pt idx="16548">
                  <c:v>-14.179374999999999</c:v>
                </c:pt>
                <c:pt idx="16549">
                  <c:v>-14.182499999999999</c:v>
                </c:pt>
                <c:pt idx="16550">
                  <c:v>-14.184374999999999</c:v>
                </c:pt>
                <c:pt idx="16551">
                  <c:v>-14.186249999999999</c:v>
                </c:pt>
                <c:pt idx="16552">
                  <c:v>-14.189374999999997</c:v>
                </c:pt>
                <c:pt idx="16553">
                  <c:v>-14.191875</c:v>
                </c:pt>
                <c:pt idx="16554">
                  <c:v>-14.19375</c:v>
                </c:pt>
                <c:pt idx="16555">
                  <c:v>-14.195000000000002</c:v>
                </c:pt>
                <c:pt idx="16556">
                  <c:v>-14.196874999999997</c:v>
                </c:pt>
                <c:pt idx="16557">
                  <c:v>-14.2</c:v>
                </c:pt>
                <c:pt idx="16558">
                  <c:v>-14.20125</c:v>
                </c:pt>
                <c:pt idx="16559">
                  <c:v>-14.203125</c:v>
                </c:pt>
                <c:pt idx="16560">
                  <c:v>-14.206250000000002</c:v>
                </c:pt>
                <c:pt idx="16561">
                  <c:v>-14.208749999999997</c:v>
                </c:pt>
                <c:pt idx="16562">
                  <c:v>-14.21125</c:v>
                </c:pt>
                <c:pt idx="16563">
                  <c:v>-14.212499999999997</c:v>
                </c:pt>
                <c:pt idx="16564">
                  <c:v>-14.214375</c:v>
                </c:pt>
                <c:pt idx="16565">
                  <c:v>-14.216249999999997</c:v>
                </c:pt>
                <c:pt idx="16566">
                  <c:v>-14.21875</c:v>
                </c:pt>
                <c:pt idx="16567">
                  <c:v>-14.220625</c:v>
                </c:pt>
                <c:pt idx="16568">
                  <c:v>-14.223749999999997</c:v>
                </c:pt>
                <c:pt idx="16569">
                  <c:v>-14.225000000000003</c:v>
                </c:pt>
                <c:pt idx="16570">
                  <c:v>-14.22625</c:v>
                </c:pt>
                <c:pt idx="16571">
                  <c:v>-14.228750000000003</c:v>
                </c:pt>
                <c:pt idx="16572">
                  <c:v>-14.231249999999998</c:v>
                </c:pt>
                <c:pt idx="16573">
                  <c:v>-14.233125000000001</c:v>
                </c:pt>
                <c:pt idx="16574">
                  <c:v>-14.236249999999998</c:v>
                </c:pt>
                <c:pt idx="16575">
                  <c:v>-14.238124999999998</c:v>
                </c:pt>
                <c:pt idx="16576">
                  <c:v>-14.241874999999999</c:v>
                </c:pt>
                <c:pt idx="16577">
                  <c:v>-14.242499999999998</c:v>
                </c:pt>
                <c:pt idx="16578">
                  <c:v>-14.243749999999999</c:v>
                </c:pt>
                <c:pt idx="16579">
                  <c:v>-14.246875000000001</c:v>
                </c:pt>
                <c:pt idx="16580">
                  <c:v>-14.247499999999999</c:v>
                </c:pt>
                <c:pt idx="16581">
                  <c:v>-14.249374999999999</c:v>
                </c:pt>
                <c:pt idx="16582">
                  <c:v>-14.250625000000001</c:v>
                </c:pt>
                <c:pt idx="16583">
                  <c:v>-14.254375000000001</c:v>
                </c:pt>
                <c:pt idx="16584">
                  <c:v>-14.256250000000001</c:v>
                </c:pt>
                <c:pt idx="16585">
                  <c:v>-14.258125000000001</c:v>
                </c:pt>
                <c:pt idx="16586">
                  <c:v>-14.259374999999999</c:v>
                </c:pt>
                <c:pt idx="16587">
                  <c:v>-14.261875000000002</c:v>
                </c:pt>
                <c:pt idx="16588">
                  <c:v>-14.263124999999999</c:v>
                </c:pt>
                <c:pt idx="16589">
                  <c:v>-14.265625000000002</c:v>
                </c:pt>
                <c:pt idx="16590">
                  <c:v>-14.267499999999997</c:v>
                </c:pt>
                <c:pt idx="16591">
                  <c:v>-14.27</c:v>
                </c:pt>
                <c:pt idx="16592">
                  <c:v>-14.271875</c:v>
                </c:pt>
                <c:pt idx="16593">
                  <c:v>-14.274999999999997</c:v>
                </c:pt>
                <c:pt idx="16594">
                  <c:v>-14.2775</c:v>
                </c:pt>
                <c:pt idx="16595">
                  <c:v>-14.28</c:v>
                </c:pt>
                <c:pt idx="16596">
                  <c:v>-14.282499999999997</c:v>
                </c:pt>
                <c:pt idx="16597">
                  <c:v>-14.285</c:v>
                </c:pt>
                <c:pt idx="16598">
                  <c:v>-14.286249999999997</c:v>
                </c:pt>
                <c:pt idx="16599">
                  <c:v>-14.286874999999997</c:v>
                </c:pt>
                <c:pt idx="16600">
                  <c:v>-14.289999999999997</c:v>
                </c:pt>
                <c:pt idx="16601">
                  <c:v>-14.2925</c:v>
                </c:pt>
                <c:pt idx="16602">
                  <c:v>-14.294374999999997</c:v>
                </c:pt>
                <c:pt idx="16603">
                  <c:v>-14.296250000000001</c:v>
                </c:pt>
                <c:pt idx="16604">
                  <c:v>-14.299375000000003</c:v>
                </c:pt>
                <c:pt idx="16605">
                  <c:v>-14.3</c:v>
                </c:pt>
                <c:pt idx="16606">
                  <c:v>-14.3025</c:v>
                </c:pt>
                <c:pt idx="16607">
                  <c:v>-14.304999999999998</c:v>
                </c:pt>
                <c:pt idx="16608">
                  <c:v>-14.306875000000003</c:v>
                </c:pt>
                <c:pt idx="16609">
                  <c:v>-14.308749999999998</c:v>
                </c:pt>
                <c:pt idx="16610">
                  <c:v>-14.31</c:v>
                </c:pt>
                <c:pt idx="16611">
                  <c:v>-14.311250000000001</c:v>
                </c:pt>
                <c:pt idx="16612">
                  <c:v>-14.313124999999998</c:v>
                </c:pt>
                <c:pt idx="16613">
                  <c:v>-14.318124999999998</c:v>
                </c:pt>
                <c:pt idx="16614">
                  <c:v>-14.321250000000001</c:v>
                </c:pt>
                <c:pt idx="16615">
                  <c:v>-14.322500000000002</c:v>
                </c:pt>
                <c:pt idx="16616">
                  <c:v>-14.323749999999999</c:v>
                </c:pt>
                <c:pt idx="16617">
                  <c:v>-14.326250000000002</c:v>
                </c:pt>
                <c:pt idx="16618">
                  <c:v>-14.327499999999999</c:v>
                </c:pt>
                <c:pt idx="16619">
                  <c:v>-14.328750000000001</c:v>
                </c:pt>
                <c:pt idx="16620">
                  <c:v>-14.331874999999998</c:v>
                </c:pt>
                <c:pt idx="16621">
                  <c:v>-14.334375000000001</c:v>
                </c:pt>
                <c:pt idx="16622">
                  <c:v>-14.334999999999999</c:v>
                </c:pt>
                <c:pt idx="16623">
                  <c:v>-14.338125000000002</c:v>
                </c:pt>
                <c:pt idx="16624">
                  <c:v>-14.339374999999999</c:v>
                </c:pt>
                <c:pt idx="16625">
                  <c:v>-14.341875000000002</c:v>
                </c:pt>
                <c:pt idx="16626">
                  <c:v>-14.344374999999999</c:v>
                </c:pt>
                <c:pt idx="16627">
                  <c:v>-14.34625</c:v>
                </c:pt>
                <c:pt idx="16628">
                  <c:v>-14.348749999999999</c:v>
                </c:pt>
                <c:pt idx="16629">
                  <c:v>-14.350624999999999</c:v>
                </c:pt>
                <c:pt idx="16630">
                  <c:v>-14.351875</c:v>
                </c:pt>
                <c:pt idx="16631">
                  <c:v>-14.354374999999999</c:v>
                </c:pt>
                <c:pt idx="16632">
                  <c:v>-14.355625</c:v>
                </c:pt>
                <c:pt idx="16633">
                  <c:v>-14.358124999999999</c:v>
                </c:pt>
                <c:pt idx="16634">
                  <c:v>-14.360624999999997</c:v>
                </c:pt>
                <c:pt idx="16635">
                  <c:v>-14.362500000000002</c:v>
                </c:pt>
                <c:pt idx="16636">
                  <c:v>-14.365625</c:v>
                </c:pt>
                <c:pt idx="16637">
                  <c:v>-14.366875</c:v>
                </c:pt>
                <c:pt idx="16638">
                  <c:v>-14.370000000000003</c:v>
                </c:pt>
                <c:pt idx="16639">
                  <c:v>-14.370625</c:v>
                </c:pt>
                <c:pt idx="16640">
                  <c:v>-14.372499999999997</c:v>
                </c:pt>
                <c:pt idx="16641">
                  <c:v>-14.375624999999998</c:v>
                </c:pt>
                <c:pt idx="16642">
                  <c:v>-14.37875</c:v>
                </c:pt>
                <c:pt idx="16643">
                  <c:v>-14.380625</c:v>
                </c:pt>
                <c:pt idx="16644">
                  <c:v>-14.381250000000003</c:v>
                </c:pt>
                <c:pt idx="16645">
                  <c:v>-14.3825</c:v>
                </c:pt>
                <c:pt idx="16646">
                  <c:v>-14.385625000000001</c:v>
                </c:pt>
                <c:pt idx="16647">
                  <c:v>-14.388750000000003</c:v>
                </c:pt>
                <c:pt idx="16648">
                  <c:v>-14.390624999999998</c:v>
                </c:pt>
                <c:pt idx="16649">
                  <c:v>-14.392499999999998</c:v>
                </c:pt>
                <c:pt idx="16650">
                  <c:v>-14.394999999999998</c:v>
                </c:pt>
                <c:pt idx="16651">
                  <c:v>-14.398124999999999</c:v>
                </c:pt>
                <c:pt idx="16652">
                  <c:v>-14.399375000000001</c:v>
                </c:pt>
                <c:pt idx="16653">
                  <c:v>-14.399999999999999</c:v>
                </c:pt>
                <c:pt idx="16654">
                  <c:v>-14.401874999999999</c:v>
                </c:pt>
                <c:pt idx="16655">
                  <c:v>-14.404375000000002</c:v>
                </c:pt>
                <c:pt idx="16656">
                  <c:v>-14.408124999999998</c:v>
                </c:pt>
                <c:pt idx="16657">
                  <c:v>-14.409374999999999</c:v>
                </c:pt>
                <c:pt idx="16658">
                  <c:v>-14.411874999999998</c:v>
                </c:pt>
                <c:pt idx="16659">
                  <c:v>-14.413749999999999</c:v>
                </c:pt>
                <c:pt idx="16660">
                  <c:v>-14.415624999999999</c:v>
                </c:pt>
                <c:pt idx="16661">
                  <c:v>-14.416874999999999</c:v>
                </c:pt>
                <c:pt idx="16662">
                  <c:v>-14.419374999999999</c:v>
                </c:pt>
                <c:pt idx="16663">
                  <c:v>-14.421249999999999</c:v>
                </c:pt>
                <c:pt idx="16664">
                  <c:v>-14.423124999999999</c:v>
                </c:pt>
                <c:pt idx="16665">
                  <c:v>-14.42625</c:v>
                </c:pt>
                <c:pt idx="16666">
                  <c:v>-14.426874999999999</c:v>
                </c:pt>
                <c:pt idx="16667">
                  <c:v>-14.43</c:v>
                </c:pt>
                <c:pt idx="16668">
                  <c:v>-14.43375</c:v>
                </c:pt>
                <c:pt idx="16669">
                  <c:v>-14.434374999999999</c:v>
                </c:pt>
                <c:pt idx="16670">
                  <c:v>-14.435625</c:v>
                </c:pt>
                <c:pt idx="16671">
                  <c:v>-14.438749999999997</c:v>
                </c:pt>
                <c:pt idx="16672">
                  <c:v>-14.44</c:v>
                </c:pt>
                <c:pt idx="16673">
                  <c:v>-14.44125</c:v>
                </c:pt>
                <c:pt idx="16674">
                  <c:v>-14.445</c:v>
                </c:pt>
                <c:pt idx="16675">
                  <c:v>-14.446874999999997</c:v>
                </c:pt>
                <c:pt idx="16676">
                  <c:v>-14.448125000000003</c:v>
                </c:pt>
                <c:pt idx="16677">
                  <c:v>-14.45125</c:v>
                </c:pt>
                <c:pt idx="16678">
                  <c:v>-14.452500000000001</c:v>
                </c:pt>
                <c:pt idx="16679">
                  <c:v>-14.454374999999997</c:v>
                </c:pt>
                <c:pt idx="16680">
                  <c:v>-14.457499999999998</c:v>
                </c:pt>
                <c:pt idx="16681">
                  <c:v>-14.458124999999997</c:v>
                </c:pt>
                <c:pt idx="16682">
                  <c:v>-14.461249999999998</c:v>
                </c:pt>
                <c:pt idx="16683">
                  <c:v>-14.4625</c:v>
                </c:pt>
                <c:pt idx="16684">
                  <c:v>-14.465624999999998</c:v>
                </c:pt>
                <c:pt idx="16685">
                  <c:v>-14.468749999999998</c:v>
                </c:pt>
                <c:pt idx="16686">
                  <c:v>-14.469374999999998</c:v>
                </c:pt>
                <c:pt idx="16687">
                  <c:v>-14.472499999999998</c:v>
                </c:pt>
                <c:pt idx="16688">
                  <c:v>-14.473750000000001</c:v>
                </c:pt>
                <c:pt idx="16689">
                  <c:v>-14.475625000000001</c:v>
                </c:pt>
                <c:pt idx="16690">
                  <c:v>-14.478124999999999</c:v>
                </c:pt>
                <c:pt idx="16691">
                  <c:v>-14.481250000000001</c:v>
                </c:pt>
                <c:pt idx="16692">
                  <c:v>-14.482500000000002</c:v>
                </c:pt>
                <c:pt idx="16693">
                  <c:v>-14.483125000000001</c:v>
                </c:pt>
                <c:pt idx="16694">
                  <c:v>-14.485000000000001</c:v>
                </c:pt>
                <c:pt idx="16695">
                  <c:v>-14.487499999999999</c:v>
                </c:pt>
                <c:pt idx="16696">
                  <c:v>-14.489374999999999</c:v>
                </c:pt>
                <c:pt idx="16697">
                  <c:v>-14.493749999999999</c:v>
                </c:pt>
                <c:pt idx="16698">
                  <c:v>-14.496250000000002</c:v>
                </c:pt>
                <c:pt idx="16699">
                  <c:v>-14.497499999999999</c:v>
                </c:pt>
                <c:pt idx="16700">
                  <c:v>-14.499374999999999</c:v>
                </c:pt>
                <c:pt idx="16701">
                  <c:v>-14.500000000000002</c:v>
                </c:pt>
                <c:pt idx="16702">
                  <c:v>-14.5025</c:v>
                </c:pt>
                <c:pt idx="16703">
                  <c:v>-14.505624999999997</c:v>
                </c:pt>
                <c:pt idx="16704">
                  <c:v>-14.508125</c:v>
                </c:pt>
                <c:pt idx="16705">
                  <c:v>-14.509374999999997</c:v>
                </c:pt>
                <c:pt idx="16706">
                  <c:v>-14.511875</c:v>
                </c:pt>
                <c:pt idx="16707">
                  <c:v>-14.51375</c:v>
                </c:pt>
                <c:pt idx="16708">
                  <c:v>-14.515000000000002</c:v>
                </c:pt>
                <c:pt idx="16709">
                  <c:v>-14.518125</c:v>
                </c:pt>
                <c:pt idx="16710">
                  <c:v>-14.519375</c:v>
                </c:pt>
                <c:pt idx="16711">
                  <c:v>-14.521249999999997</c:v>
                </c:pt>
                <c:pt idx="16712">
                  <c:v>-14.52375</c:v>
                </c:pt>
                <c:pt idx="16713">
                  <c:v>-14.526250000000003</c:v>
                </c:pt>
                <c:pt idx="16714">
                  <c:v>-14.528749999999997</c:v>
                </c:pt>
                <c:pt idx="16715">
                  <c:v>-14.530625000000001</c:v>
                </c:pt>
                <c:pt idx="16716">
                  <c:v>-14.531874999999998</c:v>
                </c:pt>
                <c:pt idx="16717">
                  <c:v>-14.533750000000003</c:v>
                </c:pt>
                <c:pt idx="16718">
                  <c:v>-14.537500000000003</c:v>
                </c:pt>
                <c:pt idx="16719">
                  <c:v>-14.53875</c:v>
                </c:pt>
                <c:pt idx="16720">
                  <c:v>-14.540625</c:v>
                </c:pt>
                <c:pt idx="16721">
                  <c:v>-14.5425</c:v>
                </c:pt>
                <c:pt idx="16722">
                  <c:v>-14.544375</c:v>
                </c:pt>
                <c:pt idx="16723">
                  <c:v>-14.546250000000001</c:v>
                </c:pt>
                <c:pt idx="16724">
                  <c:v>-14.548749999999998</c:v>
                </c:pt>
                <c:pt idx="16725">
                  <c:v>-14.550624999999998</c:v>
                </c:pt>
                <c:pt idx="16726">
                  <c:v>-14.553125000000001</c:v>
                </c:pt>
                <c:pt idx="16727">
                  <c:v>-14.556875000000002</c:v>
                </c:pt>
                <c:pt idx="16728">
                  <c:v>-14.558124999999999</c:v>
                </c:pt>
                <c:pt idx="16729">
                  <c:v>-14.559375000000001</c:v>
                </c:pt>
                <c:pt idx="16730">
                  <c:v>-14.560625000000002</c:v>
                </c:pt>
                <c:pt idx="16731">
                  <c:v>-14.563125000000001</c:v>
                </c:pt>
                <c:pt idx="16732">
                  <c:v>-14.565624999999999</c:v>
                </c:pt>
                <c:pt idx="16733">
                  <c:v>-14.567499999999999</c:v>
                </c:pt>
                <c:pt idx="16734">
                  <c:v>-14.568750000000001</c:v>
                </c:pt>
                <c:pt idx="16735">
                  <c:v>-14.572500000000002</c:v>
                </c:pt>
                <c:pt idx="16736">
                  <c:v>-14.574999999999999</c:v>
                </c:pt>
                <c:pt idx="16737">
                  <c:v>-14.576250000000002</c:v>
                </c:pt>
                <c:pt idx="16738">
                  <c:v>-14.579374999999999</c:v>
                </c:pt>
                <c:pt idx="16739">
                  <c:v>-14.579999999999997</c:v>
                </c:pt>
                <c:pt idx="16740">
                  <c:v>-14.5825</c:v>
                </c:pt>
                <c:pt idx="16741">
                  <c:v>-14.584999999999999</c:v>
                </c:pt>
                <c:pt idx="16742">
                  <c:v>-14.585625000000002</c:v>
                </c:pt>
                <c:pt idx="16743">
                  <c:v>-14.588125</c:v>
                </c:pt>
                <c:pt idx="16744">
                  <c:v>-14.589375000000002</c:v>
                </c:pt>
                <c:pt idx="16745">
                  <c:v>-14.592499999999999</c:v>
                </c:pt>
                <c:pt idx="16746">
                  <c:v>-14.594999999999997</c:v>
                </c:pt>
                <c:pt idx="16747">
                  <c:v>-14.5975</c:v>
                </c:pt>
                <c:pt idx="16748">
                  <c:v>-14.598749999999997</c:v>
                </c:pt>
                <c:pt idx="16749">
                  <c:v>-14.599374999999997</c:v>
                </c:pt>
                <c:pt idx="16750">
                  <c:v>-14.602499999999997</c:v>
                </c:pt>
                <c:pt idx="16751">
                  <c:v>-14.606249999999998</c:v>
                </c:pt>
                <c:pt idx="16752">
                  <c:v>-14.6075</c:v>
                </c:pt>
                <c:pt idx="16753">
                  <c:v>-14.608750000000001</c:v>
                </c:pt>
                <c:pt idx="16754">
                  <c:v>-14.609999999999998</c:v>
                </c:pt>
                <c:pt idx="16755">
                  <c:v>-14.612500000000001</c:v>
                </c:pt>
                <c:pt idx="16756">
                  <c:v>-14.615</c:v>
                </c:pt>
                <c:pt idx="16757">
                  <c:v>-14.616250000000001</c:v>
                </c:pt>
                <c:pt idx="16758">
                  <c:v>-14.617499999999998</c:v>
                </c:pt>
                <c:pt idx="16759">
                  <c:v>-14.620000000000001</c:v>
                </c:pt>
                <c:pt idx="16760">
                  <c:v>-14.623125000000003</c:v>
                </c:pt>
                <c:pt idx="16761">
                  <c:v>-14.625624999999998</c:v>
                </c:pt>
                <c:pt idx="16762">
                  <c:v>-14.626874999999998</c:v>
                </c:pt>
                <c:pt idx="16763">
                  <c:v>-14.63</c:v>
                </c:pt>
                <c:pt idx="16764">
                  <c:v>-14.632499999999999</c:v>
                </c:pt>
                <c:pt idx="16765">
                  <c:v>-14.633124999999998</c:v>
                </c:pt>
                <c:pt idx="16766">
                  <c:v>-14.635000000000002</c:v>
                </c:pt>
                <c:pt idx="16767">
                  <c:v>-14.637500000000001</c:v>
                </c:pt>
                <c:pt idx="16768">
                  <c:v>-14.639999999999999</c:v>
                </c:pt>
                <c:pt idx="16769">
                  <c:v>-14.642499999999998</c:v>
                </c:pt>
                <c:pt idx="16770">
                  <c:v>-14.643125000000001</c:v>
                </c:pt>
                <c:pt idx="16771">
                  <c:v>-14.645624999999999</c:v>
                </c:pt>
                <c:pt idx="16772">
                  <c:v>-14.648750000000001</c:v>
                </c:pt>
                <c:pt idx="16773">
                  <c:v>-14.651249999999999</c:v>
                </c:pt>
                <c:pt idx="16774">
                  <c:v>-14.653124999999999</c:v>
                </c:pt>
                <c:pt idx="16775">
                  <c:v>-14.654999999999999</c:v>
                </c:pt>
                <c:pt idx="16776">
                  <c:v>-14.656874999999999</c:v>
                </c:pt>
                <c:pt idx="16777">
                  <c:v>-14.659374999999999</c:v>
                </c:pt>
                <c:pt idx="16778">
                  <c:v>-14.661249999999999</c:v>
                </c:pt>
                <c:pt idx="16779">
                  <c:v>-14.664375</c:v>
                </c:pt>
                <c:pt idx="16780">
                  <c:v>-14.66625</c:v>
                </c:pt>
                <c:pt idx="16781">
                  <c:v>-14.667500000000002</c:v>
                </c:pt>
                <c:pt idx="16782">
                  <c:v>-14.669374999999997</c:v>
                </c:pt>
                <c:pt idx="16783">
                  <c:v>-14.671250000000002</c:v>
                </c:pt>
                <c:pt idx="16784">
                  <c:v>-14.673749999999997</c:v>
                </c:pt>
                <c:pt idx="16785">
                  <c:v>-14.675625</c:v>
                </c:pt>
                <c:pt idx="16786">
                  <c:v>-14.677499999999997</c:v>
                </c:pt>
                <c:pt idx="16787">
                  <c:v>-14.68</c:v>
                </c:pt>
                <c:pt idx="16788">
                  <c:v>-14.681875</c:v>
                </c:pt>
                <c:pt idx="16789">
                  <c:v>-14.684374999999998</c:v>
                </c:pt>
                <c:pt idx="16790">
                  <c:v>-14.685625</c:v>
                </c:pt>
                <c:pt idx="16791">
                  <c:v>-14.686875000000001</c:v>
                </c:pt>
                <c:pt idx="16792">
                  <c:v>-14.690000000000003</c:v>
                </c:pt>
                <c:pt idx="16793">
                  <c:v>-14.691874999999998</c:v>
                </c:pt>
                <c:pt idx="16794">
                  <c:v>-14.695</c:v>
                </c:pt>
                <c:pt idx="16795">
                  <c:v>-14.695624999999998</c:v>
                </c:pt>
                <c:pt idx="16796">
                  <c:v>-14.698125000000001</c:v>
                </c:pt>
                <c:pt idx="16797">
                  <c:v>-14.699999999999998</c:v>
                </c:pt>
                <c:pt idx="16798">
                  <c:v>-14.702500000000001</c:v>
                </c:pt>
                <c:pt idx="16799">
                  <c:v>-14.704999999999998</c:v>
                </c:pt>
                <c:pt idx="16800">
                  <c:v>-14.707499999999998</c:v>
                </c:pt>
                <c:pt idx="16801">
                  <c:v>-14.708749999999998</c:v>
                </c:pt>
                <c:pt idx="16802">
                  <c:v>-14.710624999999999</c:v>
                </c:pt>
                <c:pt idx="16803">
                  <c:v>-14.713125000000002</c:v>
                </c:pt>
                <c:pt idx="16804">
                  <c:v>-14.715625000000001</c:v>
                </c:pt>
                <c:pt idx="16805">
                  <c:v>-14.717500000000001</c:v>
                </c:pt>
                <c:pt idx="16806">
                  <c:v>-14.719999999999999</c:v>
                </c:pt>
                <c:pt idx="16807">
                  <c:v>-14.721250000000001</c:v>
                </c:pt>
                <c:pt idx="16808">
                  <c:v>-14.723125000000001</c:v>
                </c:pt>
                <c:pt idx="16809">
                  <c:v>-14.725000000000001</c:v>
                </c:pt>
                <c:pt idx="16810">
                  <c:v>-14.727499999999999</c:v>
                </c:pt>
                <c:pt idx="16811">
                  <c:v>-14.730625000000002</c:v>
                </c:pt>
                <c:pt idx="16812">
                  <c:v>-14.731874999999999</c:v>
                </c:pt>
                <c:pt idx="16813">
                  <c:v>-14.732500000000002</c:v>
                </c:pt>
                <c:pt idx="16814">
                  <c:v>-14.736249999999997</c:v>
                </c:pt>
                <c:pt idx="16815">
                  <c:v>-14.73875</c:v>
                </c:pt>
                <c:pt idx="16816">
                  <c:v>-14.740625</c:v>
                </c:pt>
                <c:pt idx="16817">
                  <c:v>-14.741875000000002</c:v>
                </c:pt>
                <c:pt idx="16818">
                  <c:v>-14.744999999999999</c:v>
                </c:pt>
                <c:pt idx="16819">
                  <c:v>-14.746874999999999</c:v>
                </c:pt>
                <c:pt idx="16820">
                  <c:v>-14.748125</c:v>
                </c:pt>
                <c:pt idx="16821">
                  <c:v>-14.750624999999999</c:v>
                </c:pt>
                <c:pt idx="16822">
                  <c:v>-14.753125000000002</c:v>
                </c:pt>
                <c:pt idx="16823">
                  <c:v>-14.754999999999997</c:v>
                </c:pt>
                <c:pt idx="16824">
                  <c:v>-14.756875000000003</c:v>
                </c:pt>
                <c:pt idx="16825">
                  <c:v>-14.76</c:v>
                </c:pt>
                <c:pt idx="16826">
                  <c:v>-14.76125</c:v>
                </c:pt>
                <c:pt idx="16827">
                  <c:v>-14.762499999999998</c:v>
                </c:pt>
                <c:pt idx="16828">
                  <c:v>-14.765000000000001</c:v>
                </c:pt>
                <c:pt idx="16829">
                  <c:v>-14.768125000000003</c:v>
                </c:pt>
                <c:pt idx="16830">
                  <c:v>-14.770624999999997</c:v>
                </c:pt>
                <c:pt idx="16831">
                  <c:v>-14.77125</c:v>
                </c:pt>
                <c:pt idx="16832">
                  <c:v>-14.773125</c:v>
                </c:pt>
                <c:pt idx="16833">
                  <c:v>-14.775625000000003</c:v>
                </c:pt>
                <c:pt idx="16834">
                  <c:v>-14.776250000000001</c:v>
                </c:pt>
                <c:pt idx="16835">
                  <c:v>-14.779375000000003</c:v>
                </c:pt>
                <c:pt idx="16836">
                  <c:v>-14.782500000000001</c:v>
                </c:pt>
                <c:pt idx="16837">
                  <c:v>-14.784999999999998</c:v>
                </c:pt>
                <c:pt idx="16838">
                  <c:v>-14.786250000000001</c:v>
                </c:pt>
                <c:pt idx="16839">
                  <c:v>-14.787500000000001</c:v>
                </c:pt>
                <c:pt idx="16840">
                  <c:v>-14.790624999999999</c:v>
                </c:pt>
                <c:pt idx="16841">
                  <c:v>-14.792499999999999</c:v>
                </c:pt>
                <c:pt idx="16842">
                  <c:v>-14.794374999999999</c:v>
                </c:pt>
                <c:pt idx="16843">
                  <c:v>-14.796874999999998</c:v>
                </c:pt>
                <c:pt idx="16844">
                  <c:v>-14.798749999999998</c:v>
                </c:pt>
                <c:pt idx="16845">
                  <c:v>-14.799999999999999</c:v>
                </c:pt>
                <c:pt idx="16846">
                  <c:v>-14.802499999999998</c:v>
                </c:pt>
                <c:pt idx="16847">
                  <c:v>-14.805624999999999</c:v>
                </c:pt>
                <c:pt idx="16848">
                  <c:v>-14.807499999999999</c:v>
                </c:pt>
                <c:pt idx="16849">
                  <c:v>-14.808750000000002</c:v>
                </c:pt>
                <c:pt idx="16850">
                  <c:v>-14.811874999999999</c:v>
                </c:pt>
                <c:pt idx="16851">
                  <c:v>-14.813124999999999</c:v>
                </c:pt>
                <c:pt idx="16852">
                  <c:v>-14.814374999999997</c:v>
                </c:pt>
                <c:pt idx="16853">
                  <c:v>-14.815624999999999</c:v>
                </c:pt>
                <c:pt idx="16854">
                  <c:v>-14.819374999999999</c:v>
                </c:pt>
                <c:pt idx="16855">
                  <c:v>-14.8225</c:v>
                </c:pt>
                <c:pt idx="16856">
                  <c:v>-14.821874999999997</c:v>
                </c:pt>
                <c:pt idx="16857">
                  <c:v>-14.824375</c:v>
                </c:pt>
                <c:pt idx="16858">
                  <c:v>-14.826874999999999</c:v>
                </c:pt>
                <c:pt idx="16859">
                  <c:v>-14.828749999999999</c:v>
                </c:pt>
                <c:pt idx="16860">
                  <c:v>-14.829999999999997</c:v>
                </c:pt>
                <c:pt idx="16861">
                  <c:v>-14.834375</c:v>
                </c:pt>
                <c:pt idx="16862">
                  <c:v>-14.835625</c:v>
                </c:pt>
                <c:pt idx="16863">
                  <c:v>-14.837499999999997</c:v>
                </c:pt>
                <c:pt idx="16864">
                  <c:v>-14.838750000000003</c:v>
                </c:pt>
                <c:pt idx="16865">
                  <c:v>-14.840624999999998</c:v>
                </c:pt>
                <c:pt idx="16866">
                  <c:v>-14.844999999999997</c:v>
                </c:pt>
                <c:pt idx="16867">
                  <c:v>-14.846875000000001</c:v>
                </c:pt>
                <c:pt idx="16868">
                  <c:v>-14.8475</c:v>
                </c:pt>
                <c:pt idx="16869">
                  <c:v>-14.850625000000001</c:v>
                </c:pt>
                <c:pt idx="16870">
                  <c:v>-14.852499999999997</c:v>
                </c:pt>
                <c:pt idx="16871">
                  <c:v>-14.855</c:v>
                </c:pt>
                <c:pt idx="16872">
                  <c:v>-14.856875</c:v>
                </c:pt>
                <c:pt idx="16873">
                  <c:v>-14.859374999999998</c:v>
                </c:pt>
                <c:pt idx="16874">
                  <c:v>-14.860625000000001</c:v>
                </c:pt>
                <c:pt idx="16875">
                  <c:v>-14.863749999999998</c:v>
                </c:pt>
                <c:pt idx="16876">
                  <c:v>-14.865625000000001</c:v>
                </c:pt>
                <c:pt idx="16877">
                  <c:v>-14.866874999999999</c:v>
                </c:pt>
                <c:pt idx="16878">
                  <c:v>-14.869375000000002</c:v>
                </c:pt>
                <c:pt idx="16879">
                  <c:v>-14.870624999999999</c:v>
                </c:pt>
                <c:pt idx="16880">
                  <c:v>-14.874374999999999</c:v>
                </c:pt>
                <c:pt idx="16881">
                  <c:v>-14.876249999999999</c:v>
                </c:pt>
                <c:pt idx="16882">
                  <c:v>-14.878749999999998</c:v>
                </c:pt>
                <c:pt idx="16883">
                  <c:v>-14.880624999999998</c:v>
                </c:pt>
                <c:pt idx="16884">
                  <c:v>-14.882499999999999</c:v>
                </c:pt>
                <c:pt idx="16885">
                  <c:v>-14.883749999999999</c:v>
                </c:pt>
                <c:pt idx="16886">
                  <c:v>-14.886249999999999</c:v>
                </c:pt>
                <c:pt idx="16887">
                  <c:v>-14.888124999999999</c:v>
                </c:pt>
                <c:pt idx="16888">
                  <c:v>-14.890625000000002</c:v>
                </c:pt>
                <c:pt idx="16889">
                  <c:v>-14.893125</c:v>
                </c:pt>
                <c:pt idx="16890">
                  <c:v>-14.895</c:v>
                </c:pt>
                <c:pt idx="16891">
                  <c:v>-14.895</c:v>
                </c:pt>
                <c:pt idx="16892">
                  <c:v>-14.897499999999999</c:v>
                </c:pt>
                <c:pt idx="16893">
                  <c:v>-14.900625</c:v>
                </c:pt>
                <c:pt idx="16894">
                  <c:v>-14.9025</c:v>
                </c:pt>
                <c:pt idx="16895">
                  <c:v>-14.904375</c:v>
                </c:pt>
                <c:pt idx="16896">
                  <c:v>-14.907499999999997</c:v>
                </c:pt>
                <c:pt idx="16897">
                  <c:v>-14.909375000000002</c:v>
                </c:pt>
                <c:pt idx="16898">
                  <c:v>-14.910625</c:v>
                </c:pt>
                <c:pt idx="16899">
                  <c:v>-14.91375</c:v>
                </c:pt>
                <c:pt idx="16900">
                  <c:v>-14.91625</c:v>
                </c:pt>
                <c:pt idx="16901">
                  <c:v>-14.9175</c:v>
                </c:pt>
                <c:pt idx="16902">
                  <c:v>-14.919374999999997</c:v>
                </c:pt>
                <c:pt idx="16903">
                  <c:v>-14.920625000000003</c:v>
                </c:pt>
                <c:pt idx="16904">
                  <c:v>-14.92375</c:v>
                </c:pt>
                <c:pt idx="16905">
                  <c:v>-14.926249999999998</c:v>
                </c:pt>
                <c:pt idx="16906">
                  <c:v>-14.928750000000001</c:v>
                </c:pt>
                <c:pt idx="16907">
                  <c:v>-14.93125</c:v>
                </c:pt>
                <c:pt idx="16908">
                  <c:v>-14.931875000000003</c:v>
                </c:pt>
                <c:pt idx="16909">
                  <c:v>-14.934374999999998</c:v>
                </c:pt>
                <c:pt idx="16910">
                  <c:v>-14.935</c:v>
                </c:pt>
                <c:pt idx="16911">
                  <c:v>-14.937499999999998</c:v>
                </c:pt>
                <c:pt idx="16912">
                  <c:v>-14.939374999999998</c:v>
                </c:pt>
                <c:pt idx="16913">
                  <c:v>-14.942500000000001</c:v>
                </c:pt>
                <c:pt idx="16914">
                  <c:v>-14.944999999999999</c:v>
                </c:pt>
                <c:pt idx="16915">
                  <c:v>-14.947500000000002</c:v>
                </c:pt>
                <c:pt idx="16916">
                  <c:v>-14.950000000000001</c:v>
                </c:pt>
                <c:pt idx="16917">
                  <c:v>-14.951875000000001</c:v>
                </c:pt>
                <c:pt idx="16918">
                  <c:v>-14.952499999999999</c:v>
                </c:pt>
                <c:pt idx="16919">
                  <c:v>-14.954374999999999</c:v>
                </c:pt>
                <c:pt idx="16920">
                  <c:v>-14.957500000000001</c:v>
                </c:pt>
                <c:pt idx="16921">
                  <c:v>-14.959999999999999</c:v>
                </c:pt>
                <c:pt idx="16922">
                  <c:v>-14.962499999999999</c:v>
                </c:pt>
                <c:pt idx="16923">
                  <c:v>-14.963749999999999</c:v>
                </c:pt>
                <c:pt idx="16924">
                  <c:v>-14.966875000000002</c:v>
                </c:pt>
                <c:pt idx="16925">
                  <c:v>-14.969374999999999</c:v>
                </c:pt>
                <c:pt idx="16926">
                  <c:v>-14.97125</c:v>
                </c:pt>
                <c:pt idx="16927">
                  <c:v>-14.970624999999997</c:v>
                </c:pt>
                <c:pt idx="16928">
                  <c:v>-14.973749999999999</c:v>
                </c:pt>
                <c:pt idx="16929">
                  <c:v>-14.976250000000002</c:v>
                </c:pt>
                <c:pt idx="16930">
                  <c:v>-14.977499999999999</c:v>
                </c:pt>
                <c:pt idx="16931">
                  <c:v>-14.979374999999999</c:v>
                </c:pt>
                <c:pt idx="16932">
                  <c:v>-14.9825</c:v>
                </c:pt>
                <c:pt idx="16933">
                  <c:v>-14.984375</c:v>
                </c:pt>
                <c:pt idx="16934">
                  <c:v>-14.986875</c:v>
                </c:pt>
                <c:pt idx="16935">
                  <c:v>-14.989374999999997</c:v>
                </c:pt>
                <c:pt idx="16936">
                  <c:v>-14.991250000000003</c:v>
                </c:pt>
                <c:pt idx="16937">
                  <c:v>-14.993124999999997</c:v>
                </c:pt>
                <c:pt idx="16938">
                  <c:v>-14.994375</c:v>
                </c:pt>
                <c:pt idx="16939">
                  <c:v>-14.99625</c:v>
                </c:pt>
                <c:pt idx="16940">
                  <c:v>-14.998750000000003</c:v>
                </c:pt>
                <c:pt idx="16941">
                  <c:v>-15.001249999999997</c:v>
                </c:pt>
                <c:pt idx="16942">
                  <c:v>-15.004374999999998</c:v>
                </c:pt>
                <c:pt idx="16943">
                  <c:v>-15.005625</c:v>
                </c:pt>
                <c:pt idx="16944">
                  <c:v>-15.006875000000001</c:v>
                </c:pt>
                <c:pt idx="16945">
                  <c:v>-15.008749999999997</c:v>
                </c:pt>
                <c:pt idx="16946">
                  <c:v>-15.01125</c:v>
                </c:pt>
                <c:pt idx="16947">
                  <c:v>-15.014375000000001</c:v>
                </c:pt>
                <c:pt idx="16948">
                  <c:v>-15.016875000000001</c:v>
                </c:pt>
                <c:pt idx="16949">
                  <c:v>-15.019374999999998</c:v>
                </c:pt>
                <c:pt idx="16950">
                  <c:v>-15.020625000000001</c:v>
                </c:pt>
                <c:pt idx="16951">
                  <c:v>-15.021875000000001</c:v>
                </c:pt>
                <c:pt idx="16952">
                  <c:v>-15.023124999999999</c:v>
                </c:pt>
                <c:pt idx="16953">
                  <c:v>-15.023749999999998</c:v>
                </c:pt>
                <c:pt idx="16954">
                  <c:v>-15.027499999999998</c:v>
                </c:pt>
                <c:pt idx="16955">
                  <c:v>-15.030000000000001</c:v>
                </c:pt>
                <c:pt idx="16956">
                  <c:v>-15.031875000000001</c:v>
                </c:pt>
                <c:pt idx="16957">
                  <c:v>-15.034999999999998</c:v>
                </c:pt>
                <c:pt idx="16958">
                  <c:v>-15.035625000000001</c:v>
                </c:pt>
                <c:pt idx="16959">
                  <c:v>-15.038124999999999</c:v>
                </c:pt>
                <c:pt idx="16960">
                  <c:v>-15.041250000000002</c:v>
                </c:pt>
                <c:pt idx="16961">
                  <c:v>-15.043125000000002</c:v>
                </c:pt>
                <c:pt idx="16962">
                  <c:v>-15.045624999999999</c:v>
                </c:pt>
                <c:pt idx="16963">
                  <c:v>-15.047499999999999</c:v>
                </c:pt>
                <c:pt idx="16964">
                  <c:v>-15.047499999999999</c:v>
                </c:pt>
                <c:pt idx="16965">
                  <c:v>-15.049375</c:v>
                </c:pt>
                <c:pt idx="16966">
                  <c:v>-15.052499999999997</c:v>
                </c:pt>
                <c:pt idx="16967">
                  <c:v>-15.055624999999999</c:v>
                </c:pt>
                <c:pt idx="16968">
                  <c:v>-15.058125000000002</c:v>
                </c:pt>
                <c:pt idx="16969">
                  <c:v>-15.05875</c:v>
                </c:pt>
                <c:pt idx="16970">
                  <c:v>-15.061249999999999</c:v>
                </c:pt>
                <c:pt idx="16971">
                  <c:v>-15.063749999999997</c:v>
                </c:pt>
                <c:pt idx="16972">
                  <c:v>-15.067499999999997</c:v>
                </c:pt>
                <c:pt idx="16973">
                  <c:v>-15.06875</c:v>
                </c:pt>
                <c:pt idx="16974">
                  <c:v>-15.06875</c:v>
                </c:pt>
                <c:pt idx="16975">
                  <c:v>-15.0725</c:v>
                </c:pt>
                <c:pt idx="16976">
                  <c:v>-15.073125000000003</c:v>
                </c:pt>
                <c:pt idx="16977">
                  <c:v>-15.076875000000003</c:v>
                </c:pt>
                <c:pt idx="16978">
                  <c:v>-15.079374999999997</c:v>
                </c:pt>
                <c:pt idx="16979">
                  <c:v>-15.080625000000003</c:v>
                </c:pt>
                <c:pt idx="16980">
                  <c:v>-15.083124999999997</c:v>
                </c:pt>
                <c:pt idx="16981">
                  <c:v>-15.084375000000003</c:v>
                </c:pt>
                <c:pt idx="16982">
                  <c:v>-15.086874999999997</c:v>
                </c:pt>
                <c:pt idx="16983">
                  <c:v>-15.090624999999998</c:v>
                </c:pt>
                <c:pt idx="16984">
                  <c:v>-15.090624999999998</c:v>
                </c:pt>
                <c:pt idx="16985">
                  <c:v>-15.092500000000001</c:v>
                </c:pt>
                <c:pt idx="16986">
                  <c:v>-15.095624999999998</c:v>
                </c:pt>
                <c:pt idx="16987">
                  <c:v>-15.097499999999998</c:v>
                </c:pt>
                <c:pt idx="16988">
                  <c:v>-15.100625000000001</c:v>
                </c:pt>
                <c:pt idx="16989">
                  <c:v>-15.101874999999998</c:v>
                </c:pt>
                <c:pt idx="16990">
                  <c:v>-15.103124999999999</c:v>
                </c:pt>
                <c:pt idx="16991">
                  <c:v>-15.106250000000001</c:v>
                </c:pt>
                <c:pt idx="16992">
                  <c:v>-15.109374999999998</c:v>
                </c:pt>
                <c:pt idx="16993">
                  <c:v>-15.111875000000001</c:v>
                </c:pt>
                <c:pt idx="16994">
                  <c:v>-15.113750000000001</c:v>
                </c:pt>
                <c:pt idx="16995">
                  <c:v>-15.114374999999999</c:v>
                </c:pt>
                <c:pt idx="16996">
                  <c:v>-15.116249999999999</c:v>
                </c:pt>
                <c:pt idx="16997">
                  <c:v>-15.119375000000002</c:v>
                </c:pt>
                <c:pt idx="16998">
                  <c:v>-15.121250000000002</c:v>
                </c:pt>
                <c:pt idx="16999">
                  <c:v>-15.123749999999999</c:v>
                </c:pt>
                <c:pt idx="17000">
                  <c:v>-15.125000000000002</c:v>
                </c:pt>
                <c:pt idx="17001">
                  <c:v>-15.126874999999997</c:v>
                </c:pt>
                <c:pt idx="17002">
                  <c:v>-15.128750000000002</c:v>
                </c:pt>
                <c:pt idx="17003">
                  <c:v>-15.129999999999999</c:v>
                </c:pt>
                <c:pt idx="17004">
                  <c:v>-15.133125</c:v>
                </c:pt>
                <c:pt idx="17005">
                  <c:v>-15.136875</c:v>
                </c:pt>
                <c:pt idx="17006">
                  <c:v>-15.138124999999997</c:v>
                </c:pt>
                <c:pt idx="17007">
                  <c:v>-15.139374999999999</c:v>
                </c:pt>
                <c:pt idx="17008">
                  <c:v>-15.142499999999997</c:v>
                </c:pt>
                <c:pt idx="17009">
                  <c:v>-15.143750000000002</c:v>
                </c:pt>
                <c:pt idx="17010">
                  <c:v>-15.145624999999997</c:v>
                </c:pt>
                <c:pt idx="17011">
                  <c:v>-15.147500000000003</c:v>
                </c:pt>
                <c:pt idx="17012">
                  <c:v>-15.149999999999997</c:v>
                </c:pt>
                <c:pt idx="17013">
                  <c:v>-15.151875</c:v>
                </c:pt>
                <c:pt idx="17014">
                  <c:v>-15.1525</c:v>
                </c:pt>
                <c:pt idx="17015">
                  <c:v>-15.156874999999998</c:v>
                </c:pt>
                <c:pt idx="17016">
                  <c:v>-15.158125</c:v>
                </c:pt>
                <c:pt idx="17017">
                  <c:v>-15.16</c:v>
                </c:pt>
                <c:pt idx="17018">
                  <c:v>-15.161875</c:v>
                </c:pt>
                <c:pt idx="17019">
                  <c:v>-15.164374999999998</c:v>
                </c:pt>
                <c:pt idx="17020">
                  <c:v>-15.1675</c:v>
                </c:pt>
                <c:pt idx="17021">
                  <c:v>-15.169375</c:v>
                </c:pt>
                <c:pt idx="17022">
                  <c:v>-15.171874999999998</c:v>
                </c:pt>
                <c:pt idx="17023">
                  <c:v>-15.175000000000001</c:v>
                </c:pt>
                <c:pt idx="17024">
                  <c:v>-15.175624999999998</c:v>
                </c:pt>
                <c:pt idx="17025">
                  <c:v>-15.178750000000001</c:v>
                </c:pt>
                <c:pt idx="17026">
                  <c:v>-15.181875000000002</c:v>
                </c:pt>
                <c:pt idx="17027">
                  <c:v>-15.181875000000002</c:v>
                </c:pt>
                <c:pt idx="17028">
                  <c:v>-15.183749999999998</c:v>
                </c:pt>
                <c:pt idx="17029">
                  <c:v>-15.186250000000001</c:v>
                </c:pt>
                <c:pt idx="17030">
                  <c:v>-15.189374999999998</c:v>
                </c:pt>
                <c:pt idx="17031">
                  <c:v>-15.191249999999998</c:v>
                </c:pt>
                <c:pt idx="17032">
                  <c:v>-15.193124999999998</c:v>
                </c:pt>
                <c:pt idx="17033">
                  <c:v>-15.196874999999999</c:v>
                </c:pt>
                <c:pt idx="17034">
                  <c:v>-15.198749999999999</c:v>
                </c:pt>
                <c:pt idx="17035">
                  <c:v>-15.201250000000002</c:v>
                </c:pt>
                <c:pt idx="17036">
                  <c:v>-15.200624999999999</c:v>
                </c:pt>
                <c:pt idx="17037">
                  <c:v>-15.201874999999999</c:v>
                </c:pt>
                <c:pt idx="17038">
                  <c:v>-15.204999999999997</c:v>
                </c:pt>
                <c:pt idx="17039">
                  <c:v>-15.2075</c:v>
                </c:pt>
                <c:pt idx="17040">
                  <c:v>-15.209375</c:v>
                </c:pt>
                <c:pt idx="17041">
                  <c:v>-15.210625000000002</c:v>
                </c:pt>
                <c:pt idx="17042">
                  <c:v>-15.213125</c:v>
                </c:pt>
                <c:pt idx="17043">
                  <c:v>-15.216875</c:v>
                </c:pt>
                <c:pt idx="17044">
                  <c:v>-15.218125000000002</c:v>
                </c:pt>
                <c:pt idx="17045">
                  <c:v>-15.21875</c:v>
                </c:pt>
                <c:pt idx="17046">
                  <c:v>-15.220624999999997</c:v>
                </c:pt>
                <c:pt idx="17047">
                  <c:v>-15.223125</c:v>
                </c:pt>
                <c:pt idx="17048">
                  <c:v>-15.225625000000003</c:v>
                </c:pt>
                <c:pt idx="17049">
                  <c:v>-15.227499999999997</c:v>
                </c:pt>
                <c:pt idx="17050">
                  <c:v>-15.230625</c:v>
                </c:pt>
                <c:pt idx="17051">
                  <c:v>-15.233750000000001</c:v>
                </c:pt>
                <c:pt idx="17052">
                  <c:v>-15.23625</c:v>
                </c:pt>
                <c:pt idx="17053">
                  <c:v>-15.236875000000003</c:v>
                </c:pt>
                <c:pt idx="17054">
                  <c:v>-15.237500000000001</c:v>
                </c:pt>
                <c:pt idx="17055">
                  <c:v>-15.24</c:v>
                </c:pt>
                <c:pt idx="17056">
                  <c:v>-15.241875</c:v>
                </c:pt>
                <c:pt idx="17057">
                  <c:v>-15.245000000000001</c:v>
                </c:pt>
                <c:pt idx="17058">
                  <c:v>-15.245625</c:v>
                </c:pt>
                <c:pt idx="17059">
                  <c:v>-15.248750000000001</c:v>
                </c:pt>
                <c:pt idx="17060">
                  <c:v>-15.252500000000001</c:v>
                </c:pt>
                <c:pt idx="17061">
                  <c:v>-15.253749999999998</c:v>
                </c:pt>
                <c:pt idx="17062">
                  <c:v>-15.255000000000001</c:v>
                </c:pt>
                <c:pt idx="17063">
                  <c:v>-15.256250000000001</c:v>
                </c:pt>
                <c:pt idx="17064">
                  <c:v>-15.258750000000001</c:v>
                </c:pt>
                <c:pt idx="17065">
                  <c:v>-15.261249999999999</c:v>
                </c:pt>
                <c:pt idx="17066">
                  <c:v>-15.262500000000001</c:v>
                </c:pt>
                <c:pt idx="17067">
                  <c:v>-15.264999999999999</c:v>
                </c:pt>
                <c:pt idx="17068">
                  <c:v>-15.266874999999999</c:v>
                </c:pt>
                <c:pt idx="17069">
                  <c:v>-15.271249999999998</c:v>
                </c:pt>
                <c:pt idx="17070">
                  <c:v>-15.273124999999999</c:v>
                </c:pt>
                <c:pt idx="17071">
                  <c:v>-15.273750000000001</c:v>
                </c:pt>
                <c:pt idx="17072">
                  <c:v>-15.276249999999999</c:v>
                </c:pt>
                <c:pt idx="17073">
                  <c:v>-15.278124999999999</c:v>
                </c:pt>
                <c:pt idx="17074">
                  <c:v>-15.280624999999999</c:v>
                </c:pt>
                <c:pt idx="17075">
                  <c:v>-15.282499999999999</c:v>
                </c:pt>
                <c:pt idx="17076">
                  <c:v>-15.284374999999999</c:v>
                </c:pt>
                <c:pt idx="17077">
                  <c:v>-15.285625</c:v>
                </c:pt>
                <c:pt idx="17078">
                  <c:v>-15.29</c:v>
                </c:pt>
                <c:pt idx="17079">
                  <c:v>-15.291874999999999</c:v>
                </c:pt>
                <c:pt idx="17080">
                  <c:v>-15.291874999999999</c:v>
                </c:pt>
                <c:pt idx="17081">
                  <c:v>-15.295</c:v>
                </c:pt>
                <c:pt idx="17082">
                  <c:v>-15.297499999999999</c:v>
                </c:pt>
                <c:pt idx="17083">
                  <c:v>-15.298749999999997</c:v>
                </c:pt>
                <c:pt idx="17084">
                  <c:v>-15.301874999999997</c:v>
                </c:pt>
                <c:pt idx="17085">
                  <c:v>-15.303125</c:v>
                </c:pt>
                <c:pt idx="17086">
                  <c:v>-15.304375</c:v>
                </c:pt>
                <c:pt idx="17087">
                  <c:v>-15.306875</c:v>
                </c:pt>
                <c:pt idx="17088">
                  <c:v>-15.310625</c:v>
                </c:pt>
                <c:pt idx="17089">
                  <c:v>-15.311250000000003</c:v>
                </c:pt>
                <c:pt idx="17090">
                  <c:v>-15.315000000000003</c:v>
                </c:pt>
                <c:pt idx="17091">
                  <c:v>-15.31625</c:v>
                </c:pt>
                <c:pt idx="17092">
                  <c:v>-15.318750000000003</c:v>
                </c:pt>
                <c:pt idx="17093">
                  <c:v>-15.320624999999998</c:v>
                </c:pt>
                <c:pt idx="17094">
                  <c:v>-15.323125000000001</c:v>
                </c:pt>
                <c:pt idx="17095">
                  <c:v>-15.324999999999998</c:v>
                </c:pt>
                <c:pt idx="17096">
                  <c:v>-15.328124999999998</c:v>
                </c:pt>
                <c:pt idx="17097">
                  <c:v>-15.329375000000001</c:v>
                </c:pt>
                <c:pt idx="17098">
                  <c:v>-15.329999999999998</c:v>
                </c:pt>
                <c:pt idx="17099">
                  <c:v>-15.331874999999998</c:v>
                </c:pt>
                <c:pt idx="17100">
                  <c:v>-15.335000000000001</c:v>
                </c:pt>
                <c:pt idx="17101">
                  <c:v>-15.337499999999999</c:v>
                </c:pt>
                <c:pt idx="17102">
                  <c:v>-15.338750000000001</c:v>
                </c:pt>
                <c:pt idx="17103">
                  <c:v>-15.341249999999999</c:v>
                </c:pt>
                <c:pt idx="17104">
                  <c:v>-15.343124999999999</c:v>
                </c:pt>
                <c:pt idx="17105">
                  <c:v>-15.345624999999998</c:v>
                </c:pt>
                <c:pt idx="17106">
                  <c:v>-15.348125000000001</c:v>
                </c:pt>
                <c:pt idx="17107">
                  <c:v>-15.350000000000001</c:v>
                </c:pt>
                <c:pt idx="17108">
                  <c:v>-15.352499999999999</c:v>
                </c:pt>
                <c:pt idx="17109">
                  <c:v>-15.353750000000002</c:v>
                </c:pt>
                <c:pt idx="17110">
                  <c:v>-15.355625000000002</c:v>
                </c:pt>
                <c:pt idx="17111">
                  <c:v>-15.358124999999999</c:v>
                </c:pt>
                <c:pt idx="17112">
                  <c:v>-15.360624999999999</c:v>
                </c:pt>
                <c:pt idx="17113">
                  <c:v>-15.363125000000002</c:v>
                </c:pt>
                <c:pt idx="17114">
                  <c:v>-15.364999999999997</c:v>
                </c:pt>
                <c:pt idx="17115">
                  <c:v>-15.366875000000002</c:v>
                </c:pt>
                <c:pt idx="17116">
                  <c:v>-15.366875000000002</c:v>
                </c:pt>
                <c:pt idx="17117">
                  <c:v>-15.37</c:v>
                </c:pt>
                <c:pt idx="17118">
                  <c:v>-15.373749999999999</c:v>
                </c:pt>
                <c:pt idx="17119">
                  <c:v>-15.375</c:v>
                </c:pt>
                <c:pt idx="17120">
                  <c:v>-15.375624999999999</c:v>
                </c:pt>
                <c:pt idx="17121">
                  <c:v>-15.37875</c:v>
                </c:pt>
                <c:pt idx="17122">
                  <c:v>-15.379999999999997</c:v>
                </c:pt>
                <c:pt idx="17123">
                  <c:v>-15.381875000000003</c:v>
                </c:pt>
                <c:pt idx="17124">
                  <c:v>-15.385</c:v>
                </c:pt>
                <c:pt idx="17125">
                  <c:v>-15.386875</c:v>
                </c:pt>
                <c:pt idx="17126">
                  <c:v>-15.38875</c:v>
                </c:pt>
                <c:pt idx="17127">
                  <c:v>-15.390625</c:v>
                </c:pt>
                <c:pt idx="17128">
                  <c:v>-15.393125000000003</c:v>
                </c:pt>
                <c:pt idx="17129">
                  <c:v>-15.394375</c:v>
                </c:pt>
                <c:pt idx="17130">
                  <c:v>-15.395624999999997</c:v>
                </c:pt>
                <c:pt idx="17131">
                  <c:v>-15.398125</c:v>
                </c:pt>
                <c:pt idx="17132">
                  <c:v>-15.401875</c:v>
                </c:pt>
                <c:pt idx="17133">
                  <c:v>-15.40375</c:v>
                </c:pt>
                <c:pt idx="17134">
                  <c:v>-15.405625000000001</c:v>
                </c:pt>
                <c:pt idx="17135">
                  <c:v>-15.407500000000001</c:v>
                </c:pt>
                <c:pt idx="17136">
                  <c:v>-15.411250000000001</c:v>
                </c:pt>
                <c:pt idx="17137">
                  <c:v>-15.412500000000001</c:v>
                </c:pt>
                <c:pt idx="17138">
                  <c:v>-15.414374999999998</c:v>
                </c:pt>
                <c:pt idx="17139">
                  <c:v>-15.416250000000002</c:v>
                </c:pt>
                <c:pt idx="17140">
                  <c:v>-15.420000000000002</c:v>
                </c:pt>
                <c:pt idx="17141">
                  <c:v>-15.421874999999998</c:v>
                </c:pt>
                <c:pt idx="17142">
                  <c:v>-15.423124999999999</c:v>
                </c:pt>
                <c:pt idx="17143">
                  <c:v>-15.425624999999998</c:v>
                </c:pt>
                <c:pt idx="17144">
                  <c:v>-15.426250000000001</c:v>
                </c:pt>
                <c:pt idx="17145">
                  <c:v>-15.430000000000001</c:v>
                </c:pt>
                <c:pt idx="17146">
                  <c:v>-15.432499999999999</c:v>
                </c:pt>
                <c:pt idx="17147">
                  <c:v>-15.433124999999999</c:v>
                </c:pt>
                <c:pt idx="17148">
                  <c:v>-15.434374999999999</c:v>
                </c:pt>
                <c:pt idx="17149">
                  <c:v>-15.436874999999999</c:v>
                </c:pt>
                <c:pt idx="17150">
                  <c:v>-15.439374999999997</c:v>
                </c:pt>
                <c:pt idx="17151">
                  <c:v>-15.442499999999999</c:v>
                </c:pt>
                <c:pt idx="17152">
                  <c:v>-15.444374999999999</c:v>
                </c:pt>
                <c:pt idx="17153">
                  <c:v>-15.445625</c:v>
                </c:pt>
                <c:pt idx="17154">
                  <c:v>-15.4475</c:v>
                </c:pt>
                <c:pt idx="17155">
                  <c:v>-15.450624999999997</c:v>
                </c:pt>
                <c:pt idx="17156">
                  <c:v>-15.45125</c:v>
                </c:pt>
                <c:pt idx="17157">
                  <c:v>-15.453749999999999</c:v>
                </c:pt>
                <c:pt idx="17158">
                  <c:v>-15.456250000000002</c:v>
                </c:pt>
                <c:pt idx="17159">
                  <c:v>-15.458124999999997</c:v>
                </c:pt>
                <c:pt idx="17160">
                  <c:v>-15.459375</c:v>
                </c:pt>
                <c:pt idx="17161">
                  <c:v>-15.461874999999997</c:v>
                </c:pt>
                <c:pt idx="17162">
                  <c:v>-15.463750000000003</c:v>
                </c:pt>
                <c:pt idx="17163">
                  <c:v>-15.466249999999997</c:v>
                </c:pt>
                <c:pt idx="17164">
                  <c:v>-15.468125000000001</c:v>
                </c:pt>
                <c:pt idx="17165">
                  <c:v>-15.470625</c:v>
                </c:pt>
                <c:pt idx="17166">
                  <c:v>-15.4725</c:v>
                </c:pt>
                <c:pt idx="17167">
                  <c:v>-15.475625000000001</c:v>
                </c:pt>
                <c:pt idx="17168">
                  <c:v>-15.477499999999997</c:v>
                </c:pt>
                <c:pt idx="17169">
                  <c:v>-15.479375000000001</c:v>
                </c:pt>
                <c:pt idx="17170">
                  <c:v>-15.481875</c:v>
                </c:pt>
                <c:pt idx="17171">
                  <c:v>-15.483750000000001</c:v>
                </c:pt>
                <c:pt idx="17172">
                  <c:v>-15.486249999999998</c:v>
                </c:pt>
                <c:pt idx="17173">
                  <c:v>-15.488124999999998</c:v>
                </c:pt>
                <c:pt idx="17174">
                  <c:v>-15.490625000000001</c:v>
                </c:pt>
                <c:pt idx="17175">
                  <c:v>-15.491874999999999</c:v>
                </c:pt>
                <c:pt idx="17176">
                  <c:v>-15.492499999999998</c:v>
                </c:pt>
                <c:pt idx="17177">
                  <c:v>-15.495624999999999</c:v>
                </c:pt>
                <c:pt idx="17178">
                  <c:v>-15.498750000000001</c:v>
                </c:pt>
                <c:pt idx="17179">
                  <c:v>-15.498750000000001</c:v>
                </c:pt>
                <c:pt idx="17180">
                  <c:v>-15.501249999999999</c:v>
                </c:pt>
                <c:pt idx="17181">
                  <c:v>-15.503749999999998</c:v>
                </c:pt>
                <c:pt idx="17182">
                  <c:v>-15.506250000000001</c:v>
                </c:pt>
                <c:pt idx="17183">
                  <c:v>-15.509374999999999</c:v>
                </c:pt>
                <c:pt idx="17184">
                  <c:v>-15.510624999999999</c:v>
                </c:pt>
                <c:pt idx="17185">
                  <c:v>-15.511249999999999</c:v>
                </c:pt>
                <c:pt idx="17186">
                  <c:v>-15.515625000000002</c:v>
                </c:pt>
                <c:pt idx="17187">
                  <c:v>-15.515625000000002</c:v>
                </c:pt>
                <c:pt idx="17188">
                  <c:v>-15.518125</c:v>
                </c:pt>
                <c:pt idx="17189">
                  <c:v>-15.520624999999999</c:v>
                </c:pt>
                <c:pt idx="17190">
                  <c:v>-15.523125000000002</c:v>
                </c:pt>
                <c:pt idx="17191">
                  <c:v>-15.524999999999997</c:v>
                </c:pt>
                <c:pt idx="17192">
                  <c:v>-15.529375</c:v>
                </c:pt>
                <c:pt idx="17193">
                  <c:v>-15.529375</c:v>
                </c:pt>
                <c:pt idx="17194">
                  <c:v>-15.53125</c:v>
                </c:pt>
                <c:pt idx="17195">
                  <c:v>-15.53375</c:v>
                </c:pt>
                <c:pt idx="17196">
                  <c:v>-15.53375</c:v>
                </c:pt>
                <c:pt idx="17197">
                  <c:v>-15.536874999999997</c:v>
                </c:pt>
                <c:pt idx="17198">
                  <c:v>-15.539375</c:v>
                </c:pt>
                <c:pt idx="17199">
                  <c:v>-15.540624999999997</c:v>
                </c:pt>
                <c:pt idx="17200">
                  <c:v>-15.543125</c:v>
                </c:pt>
                <c:pt idx="17201">
                  <c:v>-15.545</c:v>
                </c:pt>
                <c:pt idx="17202">
                  <c:v>-15.546875</c:v>
                </c:pt>
                <c:pt idx="17203">
                  <c:v>-15.549375000000003</c:v>
                </c:pt>
                <c:pt idx="17204">
                  <c:v>-15.551874999999997</c:v>
                </c:pt>
                <c:pt idx="17205">
                  <c:v>-15.553750000000001</c:v>
                </c:pt>
                <c:pt idx="17206">
                  <c:v>-15.555624999999997</c:v>
                </c:pt>
                <c:pt idx="17207">
                  <c:v>-15.558125</c:v>
                </c:pt>
                <c:pt idx="17208">
                  <c:v>-15.558749999999998</c:v>
                </c:pt>
                <c:pt idx="17209">
                  <c:v>-15.561250000000001</c:v>
                </c:pt>
                <c:pt idx="17210">
                  <c:v>-15.564374999999998</c:v>
                </c:pt>
                <c:pt idx="17211">
                  <c:v>-15.565625000000001</c:v>
                </c:pt>
                <c:pt idx="17212">
                  <c:v>-15.568124999999998</c:v>
                </c:pt>
                <c:pt idx="17213">
                  <c:v>-15.569999999999999</c:v>
                </c:pt>
                <c:pt idx="17214">
                  <c:v>-15.571250000000001</c:v>
                </c:pt>
                <c:pt idx="17215">
                  <c:v>-15.574374999999998</c:v>
                </c:pt>
                <c:pt idx="17216">
                  <c:v>-15.576875000000001</c:v>
                </c:pt>
                <c:pt idx="17217">
                  <c:v>-15.579374999999999</c:v>
                </c:pt>
                <c:pt idx="17218">
                  <c:v>-15.579374999999999</c:v>
                </c:pt>
                <c:pt idx="17219">
                  <c:v>-15.581249999999999</c:v>
                </c:pt>
                <c:pt idx="17220">
                  <c:v>-15.583124999999999</c:v>
                </c:pt>
                <c:pt idx="17221">
                  <c:v>-15.586250000000001</c:v>
                </c:pt>
                <c:pt idx="17222">
                  <c:v>-15.589374999999999</c:v>
                </c:pt>
                <c:pt idx="17223">
                  <c:v>-15.590000000000002</c:v>
                </c:pt>
                <c:pt idx="17224">
                  <c:v>-15.592499999999999</c:v>
                </c:pt>
                <c:pt idx="17225">
                  <c:v>-15.595624999999997</c:v>
                </c:pt>
                <c:pt idx="17226">
                  <c:v>-15.598125</c:v>
                </c:pt>
                <c:pt idx="17227">
                  <c:v>-15.6</c:v>
                </c:pt>
                <c:pt idx="17228">
                  <c:v>-15.601875</c:v>
                </c:pt>
                <c:pt idx="17229">
                  <c:v>-15.602499999999999</c:v>
                </c:pt>
                <c:pt idx="17230">
                  <c:v>-15.605625</c:v>
                </c:pt>
                <c:pt idx="17231">
                  <c:v>-15.61</c:v>
                </c:pt>
                <c:pt idx="17232">
                  <c:v>-15.610624999999997</c:v>
                </c:pt>
                <c:pt idx="17233">
                  <c:v>-15.611249999999997</c:v>
                </c:pt>
                <c:pt idx="17234">
                  <c:v>-15.61375</c:v>
                </c:pt>
                <c:pt idx="17235">
                  <c:v>-15.615625</c:v>
                </c:pt>
                <c:pt idx="17236">
                  <c:v>-15.619375</c:v>
                </c:pt>
                <c:pt idx="17237">
                  <c:v>-15.62125</c:v>
                </c:pt>
                <c:pt idx="17238">
                  <c:v>-15.622499999999997</c:v>
                </c:pt>
                <c:pt idx="17239">
                  <c:v>-15.625624999999998</c:v>
                </c:pt>
                <c:pt idx="17240">
                  <c:v>-15.626249999999997</c:v>
                </c:pt>
                <c:pt idx="17241">
                  <c:v>-15.627500000000003</c:v>
                </c:pt>
                <c:pt idx="17242">
                  <c:v>-15.631250000000003</c:v>
                </c:pt>
                <c:pt idx="17243">
                  <c:v>-15.6325</c:v>
                </c:pt>
                <c:pt idx="17244">
                  <c:v>-15.63625</c:v>
                </c:pt>
                <c:pt idx="17245">
                  <c:v>-15.638125</c:v>
                </c:pt>
                <c:pt idx="17246">
                  <c:v>-15.639375000000001</c:v>
                </c:pt>
                <c:pt idx="17247">
                  <c:v>-15.641249999999998</c:v>
                </c:pt>
                <c:pt idx="17248">
                  <c:v>-15.644999999999998</c:v>
                </c:pt>
                <c:pt idx="17249">
                  <c:v>-15.646875000000001</c:v>
                </c:pt>
                <c:pt idx="17250">
                  <c:v>-15.648124999999999</c:v>
                </c:pt>
                <c:pt idx="17251">
                  <c:v>-15.649999999999999</c:v>
                </c:pt>
                <c:pt idx="17252">
                  <c:v>-15.652499999999998</c:v>
                </c:pt>
                <c:pt idx="17253">
                  <c:v>-15.653125000000001</c:v>
                </c:pt>
                <c:pt idx="17254">
                  <c:v>-15.655624999999999</c:v>
                </c:pt>
                <c:pt idx="17255">
                  <c:v>-15.657499999999999</c:v>
                </c:pt>
                <c:pt idx="17256">
                  <c:v>-15.659374999999999</c:v>
                </c:pt>
                <c:pt idx="17257">
                  <c:v>-15.661874999999998</c:v>
                </c:pt>
                <c:pt idx="17258">
                  <c:v>-15.664375000000001</c:v>
                </c:pt>
                <c:pt idx="17259">
                  <c:v>-15.666874999999999</c:v>
                </c:pt>
                <c:pt idx="17260">
                  <c:v>-15.668125000000002</c:v>
                </c:pt>
                <c:pt idx="17261">
                  <c:v>-15.670624999999999</c:v>
                </c:pt>
                <c:pt idx="17262">
                  <c:v>-15.671875000000002</c:v>
                </c:pt>
                <c:pt idx="17263">
                  <c:v>-15.678125</c:v>
                </c:pt>
                <c:pt idx="17264">
                  <c:v>-15.678125</c:v>
                </c:pt>
                <c:pt idx="17265">
                  <c:v>-15.678749999999999</c:v>
                </c:pt>
                <c:pt idx="17266">
                  <c:v>-15.680624999999999</c:v>
                </c:pt>
                <c:pt idx="17267">
                  <c:v>-15.682499999999999</c:v>
                </c:pt>
                <c:pt idx="17268">
                  <c:v>-15.686249999999999</c:v>
                </c:pt>
                <c:pt idx="17269">
                  <c:v>-15.686875000000002</c:v>
                </c:pt>
                <c:pt idx="17270">
                  <c:v>-15.689374999999997</c:v>
                </c:pt>
                <c:pt idx="17271">
                  <c:v>-15.691875</c:v>
                </c:pt>
                <c:pt idx="17272">
                  <c:v>-15.695</c:v>
                </c:pt>
                <c:pt idx="17273">
                  <c:v>-15.696249999999997</c:v>
                </c:pt>
                <c:pt idx="17274">
                  <c:v>-15.698125000000003</c:v>
                </c:pt>
                <c:pt idx="17275">
                  <c:v>-15.700624999999997</c:v>
                </c:pt>
                <c:pt idx="17276">
                  <c:v>-15.701875000000003</c:v>
                </c:pt>
                <c:pt idx="17277">
                  <c:v>-15.703749999999998</c:v>
                </c:pt>
                <c:pt idx="17278">
                  <c:v>-15.706250000000001</c:v>
                </c:pt>
                <c:pt idx="17279">
                  <c:v>-15.70875</c:v>
                </c:pt>
                <c:pt idx="17280">
                  <c:v>-15.711874999999997</c:v>
                </c:pt>
                <c:pt idx="17281">
                  <c:v>-15.714375</c:v>
                </c:pt>
                <c:pt idx="17282">
                  <c:v>-15.714375</c:v>
                </c:pt>
                <c:pt idx="17283">
                  <c:v>-15.717500000000001</c:v>
                </c:pt>
                <c:pt idx="17284">
                  <c:v>-15.72</c:v>
                </c:pt>
                <c:pt idx="17285">
                  <c:v>-15.72</c:v>
                </c:pt>
                <c:pt idx="17286">
                  <c:v>-15.721875000000001</c:v>
                </c:pt>
                <c:pt idx="17287">
                  <c:v>-15.723750000000001</c:v>
                </c:pt>
                <c:pt idx="17288">
                  <c:v>-15.727500000000001</c:v>
                </c:pt>
                <c:pt idx="17289">
                  <c:v>-15.728750000000002</c:v>
                </c:pt>
                <c:pt idx="17290">
                  <c:v>-15.729999999999999</c:v>
                </c:pt>
                <c:pt idx="17291">
                  <c:v>-15.733125000000001</c:v>
                </c:pt>
                <c:pt idx="17292">
                  <c:v>-15.735624999999999</c:v>
                </c:pt>
                <c:pt idx="17293">
                  <c:v>-15.737499999999999</c:v>
                </c:pt>
                <c:pt idx="17294">
                  <c:v>-15.739374999999999</c:v>
                </c:pt>
                <c:pt idx="17295">
                  <c:v>-15.741874999999999</c:v>
                </c:pt>
                <c:pt idx="17296">
                  <c:v>-15.744375000000002</c:v>
                </c:pt>
                <c:pt idx="17297">
                  <c:v>-15.747499999999999</c:v>
                </c:pt>
                <c:pt idx="17298">
                  <c:v>-15.748125000000002</c:v>
                </c:pt>
                <c:pt idx="17299">
                  <c:v>-15.750000000000002</c:v>
                </c:pt>
                <c:pt idx="17300">
                  <c:v>-15.7525</c:v>
                </c:pt>
                <c:pt idx="17301">
                  <c:v>-15.754999999999999</c:v>
                </c:pt>
                <c:pt idx="17302">
                  <c:v>-15.756874999999999</c:v>
                </c:pt>
                <c:pt idx="17303">
                  <c:v>-15.758125</c:v>
                </c:pt>
                <c:pt idx="17304">
                  <c:v>-15.759374999999997</c:v>
                </c:pt>
                <c:pt idx="17305">
                  <c:v>-15.761875</c:v>
                </c:pt>
                <c:pt idx="17306">
                  <c:v>-15.765625</c:v>
                </c:pt>
                <c:pt idx="17307">
                  <c:v>-15.77</c:v>
                </c:pt>
                <c:pt idx="17308">
                  <c:v>-15.77</c:v>
                </c:pt>
                <c:pt idx="17309">
                  <c:v>-15.771875</c:v>
                </c:pt>
                <c:pt idx="17310">
                  <c:v>-15.774374999999997</c:v>
                </c:pt>
                <c:pt idx="17311">
                  <c:v>-15.774999999999997</c:v>
                </c:pt>
                <c:pt idx="17312">
                  <c:v>-15.775625</c:v>
                </c:pt>
                <c:pt idx="17313">
                  <c:v>-15.7775</c:v>
                </c:pt>
                <c:pt idx="17314">
                  <c:v>-15.780625000000001</c:v>
                </c:pt>
                <c:pt idx="17315">
                  <c:v>-15.783750000000003</c:v>
                </c:pt>
                <c:pt idx="17316">
                  <c:v>-15.785624999999998</c:v>
                </c:pt>
                <c:pt idx="17317">
                  <c:v>-15.788125000000001</c:v>
                </c:pt>
                <c:pt idx="17318">
                  <c:v>-15.78875</c:v>
                </c:pt>
                <c:pt idx="17319">
                  <c:v>-15.791250000000003</c:v>
                </c:pt>
                <c:pt idx="17320">
                  <c:v>-15.793124999999998</c:v>
                </c:pt>
                <c:pt idx="17321">
                  <c:v>-15.795000000000003</c:v>
                </c:pt>
                <c:pt idx="17322">
                  <c:v>-15.796250000000001</c:v>
                </c:pt>
                <c:pt idx="17323">
                  <c:v>-15.798749999999998</c:v>
                </c:pt>
                <c:pt idx="17324">
                  <c:v>-15.800624999999998</c:v>
                </c:pt>
                <c:pt idx="17325">
                  <c:v>-15.803125000000001</c:v>
                </c:pt>
                <c:pt idx="17326">
                  <c:v>-15.806875000000002</c:v>
                </c:pt>
                <c:pt idx="17327">
                  <c:v>-15.809375000000001</c:v>
                </c:pt>
                <c:pt idx="17328">
                  <c:v>-15.809999999999999</c:v>
                </c:pt>
                <c:pt idx="17329">
                  <c:v>-15.813125000000001</c:v>
                </c:pt>
                <c:pt idx="17330">
                  <c:v>-15.815624999999999</c:v>
                </c:pt>
                <c:pt idx="17331">
                  <c:v>-15.816249999999998</c:v>
                </c:pt>
                <c:pt idx="17332">
                  <c:v>-15.818124999999998</c:v>
                </c:pt>
                <c:pt idx="17333">
                  <c:v>-15.819374999999999</c:v>
                </c:pt>
                <c:pt idx="17334">
                  <c:v>-15.823124999999999</c:v>
                </c:pt>
                <c:pt idx="17335">
                  <c:v>-15.824999999999999</c:v>
                </c:pt>
                <c:pt idx="17336">
                  <c:v>-15.828125000000002</c:v>
                </c:pt>
                <c:pt idx="17337">
                  <c:v>-15.829374999999999</c:v>
                </c:pt>
                <c:pt idx="17338">
                  <c:v>-15.831875000000002</c:v>
                </c:pt>
                <c:pt idx="17339">
                  <c:v>-15.834999999999999</c:v>
                </c:pt>
                <c:pt idx="17340">
                  <c:v>-15.835625000000002</c:v>
                </c:pt>
                <c:pt idx="17341">
                  <c:v>-15.83625</c:v>
                </c:pt>
                <c:pt idx="17342">
                  <c:v>-15.838749999999999</c:v>
                </c:pt>
                <c:pt idx="17343">
                  <c:v>-15.840624999999999</c:v>
                </c:pt>
                <c:pt idx="17344">
                  <c:v>-15.843125000000002</c:v>
                </c:pt>
                <c:pt idx="17345">
                  <c:v>-15.84625</c:v>
                </c:pt>
                <c:pt idx="17346">
                  <c:v>-15.848125</c:v>
                </c:pt>
                <c:pt idx="17347">
                  <c:v>-15.85</c:v>
                </c:pt>
                <c:pt idx="17348">
                  <c:v>-15.851875</c:v>
                </c:pt>
                <c:pt idx="17349">
                  <c:v>-15.854375000000003</c:v>
                </c:pt>
                <c:pt idx="17350">
                  <c:v>-15.855625</c:v>
                </c:pt>
                <c:pt idx="17351">
                  <c:v>-15.858125000000003</c:v>
                </c:pt>
                <c:pt idx="17352">
                  <c:v>-15.860624999999997</c:v>
                </c:pt>
                <c:pt idx="17353">
                  <c:v>-15.861875000000003</c:v>
                </c:pt>
                <c:pt idx="17354">
                  <c:v>-15.865</c:v>
                </c:pt>
                <c:pt idx="17355">
                  <c:v>-15.868124999999997</c:v>
                </c:pt>
                <c:pt idx="17356">
                  <c:v>-15.86875</c:v>
                </c:pt>
                <c:pt idx="17357">
                  <c:v>-15.871249999999998</c:v>
                </c:pt>
                <c:pt idx="17358">
                  <c:v>-15.874375000000001</c:v>
                </c:pt>
                <c:pt idx="17359">
                  <c:v>-15.874999999999998</c:v>
                </c:pt>
                <c:pt idx="17360">
                  <c:v>-15.876874999999998</c:v>
                </c:pt>
                <c:pt idx="17361">
                  <c:v>-15.878749999999998</c:v>
                </c:pt>
                <c:pt idx="17362">
                  <c:v>-15.880624999999998</c:v>
                </c:pt>
                <c:pt idx="17363">
                  <c:v>-15.883124999999998</c:v>
                </c:pt>
                <c:pt idx="17364">
                  <c:v>-15.885625000000001</c:v>
                </c:pt>
                <c:pt idx="17365">
                  <c:v>-15.885625000000001</c:v>
                </c:pt>
                <c:pt idx="17366">
                  <c:v>-15.888124999999999</c:v>
                </c:pt>
                <c:pt idx="17367">
                  <c:v>-15.889999999999999</c:v>
                </c:pt>
                <c:pt idx="17368">
                  <c:v>-15.893125000000001</c:v>
                </c:pt>
                <c:pt idx="17369">
                  <c:v>-15.895624999999999</c:v>
                </c:pt>
                <c:pt idx="17370">
                  <c:v>-15.896875000000001</c:v>
                </c:pt>
                <c:pt idx="17371">
                  <c:v>-15.899999999999999</c:v>
                </c:pt>
                <c:pt idx="17372">
                  <c:v>-15.900625000000002</c:v>
                </c:pt>
                <c:pt idx="17373">
                  <c:v>-15.903124999999999</c:v>
                </c:pt>
                <c:pt idx="17374">
                  <c:v>-15.906250000000002</c:v>
                </c:pt>
                <c:pt idx="17375">
                  <c:v>-15.90875</c:v>
                </c:pt>
                <c:pt idx="17376">
                  <c:v>-15.910000000000002</c:v>
                </c:pt>
                <c:pt idx="17377">
                  <c:v>-15.911874999999997</c:v>
                </c:pt>
                <c:pt idx="17378">
                  <c:v>-15.914999999999999</c:v>
                </c:pt>
                <c:pt idx="17379">
                  <c:v>-15.916874999999999</c:v>
                </c:pt>
                <c:pt idx="17380">
                  <c:v>-15.918125</c:v>
                </c:pt>
                <c:pt idx="17381">
                  <c:v>-15.920624999999999</c:v>
                </c:pt>
                <c:pt idx="17382">
                  <c:v>-15.921250000000002</c:v>
                </c:pt>
                <c:pt idx="17383">
                  <c:v>-15.923749999999997</c:v>
                </c:pt>
                <c:pt idx="17384">
                  <c:v>-15.927499999999997</c:v>
                </c:pt>
                <c:pt idx="17385">
                  <c:v>-15.928750000000003</c:v>
                </c:pt>
                <c:pt idx="17386">
                  <c:v>-15.931249999999997</c:v>
                </c:pt>
                <c:pt idx="17387">
                  <c:v>-15.933125</c:v>
                </c:pt>
                <c:pt idx="17388">
                  <c:v>-15.934999999999997</c:v>
                </c:pt>
                <c:pt idx="17389">
                  <c:v>-15.936875000000001</c:v>
                </c:pt>
                <c:pt idx="17390">
                  <c:v>-15.938749999999997</c:v>
                </c:pt>
                <c:pt idx="17391">
                  <c:v>-15.94125</c:v>
                </c:pt>
                <c:pt idx="17392">
                  <c:v>-15.945</c:v>
                </c:pt>
                <c:pt idx="17393">
                  <c:v>-15.946249999999997</c:v>
                </c:pt>
                <c:pt idx="17394">
                  <c:v>-15.947500000000003</c:v>
                </c:pt>
                <c:pt idx="17395">
                  <c:v>-15.949999999999998</c:v>
                </c:pt>
                <c:pt idx="17396">
                  <c:v>-15.951250000000003</c:v>
                </c:pt>
                <c:pt idx="17397">
                  <c:v>-15.951875000000001</c:v>
                </c:pt>
                <c:pt idx="17398">
                  <c:v>-15.954375000000001</c:v>
                </c:pt>
                <c:pt idx="17399">
                  <c:v>-15.957499999999998</c:v>
                </c:pt>
                <c:pt idx="17400">
                  <c:v>-15.96</c:v>
                </c:pt>
                <c:pt idx="17401">
                  <c:v>-15.962499999999999</c:v>
                </c:pt>
                <c:pt idx="17402">
                  <c:v>-15.964999999999998</c:v>
                </c:pt>
                <c:pt idx="17403">
                  <c:v>-15.966249999999999</c:v>
                </c:pt>
                <c:pt idx="17404">
                  <c:v>-15.968124999999999</c:v>
                </c:pt>
                <c:pt idx="17405">
                  <c:v>-15.971250000000001</c:v>
                </c:pt>
                <c:pt idx="17406">
                  <c:v>-15.972499999999998</c:v>
                </c:pt>
                <c:pt idx="17407">
                  <c:v>-15.975000000000001</c:v>
                </c:pt>
                <c:pt idx="17408">
                  <c:v>-15.976875000000001</c:v>
                </c:pt>
                <c:pt idx="17409">
                  <c:v>-15.978124999999999</c:v>
                </c:pt>
                <c:pt idx="17410">
                  <c:v>-15.980625000000002</c:v>
                </c:pt>
                <c:pt idx="17411">
                  <c:v>-15.983749999999999</c:v>
                </c:pt>
                <c:pt idx="17412">
                  <c:v>-15.985624999999999</c:v>
                </c:pt>
                <c:pt idx="17413">
                  <c:v>-15.987499999999999</c:v>
                </c:pt>
                <c:pt idx="17414">
                  <c:v>-15.989999999999997</c:v>
                </c:pt>
                <c:pt idx="17415">
                  <c:v>-15.989999999999997</c:v>
                </c:pt>
                <c:pt idx="17416">
                  <c:v>-15.994375</c:v>
                </c:pt>
                <c:pt idx="17417">
                  <c:v>-15.99625</c:v>
                </c:pt>
                <c:pt idx="17418">
                  <c:v>-15.99625</c:v>
                </c:pt>
                <c:pt idx="17419">
                  <c:v>-15.999375000000002</c:v>
                </c:pt>
                <c:pt idx="17420">
                  <c:v>-16</c:v>
                </c:pt>
                <c:pt idx="17421">
                  <c:v>-16.003125000000001</c:v>
                </c:pt>
                <c:pt idx="17422">
                  <c:v>-16.004999999999995</c:v>
                </c:pt>
                <c:pt idx="17423">
                  <c:v>-16.005624999999995</c:v>
                </c:pt>
                <c:pt idx="17424">
                  <c:v>-16.009374999999995</c:v>
                </c:pt>
                <c:pt idx="17425">
                  <c:v>-16.011875</c:v>
                </c:pt>
                <c:pt idx="17426">
                  <c:v>-16.015000000000001</c:v>
                </c:pt>
                <c:pt idx="17427">
                  <c:v>-16.017499999999998</c:v>
                </c:pt>
                <c:pt idx="17428">
                  <c:v>-16.019375</c:v>
                </c:pt>
                <c:pt idx="17429">
                  <c:v>-16.021249999999998</c:v>
                </c:pt>
                <c:pt idx="17430">
                  <c:v>-16.023125</c:v>
                </c:pt>
                <c:pt idx="17431">
                  <c:v>-16.025625000000002</c:v>
                </c:pt>
                <c:pt idx="17432">
                  <c:v>-16.027499999999996</c:v>
                </c:pt>
                <c:pt idx="17433">
                  <c:v>-16.028749999999999</c:v>
                </c:pt>
                <c:pt idx="17434">
                  <c:v>-16.031874999999996</c:v>
                </c:pt>
                <c:pt idx="17435">
                  <c:v>-16.033750000000001</c:v>
                </c:pt>
                <c:pt idx="17436">
                  <c:v>-16.034999999999997</c:v>
                </c:pt>
                <c:pt idx="17437">
                  <c:v>-16.036249999999999</c:v>
                </c:pt>
                <c:pt idx="17438">
                  <c:v>-16.04</c:v>
                </c:pt>
                <c:pt idx="17439">
                  <c:v>-16.041875000000001</c:v>
                </c:pt>
                <c:pt idx="17440">
                  <c:v>-16.042499999999997</c:v>
                </c:pt>
                <c:pt idx="17441">
                  <c:v>-16.045625000000001</c:v>
                </c:pt>
                <c:pt idx="17442">
                  <c:v>-16.048124999999999</c:v>
                </c:pt>
                <c:pt idx="17443">
                  <c:v>-16.050624999999997</c:v>
                </c:pt>
                <c:pt idx="17444">
                  <c:v>-16.052499999999998</c:v>
                </c:pt>
                <c:pt idx="17445">
                  <c:v>-16.053749999999997</c:v>
                </c:pt>
                <c:pt idx="17446">
                  <c:v>-16.056875000000002</c:v>
                </c:pt>
                <c:pt idx="17447">
                  <c:v>-16.059374999999999</c:v>
                </c:pt>
                <c:pt idx="17448">
                  <c:v>-16.060625000000002</c:v>
                </c:pt>
                <c:pt idx="17449">
                  <c:v>-16.0625</c:v>
                </c:pt>
                <c:pt idx="17450">
                  <c:v>-16.063749999999999</c:v>
                </c:pt>
                <c:pt idx="17451">
                  <c:v>-16.065624999999997</c:v>
                </c:pt>
                <c:pt idx="17452">
                  <c:v>-16.067499999999999</c:v>
                </c:pt>
                <c:pt idx="17453">
                  <c:v>-16.07</c:v>
                </c:pt>
                <c:pt idx="17454">
                  <c:v>-16.072499999999998</c:v>
                </c:pt>
                <c:pt idx="17455">
                  <c:v>-16.074375</c:v>
                </c:pt>
                <c:pt idx="17456">
                  <c:v>-16.076874999999998</c:v>
                </c:pt>
                <c:pt idx="17457">
                  <c:v>-16.079999999999995</c:v>
                </c:pt>
                <c:pt idx="17458">
                  <c:v>-16.081250000000001</c:v>
                </c:pt>
                <c:pt idx="17459">
                  <c:v>-16.085000000000001</c:v>
                </c:pt>
                <c:pt idx="17460">
                  <c:v>-16.087499999999995</c:v>
                </c:pt>
                <c:pt idx="17461">
                  <c:v>-16.087499999999995</c:v>
                </c:pt>
                <c:pt idx="17462">
                  <c:v>-16.088750000000001</c:v>
                </c:pt>
                <c:pt idx="17463">
                  <c:v>-16.090624999999996</c:v>
                </c:pt>
                <c:pt idx="17464">
                  <c:v>-16.092500000000001</c:v>
                </c:pt>
                <c:pt idx="17465">
                  <c:v>-16.096250000000001</c:v>
                </c:pt>
                <c:pt idx="17466">
                  <c:v>-16.098749999999995</c:v>
                </c:pt>
                <c:pt idx="17467">
                  <c:v>-16.100625000000001</c:v>
                </c:pt>
                <c:pt idx="17468">
                  <c:v>-16.100625000000001</c:v>
                </c:pt>
                <c:pt idx="17469">
                  <c:v>-16.103124999999999</c:v>
                </c:pt>
                <c:pt idx="17470">
                  <c:v>-16.105624999999996</c:v>
                </c:pt>
                <c:pt idx="17471">
                  <c:v>-16.108750000000001</c:v>
                </c:pt>
                <c:pt idx="17472">
                  <c:v>-16.111875000000001</c:v>
                </c:pt>
                <c:pt idx="17473">
                  <c:v>-16.113124999999997</c:v>
                </c:pt>
                <c:pt idx="17474">
                  <c:v>-16.114374999999999</c:v>
                </c:pt>
                <c:pt idx="17475">
                  <c:v>-16.117499999999996</c:v>
                </c:pt>
                <c:pt idx="17476">
                  <c:v>-16.118124999999999</c:v>
                </c:pt>
                <c:pt idx="17477">
                  <c:v>-16.12</c:v>
                </c:pt>
                <c:pt idx="17478">
                  <c:v>-16.122499999999999</c:v>
                </c:pt>
                <c:pt idx="17479">
                  <c:v>-16.124999999999996</c:v>
                </c:pt>
                <c:pt idx="17480">
                  <c:v>-16.128124999999997</c:v>
                </c:pt>
                <c:pt idx="17481">
                  <c:v>-16.129375</c:v>
                </c:pt>
                <c:pt idx="17482">
                  <c:v>-16.131250000000001</c:v>
                </c:pt>
                <c:pt idx="17483">
                  <c:v>-16.133749999999999</c:v>
                </c:pt>
                <c:pt idx="17484">
                  <c:v>-16.135000000000002</c:v>
                </c:pt>
                <c:pt idx="17485">
                  <c:v>-16.138124999999999</c:v>
                </c:pt>
                <c:pt idx="17486">
                  <c:v>-16.139999999999997</c:v>
                </c:pt>
                <c:pt idx="17487">
                  <c:v>-16.141874999999999</c:v>
                </c:pt>
                <c:pt idx="17488">
                  <c:v>-16.143749999999997</c:v>
                </c:pt>
                <c:pt idx="17489">
                  <c:v>-16.145624999999999</c:v>
                </c:pt>
                <c:pt idx="17490">
                  <c:v>-16.148125</c:v>
                </c:pt>
                <c:pt idx="17491">
                  <c:v>-16.151875</c:v>
                </c:pt>
                <c:pt idx="17492">
                  <c:v>-16.153124999999999</c:v>
                </c:pt>
                <c:pt idx="17493">
                  <c:v>-16.155625000000001</c:v>
                </c:pt>
                <c:pt idx="17494">
                  <c:v>-16.156874999999999</c:v>
                </c:pt>
                <c:pt idx="17495">
                  <c:v>-16.158749999999998</c:v>
                </c:pt>
                <c:pt idx="17496">
                  <c:v>-16.16</c:v>
                </c:pt>
                <c:pt idx="17497">
                  <c:v>-16.162499999999998</c:v>
                </c:pt>
                <c:pt idx="17498">
                  <c:v>-16.164375</c:v>
                </c:pt>
                <c:pt idx="17499">
                  <c:v>-16.166875000000001</c:v>
                </c:pt>
                <c:pt idx="17500">
                  <c:v>-16.168125</c:v>
                </c:pt>
                <c:pt idx="17501">
                  <c:v>-16.169999999999998</c:v>
                </c:pt>
                <c:pt idx="17502">
                  <c:v>-16.172499999999996</c:v>
                </c:pt>
                <c:pt idx="17503">
                  <c:v>-16.175000000000001</c:v>
                </c:pt>
                <c:pt idx="17504">
                  <c:v>-16.177499999999998</c:v>
                </c:pt>
                <c:pt idx="17505">
                  <c:v>-16.179375</c:v>
                </c:pt>
                <c:pt idx="17506">
                  <c:v>-16.182500000000001</c:v>
                </c:pt>
                <c:pt idx="17507">
                  <c:v>-16.183749999999996</c:v>
                </c:pt>
                <c:pt idx="17508">
                  <c:v>-16.184999999999999</c:v>
                </c:pt>
                <c:pt idx="17509">
                  <c:v>-16.186875000000001</c:v>
                </c:pt>
                <c:pt idx="17510">
                  <c:v>-16.189374999999998</c:v>
                </c:pt>
                <c:pt idx="17511">
                  <c:v>-16.190625000000001</c:v>
                </c:pt>
                <c:pt idx="17512">
                  <c:v>-16.192499999999999</c:v>
                </c:pt>
                <c:pt idx="17513">
                  <c:v>-16.195624999999996</c:v>
                </c:pt>
                <c:pt idx="17514">
                  <c:v>-16.198125000000001</c:v>
                </c:pt>
                <c:pt idx="17515">
                  <c:v>-16.2</c:v>
                </c:pt>
                <c:pt idx="17516">
                  <c:v>-16.201875000000001</c:v>
                </c:pt>
                <c:pt idx="17517">
                  <c:v>-16.204999999999998</c:v>
                </c:pt>
                <c:pt idx="17518">
                  <c:v>-16.206874999999997</c:v>
                </c:pt>
                <c:pt idx="17519">
                  <c:v>-16.208124999999999</c:v>
                </c:pt>
                <c:pt idx="17520">
                  <c:v>-16.209375000000001</c:v>
                </c:pt>
                <c:pt idx="17521">
                  <c:v>-16.213125000000002</c:v>
                </c:pt>
                <c:pt idx="17522">
                  <c:v>-16.215</c:v>
                </c:pt>
                <c:pt idx="17523">
                  <c:v>-16.216249999999999</c:v>
                </c:pt>
                <c:pt idx="17524">
                  <c:v>-16.216875000000002</c:v>
                </c:pt>
                <c:pt idx="17525">
                  <c:v>-16.21875</c:v>
                </c:pt>
                <c:pt idx="17526">
                  <c:v>-16.223125</c:v>
                </c:pt>
                <c:pt idx="17527">
                  <c:v>-16.22625</c:v>
                </c:pt>
                <c:pt idx="17528">
                  <c:v>-16.226875</c:v>
                </c:pt>
                <c:pt idx="17529">
                  <c:v>-16.229374999999997</c:v>
                </c:pt>
                <c:pt idx="17530">
                  <c:v>-16.231249999999999</c:v>
                </c:pt>
                <c:pt idx="17531">
                  <c:v>-16.234375</c:v>
                </c:pt>
                <c:pt idx="17532">
                  <c:v>-16.234999999999999</c:v>
                </c:pt>
                <c:pt idx="17533">
                  <c:v>-16.236874999999998</c:v>
                </c:pt>
                <c:pt idx="17534">
                  <c:v>-16.23875</c:v>
                </c:pt>
                <c:pt idx="17535">
                  <c:v>-16.241250000000001</c:v>
                </c:pt>
                <c:pt idx="17536">
                  <c:v>-16.243749999999995</c:v>
                </c:pt>
                <c:pt idx="17537">
                  <c:v>-16.245000000000001</c:v>
                </c:pt>
                <c:pt idx="17538">
                  <c:v>-16.247499999999995</c:v>
                </c:pt>
                <c:pt idx="17539">
                  <c:v>-16.249375000000001</c:v>
                </c:pt>
                <c:pt idx="17540">
                  <c:v>-16.251874999999998</c:v>
                </c:pt>
                <c:pt idx="17541">
                  <c:v>-16.253125000000001</c:v>
                </c:pt>
                <c:pt idx="17542">
                  <c:v>-16.25375</c:v>
                </c:pt>
                <c:pt idx="17543">
                  <c:v>-16.256250000000001</c:v>
                </c:pt>
                <c:pt idx="17544">
                  <c:v>-16.259374999999999</c:v>
                </c:pt>
                <c:pt idx="17545">
                  <c:v>-16.261874999999996</c:v>
                </c:pt>
                <c:pt idx="17546">
                  <c:v>-16.263750000000002</c:v>
                </c:pt>
                <c:pt idx="17547">
                  <c:v>-16.265000000000001</c:v>
                </c:pt>
                <c:pt idx="17548">
                  <c:v>-16.266874999999999</c:v>
                </c:pt>
                <c:pt idx="17549">
                  <c:v>-16.269999999999996</c:v>
                </c:pt>
                <c:pt idx="17550">
                  <c:v>-16.271875000000001</c:v>
                </c:pt>
                <c:pt idx="17551">
                  <c:v>-16.274374999999999</c:v>
                </c:pt>
                <c:pt idx="17552">
                  <c:v>-16.276250000000001</c:v>
                </c:pt>
                <c:pt idx="17553">
                  <c:v>-16.278124999999999</c:v>
                </c:pt>
                <c:pt idx="17554">
                  <c:v>-16.28</c:v>
                </c:pt>
                <c:pt idx="17555">
                  <c:v>-16.283750000000001</c:v>
                </c:pt>
                <c:pt idx="17556">
                  <c:v>-16.285625</c:v>
                </c:pt>
                <c:pt idx="17557">
                  <c:v>-16.287500000000001</c:v>
                </c:pt>
                <c:pt idx="17558">
                  <c:v>-16.29</c:v>
                </c:pt>
                <c:pt idx="17559">
                  <c:v>-16.290624999999999</c:v>
                </c:pt>
                <c:pt idx="17560">
                  <c:v>-16.293125</c:v>
                </c:pt>
                <c:pt idx="17561">
                  <c:v>-16.295000000000002</c:v>
                </c:pt>
                <c:pt idx="17562">
                  <c:v>-16.295624999999998</c:v>
                </c:pt>
                <c:pt idx="17563">
                  <c:v>-16.297499999999999</c:v>
                </c:pt>
                <c:pt idx="17564">
                  <c:v>-16.299999999999997</c:v>
                </c:pt>
                <c:pt idx="17565">
                  <c:v>-16.303124999999998</c:v>
                </c:pt>
                <c:pt idx="17566">
                  <c:v>-16.305624999999999</c:v>
                </c:pt>
                <c:pt idx="17567">
                  <c:v>-16.306874999999998</c:v>
                </c:pt>
                <c:pt idx="17568">
                  <c:v>-16.30875</c:v>
                </c:pt>
                <c:pt idx="17569">
                  <c:v>-16.3125</c:v>
                </c:pt>
                <c:pt idx="17570">
                  <c:v>-16.313749999999995</c:v>
                </c:pt>
                <c:pt idx="17571">
                  <c:v>-16.313124999999999</c:v>
                </c:pt>
                <c:pt idx="17572">
                  <c:v>-16.316875</c:v>
                </c:pt>
                <c:pt idx="17573">
                  <c:v>-16.319375000000001</c:v>
                </c:pt>
                <c:pt idx="17574">
                  <c:v>-16.320625</c:v>
                </c:pt>
                <c:pt idx="17575">
                  <c:v>-16.32375</c:v>
                </c:pt>
                <c:pt idx="17576">
                  <c:v>-16.326249999999998</c:v>
                </c:pt>
                <c:pt idx="17577">
                  <c:v>-16.328125</c:v>
                </c:pt>
                <c:pt idx="17578">
                  <c:v>-16.329999999999998</c:v>
                </c:pt>
                <c:pt idx="17579">
                  <c:v>-16.332499999999996</c:v>
                </c:pt>
                <c:pt idx="17580">
                  <c:v>-16.333124999999995</c:v>
                </c:pt>
                <c:pt idx="17581">
                  <c:v>-16.335000000000001</c:v>
                </c:pt>
                <c:pt idx="17582">
                  <c:v>-16.338125000000002</c:v>
                </c:pt>
                <c:pt idx="17583">
                  <c:v>-16.339375</c:v>
                </c:pt>
                <c:pt idx="17584">
                  <c:v>-16.341249999999999</c:v>
                </c:pt>
                <c:pt idx="17585">
                  <c:v>-16.343749999999996</c:v>
                </c:pt>
                <c:pt idx="17586">
                  <c:v>-16.346250000000001</c:v>
                </c:pt>
                <c:pt idx="17587">
                  <c:v>-16.348749999999999</c:v>
                </c:pt>
                <c:pt idx="17588">
                  <c:v>-16.351874999999996</c:v>
                </c:pt>
                <c:pt idx="17589">
                  <c:v>-16.353124999999999</c:v>
                </c:pt>
                <c:pt idx="17590">
                  <c:v>-16.354375000000001</c:v>
                </c:pt>
                <c:pt idx="17591">
                  <c:v>-16.356249999999999</c:v>
                </c:pt>
                <c:pt idx="17592">
                  <c:v>-16.359374999999996</c:v>
                </c:pt>
                <c:pt idx="17593">
                  <c:v>-16.360624999999999</c:v>
                </c:pt>
                <c:pt idx="17594">
                  <c:v>-16.361875000000001</c:v>
                </c:pt>
                <c:pt idx="17595">
                  <c:v>-16.363124999999997</c:v>
                </c:pt>
                <c:pt idx="17596">
                  <c:v>-16.368124999999999</c:v>
                </c:pt>
                <c:pt idx="17597">
                  <c:v>-16.369375000000002</c:v>
                </c:pt>
                <c:pt idx="17598">
                  <c:v>-16.369375000000002</c:v>
                </c:pt>
                <c:pt idx="17599">
                  <c:v>-16.372499999999999</c:v>
                </c:pt>
                <c:pt idx="17600">
                  <c:v>-16.375</c:v>
                </c:pt>
                <c:pt idx="17601">
                  <c:v>-16.376249999999999</c:v>
                </c:pt>
                <c:pt idx="17602">
                  <c:v>-16.379375</c:v>
                </c:pt>
                <c:pt idx="17603">
                  <c:v>-16.381249999999998</c:v>
                </c:pt>
                <c:pt idx="17604">
                  <c:v>-16.383749999999999</c:v>
                </c:pt>
                <c:pt idx="17605">
                  <c:v>-16.38625</c:v>
                </c:pt>
                <c:pt idx="17606">
                  <c:v>-16.386875</c:v>
                </c:pt>
                <c:pt idx="17607">
                  <c:v>-16.388749999999998</c:v>
                </c:pt>
                <c:pt idx="17608">
                  <c:v>-16.392499999999995</c:v>
                </c:pt>
                <c:pt idx="17609">
                  <c:v>-16.394375</c:v>
                </c:pt>
                <c:pt idx="17610">
                  <c:v>-16.394375</c:v>
                </c:pt>
                <c:pt idx="17611">
                  <c:v>-16.396249999999995</c:v>
                </c:pt>
                <c:pt idx="17612">
                  <c:v>-16.401250000000001</c:v>
                </c:pt>
                <c:pt idx="17613">
                  <c:v>-16.403749999999995</c:v>
                </c:pt>
                <c:pt idx="17614">
                  <c:v>-16.404374999999998</c:v>
                </c:pt>
                <c:pt idx="17615">
                  <c:v>-16.40625</c:v>
                </c:pt>
                <c:pt idx="17616">
                  <c:v>-16.407499999999995</c:v>
                </c:pt>
                <c:pt idx="17617">
                  <c:v>-16.41</c:v>
                </c:pt>
                <c:pt idx="17618">
                  <c:v>-16.412500000000001</c:v>
                </c:pt>
                <c:pt idx="17619">
                  <c:v>-16.414999999999996</c:v>
                </c:pt>
                <c:pt idx="17620">
                  <c:v>-16.416875000000001</c:v>
                </c:pt>
                <c:pt idx="17621">
                  <c:v>-16.4175</c:v>
                </c:pt>
                <c:pt idx="17622">
                  <c:v>-16.420625000000001</c:v>
                </c:pt>
                <c:pt idx="17623">
                  <c:v>-16.423124999999999</c:v>
                </c:pt>
                <c:pt idx="17624">
                  <c:v>-16.426249999999996</c:v>
                </c:pt>
                <c:pt idx="17625">
                  <c:v>-16.428125000000001</c:v>
                </c:pt>
                <c:pt idx="17626">
                  <c:v>-16.428750000000001</c:v>
                </c:pt>
                <c:pt idx="17627">
                  <c:v>-16.431249999999999</c:v>
                </c:pt>
                <c:pt idx="17628">
                  <c:v>-16.433124999999997</c:v>
                </c:pt>
                <c:pt idx="17629">
                  <c:v>-16.434999999999999</c:v>
                </c:pt>
                <c:pt idx="17630">
                  <c:v>-16.437499999999996</c:v>
                </c:pt>
                <c:pt idx="17631">
                  <c:v>-16.440000000000001</c:v>
                </c:pt>
                <c:pt idx="17632">
                  <c:v>-16.441249999999997</c:v>
                </c:pt>
                <c:pt idx="17633">
                  <c:v>-16.443124999999998</c:v>
                </c:pt>
                <c:pt idx="17634">
                  <c:v>-16.444999999999997</c:v>
                </c:pt>
                <c:pt idx="17635">
                  <c:v>-16.447500000000002</c:v>
                </c:pt>
                <c:pt idx="17636">
                  <c:v>-16.451250000000002</c:v>
                </c:pt>
                <c:pt idx="17637">
                  <c:v>-16.453125</c:v>
                </c:pt>
                <c:pt idx="17638">
                  <c:v>-16.453749999999999</c:v>
                </c:pt>
                <c:pt idx="17639">
                  <c:v>-16.455624999999998</c:v>
                </c:pt>
                <c:pt idx="17640">
                  <c:v>-16.456875</c:v>
                </c:pt>
                <c:pt idx="17641">
                  <c:v>-16.459999999999997</c:v>
                </c:pt>
                <c:pt idx="17642">
                  <c:v>-16.462499999999995</c:v>
                </c:pt>
                <c:pt idx="17643">
                  <c:v>-16.464375</c:v>
                </c:pt>
                <c:pt idx="17644">
                  <c:v>-16.466874999999998</c:v>
                </c:pt>
                <c:pt idx="17645">
                  <c:v>-16.469374999999999</c:v>
                </c:pt>
                <c:pt idx="17646">
                  <c:v>-16.471249999999998</c:v>
                </c:pt>
                <c:pt idx="17647">
                  <c:v>-16.4725</c:v>
                </c:pt>
                <c:pt idx="17648">
                  <c:v>-16.473749999999995</c:v>
                </c:pt>
                <c:pt idx="17649">
                  <c:v>-16.47625</c:v>
                </c:pt>
                <c:pt idx="17650">
                  <c:v>-16.478124999999995</c:v>
                </c:pt>
                <c:pt idx="17651">
                  <c:v>-16.480625</c:v>
                </c:pt>
                <c:pt idx="17652">
                  <c:v>-16.483125000000001</c:v>
                </c:pt>
                <c:pt idx="17653">
                  <c:v>-16.483750000000001</c:v>
                </c:pt>
                <c:pt idx="17654">
                  <c:v>-16.486249999999998</c:v>
                </c:pt>
                <c:pt idx="17655">
                  <c:v>-16.490625000000001</c:v>
                </c:pt>
                <c:pt idx="17656">
                  <c:v>-16.492499999999996</c:v>
                </c:pt>
                <c:pt idx="17657">
                  <c:v>-16.493124999999996</c:v>
                </c:pt>
                <c:pt idx="17658">
                  <c:v>-16.495000000000001</c:v>
                </c:pt>
                <c:pt idx="17659">
                  <c:v>-16.499375000000001</c:v>
                </c:pt>
                <c:pt idx="17660">
                  <c:v>-16.501249999999999</c:v>
                </c:pt>
                <c:pt idx="17661">
                  <c:v>-16.502500000000001</c:v>
                </c:pt>
                <c:pt idx="17662">
                  <c:v>-16.503125000000001</c:v>
                </c:pt>
                <c:pt idx="17663">
                  <c:v>-16.504374999999996</c:v>
                </c:pt>
                <c:pt idx="17664">
                  <c:v>-16.507499999999997</c:v>
                </c:pt>
                <c:pt idx="17665">
                  <c:v>-16.510625000000001</c:v>
                </c:pt>
                <c:pt idx="17666">
                  <c:v>-16.510625000000001</c:v>
                </c:pt>
                <c:pt idx="17667">
                  <c:v>-16.514375000000001</c:v>
                </c:pt>
                <c:pt idx="17668">
                  <c:v>-16.516874999999999</c:v>
                </c:pt>
                <c:pt idx="17669">
                  <c:v>-16.519374999999997</c:v>
                </c:pt>
                <c:pt idx="17670">
                  <c:v>-16.52</c:v>
                </c:pt>
                <c:pt idx="17671">
                  <c:v>-16.521249999999998</c:v>
                </c:pt>
                <c:pt idx="17672">
                  <c:v>-16.524374999999999</c:v>
                </c:pt>
                <c:pt idx="17673">
                  <c:v>-16.526249999999997</c:v>
                </c:pt>
                <c:pt idx="17674">
                  <c:v>-16.526874999999997</c:v>
                </c:pt>
                <c:pt idx="17675">
                  <c:v>-16.529375000000002</c:v>
                </c:pt>
                <c:pt idx="17676">
                  <c:v>-16.532499999999999</c:v>
                </c:pt>
                <c:pt idx="17677">
                  <c:v>-16.536249999999999</c:v>
                </c:pt>
                <c:pt idx="17678">
                  <c:v>-16.537499999999998</c:v>
                </c:pt>
                <c:pt idx="17679">
                  <c:v>-16.538124999999997</c:v>
                </c:pt>
                <c:pt idx="17680">
                  <c:v>-16.541249999999998</c:v>
                </c:pt>
                <c:pt idx="17681">
                  <c:v>-16.543125</c:v>
                </c:pt>
                <c:pt idx="17682">
                  <c:v>-16.544374999999995</c:v>
                </c:pt>
                <c:pt idx="17683">
                  <c:v>-16.546875</c:v>
                </c:pt>
                <c:pt idx="17684">
                  <c:v>-16.548749999999995</c:v>
                </c:pt>
                <c:pt idx="17685">
                  <c:v>-16.55125</c:v>
                </c:pt>
                <c:pt idx="17686">
                  <c:v>-16.553750000000001</c:v>
                </c:pt>
                <c:pt idx="17687">
                  <c:v>-16.555</c:v>
                </c:pt>
                <c:pt idx="17688">
                  <c:v>-16.557500000000001</c:v>
                </c:pt>
                <c:pt idx="17689">
                  <c:v>-16.560624999999998</c:v>
                </c:pt>
                <c:pt idx="17690">
                  <c:v>-16.5625</c:v>
                </c:pt>
                <c:pt idx="17691">
                  <c:v>-16.563124999999996</c:v>
                </c:pt>
                <c:pt idx="17692">
                  <c:v>-16.563749999999995</c:v>
                </c:pt>
                <c:pt idx="17693">
                  <c:v>-16.566874999999996</c:v>
                </c:pt>
                <c:pt idx="17694">
                  <c:v>-16.568750000000001</c:v>
                </c:pt>
                <c:pt idx="17695">
                  <c:v>-16.571249999999996</c:v>
                </c:pt>
                <c:pt idx="17696">
                  <c:v>-16.57375</c:v>
                </c:pt>
                <c:pt idx="17697">
                  <c:v>-16.576875000000001</c:v>
                </c:pt>
                <c:pt idx="17698">
                  <c:v>-16.578749999999996</c:v>
                </c:pt>
                <c:pt idx="17699">
                  <c:v>-16.580625000000001</c:v>
                </c:pt>
                <c:pt idx="17700">
                  <c:v>-16.582499999999996</c:v>
                </c:pt>
                <c:pt idx="17701">
                  <c:v>-16.585624999999997</c:v>
                </c:pt>
                <c:pt idx="17702">
                  <c:v>-16.587499999999999</c:v>
                </c:pt>
                <c:pt idx="17703">
                  <c:v>-16.589374999999997</c:v>
                </c:pt>
                <c:pt idx="17704">
                  <c:v>-16.591249999999999</c:v>
                </c:pt>
                <c:pt idx="17705">
                  <c:v>-16.591875000000002</c:v>
                </c:pt>
                <c:pt idx="17706">
                  <c:v>-16.593749999999996</c:v>
                </c:pt>
                <c:pt idx="17707">
                  <c:v>-16.596874999999997</c:v>
                </c:pt>
                <c:pt idx="17708">
                  <c:v>-16.598749999999999</c:v>
                </c:pt>
                <c:pt idx="17709">
                  <c:v>-16.601875</c:v>
                </c:pt>
                <c:pt idx="17710">
                  <c:v>-16.603750000000002</c:v>
                </c:pt>
                <c:pt idx="17711">
                  <c:v>-16.604999999999997</c:v>
                </c:pt>
                <c:pt idx="17712">
                  <c:v>-16.607500000000002</c:v>
                </c:pt>
                <c:pt idx="17713">
                  <c:v>-16.61</c:v>
                </c:pt>
                <c:pt idx="17714">
                  <c:v>-16.611874999999998</c:v>
                </c:pt>
                <c:pt idx="17715">
                  <c:v>-16.61375</c:v>
                </c:pt>
                <c:pt idx="17716">
                  <c:v>-16.615624999999998</c:v>
                </c:pt>
                <c:pt idx="17717">
                  <c:v>-16.616249999999997</c:v>
                </c:pt>
                <c:pt idx="17718">
                  <c:v>-16.619374999999998</c:v>
                </c:pt>
                <c:pt idx="17719">
                  <c:v>-16.621874999999999</c:v>
                </c:pt>
                <c:pt idx="17720">
                  <c:v>-16.624375000000001</c:v>
                </c:pt>
                <c:pt idx="17721">
                  <c:v>-16.626874999999995</c:v>
                </c:pt>
                <c:pt idx="17722">
                  <c:v>-16.631249999999998</c:v>
                </c:pt>
                <c:pt idx="17723">
                  <c:v>-16.631249999999998</c:v>
                </c:pt>
                <c:pt idx="17724">
                  <c:v>-16.6325</c:v>
                </c:pt>
                <c:pt idx="17725">
                  <c:v>-16.634374999999995</c:v>
                </c:pt>
                <c:pt idx="17726">
                  <c:v>-16.636875</c:v>
                </c:pt>
                <c:pt idx="17727">
                  <c:v>-16.638749999999998</c:v>
                </c:pt>
                <c:pt idx="17728">
                  <c:v>-16.640625</c:v>
                </c:pt>
                <c:pt idx="17729">
                  <c:v>-16.641874999999995</c:v>
                </c:pt>
                <c:pt idx="17730">
                  <c:v>-16.644375</c:v>
                </c:pt>
                <c:pt idx="17731">
                  <c:v>-16.646249999999998</c:v>
                </c:pt>
                <c:pt idx="17732">
                  <c:v>-16.648125</c:v>
                </c:pt>
                <c:pt idx="17733">
                  <c:v>-16.649374999999996</c:v>
                </c:pt>
                <c:pt idx="17734">
                  <c:v>-16.651875</c:v>
                </c:pt>
                <c:pt idx="17735">
                  <c:v>-16.654375000000002</c:v>
                </c:pt>
                <c:pt idx="17736">
                  <c:v>-16.656249999999996</c:v>
                </c:pt>
                <c:pt idx="17737">
                  <c:v>-16.659375000000001</c:v>
                </c:pt>
                <c:pt idx="17738">
                  <c:v>-16.661249999999999</c:v>
                </c:pt>
                <c:pt idx="17739">
                  <c:v>-16.662500000000001</c:v>
                </c:pt>
                <c:pt idx="17740">
                  <c:v>-16.665624999999999</c:v>
                </c:pt>
                <c:pt idx="17741">
                  <c:v>-16.668749999999999</c:v>
                </c:pt>
                <c:pt idx="17742">
                  <c:v>-16.671249999999997</c:v>
                </c:pt>
                <c:pt idx="17743">
                  <c:v>-16.673124999999999</c:v>
                </c:pt>
                <c:pt idx="17744">
                  <c:v>-16.673749999999998</c:v>
                </c:pt>
                <c:pt idx="17745">
                  <c:v>-16.676874999999999</c:v>
                </c:pt>
                <c:pt idx="17746">
                  <c:v>-16.678749999999997</c:v>
                </c:pt>
                <c:pt idx="17747">
                  <c:v>-16.681249999999999</c:v>
                </c:pt>
                <c:pt idx="17748">
                  <c:v>-16.682499999999997</c:v>
                </c:pt>
                <c:pt idx="17749">
                  <c:v>-16.683124999999997</c:v>
                </c:pt>
                <c:pt idx="17750">
                  <c:v>-16.686874999999997</c:v>
                </c:pt>
                <c:pt idx="17751">
                  <c:v>-16.688749999999999</c:v>
                </c:pt>
                <c:pt idx="17752">
                  <c:v>-16.69125</c:v>
                </c:pt>
                <c:pt idx="17753">
                  <c:v>-16.693124999999995</c:v>
                </c:pt>
                <c:pt idx="17754">
                  <c:v>-16.695</c:v>
                </c:pt>
                <c:pt idx="17755">
                  <c:v>-16.695625</c:v>
                </c:pt>
                <c:pt idx="17756">
                  <c:v>-16.69875</c:v>
                </c:pt>
                <c:pt idx="17757">
                  <c:v>-16.700624999999995</c:v>
                </c:pt>
                <c:pt idx="17758">
                  <c:v>-16.701874999999998</c:v>
                </c:pt>
                <c:pt idx="17759">
                  <c:v>-16.705624999999998</c:v>
                </c:pt>
                <c:pt idx="17760">
                  <c:v>-16.7075</c:v>
                </c:pt>
                <c:pt idx="17761">
                  <c:v>-16.709374999999998</c:v>
                </c:pt>
                <c:pt idx="17762">
                  <c:v>-16.710625</c:v>
                </c:pt>
                <c:pt idx="17763">
                  <c:v>-16.713750000000001</c:v>
                </c:pt>
                <c:pt idx="17764">
                  <c:v>-16.715624999999996</c:v>
                </c:pt>
                <c:pt idx="17765">
                  <c:v>-16.718125000000001</c:v>
                </c:pt>
                <c:pt idx="17766">
                  <c:v>-16.720624999999998</c:v>
                </c:pt>
                <c:pt idx="17767">
                  <c:v>-16.723124999999996</c:v>
                </c:pt>
                <c:pt idx="17768">
                  <c:v>-16.723124999999996</c:v>
                </c:pt>
                <c:pt idx="17769">
                  <c:v>-16.72625</c:v>
                </c:pt>
                <c:pt idx="17770">
                  <c:v>-16.72625</c:v>
                </c:pt>
                <c:pt idx="17771">
                  <c:v>-16.728124999999999</c:v>
                </c:pt>
                <c:pt idx="17772">
                  <c:v>-16.731874999999999</c:v>
                </c:pt>
                <c:pt idx="17773">
                  <c:v>-16.733125000000001</c:v>
                </c:pt>
                <c:pt idx="17774">
                  <c:v>-16.736875000000001</c:v>
                </c:pt>
                <c:pt idx="17775">
                  <c:v>-16.738749999999996</c:v>
                </c:pt>
                <c:pt idx="17776">
                  <c:v>-16.740625000000001</c:v>
                </c:pt>
                <c:pt idx="17777">
                  <c:v>-16.742499999999996</c:v>
                </c:pt>
                <c:pt idx="17778">
                  <c:v>-16.745624999999997</c:v>
                </c:pt>
                <c:pt idx="17779">
                  <c:v>-16.747499999999999</c:v>
                </c:pt>
                <c:pt idx="17780">
                  <c:v>-16.748125000000002</c:v>
                </c:pt>
                <c:pt idx="17781">
                  <c:v>-16.749374999999997</c:v>
                </c:pt>
                <c:pt idx="17782">
                  <c:v>-16.751249999999999</c:v>
                </c:pt>
                <c:pt idx="17783">
                  <c:v>-16.754375</c:v>
                </c:pt>
                <c:pt idx="17784">
                  <c:v>-16.756874999999997</c:v>
                </c:pt>
                <c:pt idx="17785">
                  <c:v>-16.757499999999997</c:v>
                </c:pt>
                <c:pt idx="17786">
                  <c:v>-16.760624999999997</c:v>
                </c:pt>
                <c:pt idx="17787">
                  <c:v>-16.762499999999999</c:v>
                </c:pt>
                <c:pt idx="17788">
                  <c:v>-16.764374999999998</c:v>
                </c:pt>
                <c:pt idx="17789">
                  <c:v>-16.768124999999998</c:v>
                </c:pt>
                <c:pt idx="17790">
                  <c:v>-16.77</c:v>
                </c:pt>
                <c:pt idx="17791">
                  <c:v>-16.772499999999997</c:v>
                </c:pt>
                <c:pt idx="17792">
                  <c:v>-16.77375</c:v>
                </c:pt>
                <c:pt idx="17793">
                  <c:v>-16.774374999999999</c:v>
                </c:pt>
                <c:pt idx="17794">
                  <c:v>-16.776249999999997</c:v>
                </c:pt>
                <c:pt idx="17795">
                  <c:v>-16.778749999999995</c:v>
                </c:pt>
                <c:pt idx="17796">
                  <c:v>-16.783124999999995</c:v>
                </c:pt>
                <c:pt idx="17797">
                  <c:v>-16.784375000000001</c:v>
                </c:pt>
                <c:pt idx="17798">
                  <c:v>-16.786249999999995</c:v>
                </c:pt>
                <c:pt idx="17799">
                  <c:v>-16.78875</c:v>
                </c:pt>
                <c:pt idx="17800">
                  <c:v>-16.789375</c:v>
                </c:pt>
                <c:pt idx="17801">
                  <c:v>-16.790624999999995</c:v>
                </c:pt>
                <c:pt idx="17802">
                  <c:v>-16.7925</c:v>
                </c:pt>
                <c:pt idx="17803">
                  <c:v>-16.794999999999998</c:v>
                </c:pt>
                <c:pt idx="17804">
                  <c:v>-16.796250000000001</c:v>
                </c:pt>
                <c:pt idx="17805">
                  <c:v>-16.798124999999995</c:v>
                </c:pt>
                <c:pt idx="17806">
                  <c:v>-16.8</c:v>
                </c:pt>
                <c:pt idx="17807">
                  <c:v>-16.803125000000001</c:v>
                </c:pt>
                <c:pt idx="17808">
                  <c:v>-16.805624999999996</c:v>
                </c:pt>
                <c:pt idx="17809">
                  <c:v>-16.808125</c:v>
                </c:pt>
                <c:pt idx="17810">
                  <c:v>-16.809374999999996</c:v>
                </c:pt>
                <c:pt idx="17811">
                  <c:v>-16.811875000000001</c:v>
                </c:pt>
                <c:pt idx="17812">
                  <c:v>-16.814374999999998</c:v>
                </c:pt>
                <c:pt idx="17813">
                  <c:v>-16.815000000000001</c:v>
                </c:pt>
                <c:pt idx="17814">
                  <c:v>-16.816874999999996</c:v>
                </c:pt>
                <c:pt idx="17815">
                  <c:v>-16.821249999999999</c:v>
                </c:pt>
                <c:pt idx="17816">
                  <c:v>-16.821874999999999</c:v>
                </c:pt>
                <c:pt idx="17817">
                  <c:v>-16.824374999999996</c:v>
                </c:pt>
                <c:pt idx="17818">
                  <c:v>-16.825624999999999</c:v>
                </c:pt>
                <c:pt idx="17819">
                  <c:v>-16.828749999999999</c:v>
                </c:pt>
                <c:pt idx="17820">
                  <c:v>-16.829374999999999</c:v>
                </c:pt>
                <c:pt idx="17821">
                  <c:v>-16.8325</c:v>
                </c:pt>
                <c:pt idx="17822">
                  <c:v>-16.834375000000001</c:v>
                </c:pt>
                <c:pt idx="17823">
                  <c:v>-16.837499999999999</c:v>
                </c:pt>
                <c:pt idx="17824">
                  <c:v>-16.839374999999997</c:v>
                </c:pt>
                <c:pt idx="17825">
                  <c:v>-16.84</c:v>
                </c:pt>
                <c:pt idx="17826">
                  <c:v>-16.840624999999999</c:v>
                </c:pt>
                <c:pt idx="17827">
                  <c:v>-16.84375</c:v>
                </c:pt>
                <c:pt idx="17828">
                  <c:v>-16.846249999999998</c:v>
                </c:pt>
                <c:pt idx="17829">
                  <c:v>-16.848749999999999</c:v>
                </c:pt>
                <c:pt idx="17830">
                  <c:v>-16.85125</c:v>
                </c:pt>
                <c:pt idx="17831">
                  <c:v>-16.853124999999995</c:v>
                </c:pt>
                <c:pt idx="17832">
                  <c:v>-16.855</c:v>
                </c:pt>
                <c:pt idx="17833">
                  <c:v>-16.856874999999995</c:v>
                </c:pt>
                <c:pt idx="17834">
                  <c:v>-16.859375</c:v>
                </c:pt>
                <c:pt idx="17835">
                  <c:v>-16.861874999999998</c:v>
                </c:pt>
                <c:pt idx="17836">
                  <c:v>-16.862500000000001</c:v>
                </c:pt>
                <c:pt idx="17837">
                  <c:v>-16.864374999999995</c:v>
                </c:pt>
                <c:pt idx="17838">
                  <c:v>-16.8675</c:v>
                </c:pt>
                <c:pt idx="17839">
                  <c:v>-16.869374999999998</c:v>
                </c:pt>
                <c:pt idx="17840">
                  <c:v>-16.872499999999995</c:v>
                </c:pt>
                <c:pt idx="17841">
                  <c:v>-16.876249999999995</c:v>
                </c:pt>
                <c:pt idx="17842">
                  <c:v>-16.876874999999998</c:v>
                </c:pt>
                <c:pt idx="17843">
                  <c:v>-16.879374999999996</c:v>
                </c:pt>
                <c:pt idx="17844">
                  <c:v>-16.880624999999998</c:v>
                </c:pt>
                <c:pt idx="17845">
                  <c:v>-16.881875000000001</c:v>
                </c:pt>
                <c:pt idx="17846">
                  <c:v>-16.884374999999999</c:v>
                </c:pt>
                <c:pt idx="17847">
                  <c:v>-16.886874999999996</c:v>
                </c:pt>
                <c:pt idx="17848">
                  <c:v>-16.888750000000002</c:v>
                </c:pt>
                <c:pt idx="17849">
                  <c:v>-16.889375000000001</c:v>
                </c:pt>
                <c:pt idx="17850">
                  <c:v>-16.891249999999996</c:v>
                </c:pt>
                <c:pt idx="17851">
                  <c:v>-16.894999999999996</c:v>
                </c:pt>
                <c:pt idx="17852">
                  <c:v>-16.896249999999998</c:v>
                </c:pt>
                <c:pt idx="17853">
                  <c:v>-16.897500000000001</c:v>
                </c:pt>
                <c:pt idx="17854">
                  <c:v>-16.901874999999997</c:v>
                </c:pt>
                <c:pt idx="17855">
                  <c:v>-16.902499999999996</c:v>
                </c:pt>
                <c:pt idx="17856">
                  <c:v>-16.904375000000002</c:v>
                </c:pt>
                <c:pt idx="17857">
                  <c:v>-16.906874999999999</c:v>
                </c:pt>
                <c:pt idx="17858">
                  <c:v>-16.907499999999999</c:v>
                </c:pt>
                <c:pt idx="17859">
                  <c:v>-16.911249999999999</c:v>
                </c:pt>
                <c:pt idx="17860">
                  <c:v>-16.913749999999997</c:v>
                </c:pt>
                <c:pt idx="17861">
                  <c:v>-16.914999999999999</c:v>
                </c:pt>
                <c:pt idx="17862">
                  <c:v>-16.916874999999997</c:v>
                </c:pt>
                <c:pt idx="17863">
                  <c:v>-16.919374999999999</c:v>
                </c:pt>
                <c:pt idx="17864">
                  <c:v>-16.921249999999997</c:v>
                </c:pt>
                <c:pt idx="17865">
                  <c:v>-16.923124999999999</c:v>
                </c:pt>
                <c:pt idx="17866">
                  <c:v>-16.925625</c:v>
                </c:pt>
                <c:pt idx="17867">
                  <c:v>-16.928124999999998</c:v>
                </c:pt>
                <c:pt idx="17868">
                  <c:v>-16.93</c:v>
                </c:pt>
                <c:pt idx="17869">
                  <c:v>-16.931249999999995</c:v>
                </c:pt>
                <c:pt idx="17870">
                  <c:v>-16.93375</c:v>
                </c:pt>
                <c:pt idx="17871">
                  <c:v>-16.935624999999998</c:v>
                </c:pt>
                <c:pt idx="17872">
                  <c:v>-16.9375</c:v>
                </c:pt>
                <c:pt idx="17873">
                  <c:v>-16.938124999999999</c:v>
                </c:pt>
                <c:pt idx="17874">
                  <c:v>-16.941875</c:v>
                </c:pt>
                <c:pt idx="17875">
                  <c:v>-16.946249999999996</c:v>
                </c:pt>
                <c:pt idx="17876">
                  <c:v>-16.947499999999998</c:v>
                </c:pt>
                <c:pt idx="17877">
                  <c:v>-16.948125000000001</c:v>
                </c:pt>
                <c:pt idx="17878">
                  <c:v>-16.950624999999995</c:v>
                </c:pt>
                <c:pt idx="17879">
                  <c:v>-16.953749999999996</c:v>
                </c:pt>
                <c:pt idx="17880">
                  <c:v>-16.955625000000001</c:v>
                </c:pt>
                <c:pt idx="17881">
                  <c:v>-16.955625000000001</c:v>
                </c:pt>
                <c:pt idx="17882">
                  <c:v>-16.958749999999998</c:v>
                </c:pt>
                <c:pt idx="17883">
                  <c:v>-16.96</c:v>
                </c:pt>
                <c:pt idx="17884">
                  <c:v>-16.962499999999999</c:v>
                </c:pt>
                <c:pt idx="17885">
                  <c:v>-16.966875000000002</c:v>
                </c:pt>
                <c:pt idx="17886">
                  <c:v>-16.966249999999999</c:v>
                </c:pt>
                <c:pt idx="17887">
                  <c:v>-16.968749999999996</c:v>
                </c:pt>
                <c:pt idx="17888">
                  <c:v>-16.971875000000001</c:v>
                </c:pt>
                <c:pt idx="17889">
                  <c:v>-16.973749999999999</c:v>
                </c:pt>
                <c:pt idx="17890">
                  <c:v>-16.973749999999999</c:v>
                </c:pt>
                <c:pt idx="17891">
                  <c:v>-16.976874999999996</c:v>
                </c:pt>
                <c:pt idx="17892">
                  <c:v>-16.980624999999996</c:v>
                </c:pt>
                <c:pt idx="17893">
                  <c:v>-16.981249999999999</c:v>
                </c:pt>
                <c:pt idx="17894">
                  <c:v>-16.984374999999996</c:v>
                </c:pt>
                <c:pt idx="17895">
                  <c:v>-16.986249999999998</c:v>
                </c:pt>
                <c:pt idx="17896">
                  <c:v>-16.987499999999997</c:v>
                </c:pt>
                <c:pt idx="17897">
                  <c:v>-16.989374999999999</c:v>
                </c:pt>
                <c:pt idx="17898">
                  <c:v>-16.991874999999997</c:v>
                </c:pt>
                <c:pt idx="17899">
                  <c:v>-16.994375000000002</c:v>
                </c:pt>
                <c:pt idx="17900">
                  <c:v>-16.99625</c:v>
                </c:pt>
                <c:pt idx="17901">
                  <c:v>-16.997499999999999</c:v>
                </c:pt>
                <c:pt idx="17902">
                  <c:v>-16.999374999999997</c:v>
                </c:pt>
                <c:pt idx="17903">
                  <c:v>-17</c:v>
                </c:pt>
                <c:pt idx="17904">
                  <c:v>-17.002499999999998</c:v>
                </c:pt>
                <c:pt idx="17905">
                  <c:v>-17.005624999999995</c:v>
                </c:pt>
                <c:pt idx="17906">
                  <c:v>-17.008125</c:v>
                </c:pt>
                <c:pt idx="17907">
                  <c:v>-17.01125</c:v>
                </c:pt>
                <c:pt idx="17908">
                  <c:v>-17.013749999999998</c:v>
                </c:pt>
                <c:pt idx="17909">
                  <c:v>-17.015000000000001</c:v>
                </c:pt>
                <c:pt idx="17910">
                  <c:v>-17.015625</c:v>
                </c:pt>
                <c:pt idx="17911">
                  <c:v>-17.019375</c:v>
                </c:pt>
                <c:pt idx="17912">
                  <c:v>-17.021249999999995</c:v>
                </c:pt>
                <c:pt idx="17913">
                  <c:v>-17.023125</c:v>
                </c:pt>
                <c:pt idx="17914">
                  <c:v>-17.025624999999998</c:v>
                </c:pt>
                <c:pt idx="17915">
                  <c:v>-17.0275</c:v>
                </c:pt>
                <c:pt idx="17916">
                  <c:v>-17.028749999999995</c:v>
                </c:pt>
                <c:pt idx="17917">
                  <c:v>-17.03125</c:v>
                </c:pt>
                <c:pt idx="17918">
                  <c:v>-17.033750000000001</c:v>
                </c:pt>
                <c:pt idx="17919">
                  <c:v>-17.035624999999996</c:v>
                </c:pt>
                <c:pt idx="17920">
                  <c:v>-17.036874999999998</c:v>
                </c:pt>
                <c:pt idx="17921">
                  <c:v>-17.039374999999996</c:v>
                </c:pt>
                <c:pt idx="17922">
                  <c:v>-17.041875000000001</c:v>
                </c:pt>
                <c:pt idx="17923">
                  <c:v>-17.044374999999999</c:v>
                </c:pt>
                <c:pt idx="17924">
                  <c:v>-17.045000000000002</c:v>
                </c:pt>
                <c:pt idx="17925">
                  <c:v>-17.048124999999999</c:v>
                </c:pt>
                <c:pt idx="17926">
                  <c:v>-17.050624999999997</c:v>
                </c:pt>
                <c:pt idx="17927">
                  <c:v>-17.053125000000001</c:v>
                </c:pt>
                <c:pt idx="17928">
                  <c:v>-17.054999999999996</c:v>
                </c:pt>
                <c:pt idx="17929">
                  <c:v>-17.056875000000002</c:v>
                </c:pt>
                <c:pt idx="17930">
                  <c:v>-17.059999999999999</c:v>
                </c:pt>
                <c:pt idx="17931">
                  <c:v>-17.059999999999999</c:v>
                </c:pt>
                <c:pt idx="17932">
                  <c:v>-17.061874999999997</c:v>
                </c:pt>
                <c:pt idx="17933">
                  <c:v>-17.065000000000001</c:v>
                </c:pt>
                <c:pt idx="17934">
                  <c:v>-17.067499999999999</c:v>
                </c:pt>
                <c:pt idx="17935">
                  <c:v>-17.067499999999999</c:v>
                </c:pt>
                <c:pt idx="17936">
                  <c:v>-17.070625</c:v>
                </c:pt>
                <c:pt idx="17937">
                  <c:v>-17.073124999999997</c:v>
                </c:pt>
                <c:pt idx="17938">
                  <c:v>-17.074375</c:v>
                </c:pt>
                <c:pt idx="17939">
                  <c:v>-17.077499999999997</c:v>
                </c:pt>
                <c:pt idx="17940">
                  <c:v>-17.079999999999995</c:v>
                </c:pt>
                <c:pt idx="17941">
                  <c:v>-17.081249999999997</c:v>
                </c:pt>
                <c:pt idx="17942">
                  <c:v>-17.0825</c:v>
                </c:pt>
                <c:pt idx="17943">
                  <c:v>-17.085625</c:v>
                </c:pt>
                <c:pt idx="17944">
                  <c:v>-17.088124999999998</c:v>
                </c:pt>
                <c:pt idx="17945">
                  <c:v>-17.09</c:v>
                </c:pt>
                <c:pt idx="17946">
                  <c:v>-17.092499999999998</c:v>
                </c:pt>
                <c:pt idx="17947">
                  <c:v>-17.09375</c:v>
                </c:pt>
                <c:pt idx="17948">
                  <c:v>-17.095624999999995</c:v>
                </c:pt>
                <c:pt idx="17949">
                  <c:v>-17.096875000000001</c:v>
                </c:pt>
                <c:pt idx="17950">
                  <c:v>-17.098749999999995</c:v>
                </c:pt>
                <c:pt idx="17951">
                  <c:v>-17.102499999999996</c:v>
                </c:pt>
                <c:pt idx="17952">
                  <c:v>-17.105625</c:v>
                </c:pt>
                <c:pt idx="17953">
                  <c:v>-17.105</c:v>
                </c:pt>
                <c:pt idx="17954">
                  <c:v>-17.108125000000001</c:v>
                </c:pt>
                <c:pt idx="17955">
                  <c:v>-17.109999999999996</c:v>
                </c:pt>
                <c:pt idx="17956">
                  <c:v>-17.111875000000001</c:v>
                </c:pt>
                <c:pt idx="17957">
                  <c:v>-17.114374999999995</c:v>
                </c:pt>
                <c:pt idx="17958">
                  <c:v>-17.116875</c:v>
                </c:pt>
                <c:pt idx="17959">
                  <c:v>-17.118749999999999</c:v>
                </c:pt>
                <c:pt idx="17960">
                  <c:v>-17.12</c:v>
                </c:pt>
                <c:pt idx="17961">
                  <c:v>-17.123125000000002</c:v>
                </c:pt>
                <c:pt idx="17962">
                  <c:v>-17.123750000000001</c:v>
                </c:pt>
                <c:pt idx="17963">
                  <c:v>-17.125624999999996</c:v>
                </c:pt>
                <c:pt idx="17964">
                  <c:v>-17.128749999999997</c:v>
                </c:pt>
                <c:pt idx="17965">
                  <c:v>-17.13</c:v>
                </c:pt>
                <c:pt idx="17966">
                  <c:v>-17.131875000000001</c:v>
                </c:pt>
                <c:pt idx="17967">
                  <c:v>-17.136249999999997</c:v>
                </c:pt>
                <c:pt idx="17968">
                  <c:v>-17.139375000000001</c:v>
                </c:pt>
                <c:pt idx="17969">
                  <c:v>-17.140624999999996</c:v>
                </c:pt>
                <c:pt idx="17970">
                  <c:v>-17.141249999999999</c:v>
                </c:pt>
                <c:pt idx="17971">
                  <c:v>-17.143125000000001</c:v>
                </c:pt>
                <c:pt idx="17972">
                  <c:v>-17.145624999999999</c:v>
                </c:pt>
                <c:pt idx="17973">
                  <c:v>-17.148124999999997</c:v>
                </c:pt>
                <c:pt idx="17974">
                  <c:v>-17.149999999999999</c:v>
                </c:pt>
                <c:pt idx="17975">
                  <c:v>-17.151874999999997</c:v>
                </c:pt>
                <c:pt idx="17976">
                  <c:v>-17.153124999999999</c:v>
                </c:pt>
                <c:pt idx="17977">
                  <c:v>-17.154999999999998</c:v>
                </c:pt>
                <c:pt idx="17978">
                  <c:v>-17.158124999999995</c:v>
                </c:pt>
                <c:pt idx="17979">
                  <c:v>-17.159374999999997</c:v>
                </c:pt>
                <c:pt idx="17980">
                  <c:v>-17.161249999999999</c:v>
                </c:pt>
                <c:pt idx="17981">
                  <c:v>-17.16375</c:v>
                </c:pt>
                <c:pt idx="17982">
                  <c:v>-17.166249999999998</c:v>
                </c:pt>
                <c:pt idx="17983">
                  <c:v>-17.1675</c:v>
                </c:pt>
                <c:pt idx="17984">
                  <c:v>-17.170624999999998</c:v>
                </c:pt>
                <c:pt idx="17985">
                  <c:v>-17.173124999999995</c:v>
                </c:pt>
                <c:pt idx="17986">
                  <c:v>-17.175000000000001</c:v>
                </c:pt>
                <c:pt idx="17987">
                  <c:v>-17.175000000000001</c:v>
                </c:pt>
                <c:pt idx="17988">
                  <c:v>-17.177499999999995</c:v>
                </c:pt>
                <c:pt idx="17989">
                  <c:v>-17.181249999999995</c:v>
                </c:pt>
                <c:pt idx="17990">
                  <c:v>-17.183125</c:v>
                </c:pt>
                <c:pt idx="17991">
                  <c:v>-17.184999999999995</c:v>
                </c:pt>
                <c:pt idx="17992">
                  <c:v>-17.184999999999995</c:v>
                </c:pt>
                <c:pt idx="17993">
                  <c:v>-17.189374999999998</c:v>
                </c:pt>
                <c:pt idx="17994">
                  <c:v>-17.19125</c:v>
                </c:pt>
                <c:pt idx="17995">
                  <c:v>-17.194375000000001</c:v>
                </c:pt>
                <c:pt idx="17996">
                  <c:v>-17.195624999999996</c:v>
                </c:pt>
                <c:pt idx="17997">
                  <c:v>-17.198125000000001</c:v>
                </c:pt>
                <c:pt idx="17998">
                  <c:v>-17.199374999999996</c:v>
                </c:pt>
                <c:pt idx="17999">
                  <c:v>-17.199999999999996</c:v>
                </c:pt>
                <c:pt idx="18000">
                  <c:v>-17.203124999999996</c:v>
                </c:pt>
                <c:pt idx="18001">
                  <c:v>-17.205625000000001</c:v>
                </c:pt>
                <c:pt idx="18002">
                  <c:v>-17.208124999999999</c:v>
                </c:pt>
                <c:pt idx="18003">
                  <c:v>-17.209375000000001</c:v>
                </c:pt>
                <c:pt idx="18004">
                  <c:v>-17.211249999999996</c:v>
                </c:pt>
                <c:pt idx="18005">
                  <c:v>-17.213750000000001</c:v>
                </c:pt>
                <c:pt idx="18006">
                  <c:v>-17.217500000000001</c:v>
                </c:pt>
                <c:pt idx="18007">
                  <c:v>-17.22</c:v>
                </c:pt>
                <c:pt idx="18008">
                  <c:v>-17.221250000000001</c:v>
                </c:pt>
                <c:pt idx="18009">
                  <c:v>-17.222499999999997</c:v>
                </c:pt>
                <c:pt idx="18010">
                  <c:v>-17.224374999999998</c:v>
                </c:pt>
                <c:pt idx="18011">
                  <c:v>-17.228124999999999</c:v>
                </c:pt>
                <c:pt idx="18012">
                  <c:v>-17.229374999999997</c:v>
                </c:pt>
                <c:pt idx="18013">
                  <c:v>-17.229999999999997</c:v>
                </c:pt>
                <c:pt idx="18014">
                  <c:v>-17.231874999999999</c:v>
                </c:pt>
                <c:pt idx="18015">
                  <c:v>-17.234999999999999</c:v>
                </c:pt>
                <c:pt idx="18016">
                  <c:v>-17.237499999999997</c:v>
                </c:pt>
                <c:pt idx="18017">
                  <c:v>-17.23875</c:v>
                </c:pt>
                <c:pt idx="18018">
                  <c:v>-17.240624999999998</c:v>
                </c:pt>
                <c:pt idx="18019">
                  <c:v>-17.243749999999995</c:v>
                </c:pt>
                <c:pt idx="18020">
                  <c:v>-17.246874999999999</c:v>
                </c:pt>
                <c:pt idx="18021">
                  <c:v>-17.249375000000001</c:v>
                </c:pt>
                <c:pt idx="18022">
                  <c:v>-17.250624999999999</c:v>
                </c:pt>
                <c:pt idx="18023">
                  <c:v>-17.251249999999995</c:v>
                </c:pt>
                <c:pt idx="18024">
                  <c:v>-17.254999999999995</c:v>
                </c:pt>
                <c:pt idx="18025">
                  <c:v>-17.2575</c:v>
                </c:pt>
                <c:pt idx="18026">
                  <c:v>-17.259374999999995</c:v>
                </c:pt>
                <c:pt idx="18027">
                  <c:v>-17.26125</c:v>
                </c:pt>
                <c:pt idx="18028">
                  <c:v>-17.264375000000001</c:v>
                </c:pt>
                <c:pt idx="18029">
                  <c:v>-17.265625</c:v>
                </c:pt>
                <c:pt idx="18030">
                  <c:v>-17.266874999999995</c:v>
                </c:pt>
                <c:pt idx="18031">
                  <c:v>-17.269999999999996</c:v>
                </c:pt>
                <c:pt idx="18032">
                  <c:v>-17.270624999999995</c:v>
                </c:pt>
                <c:pt idx="18033">
                  <c:v>-17.274374999999996</c:v>
                </c:pt>
                <c:pt idx="18034">
                  <c:v>-17.274999999999999</c:v>
                </c:pt>
                <c:pt idx="18035">
                  <c:v>-17.278124999999996</c:v>
                </c:pt>
                <c:pt idx="18036">
                  <c:v>-17.279375000000002</c:v>
                </c:pt>
                <c:pt idx="18037">
                  <c:v>-17.281874999999996</c:v>
                </c:pt>
                <c:pt idx="18038">
                  <c:v>-17.283750000000001</c:v>
                </c:pt>
                <c:pt idx="18039">
                  <c:v>-17.286249999999999</c:v>
                </c:pt>
                <c:pt idx="18040">
                  <c:v>-17.288125000000001</c:v>
                </c:pt>
                <c:pt idx="18041">
                  <c:v>-17.291250000000002</c:v>
                </c:pt>
                <c:pt idx="18042">
                  <c:v>-17.291875000000001</c:v>
                </c:pt>
                <c:pt idx="18043">
                  <c:v>-17.294374999999999</c:v>
                </c:pt>
                <c:pt idx="18044">
                  <c:v>-17.295625000000001</c:v>
                </c:pt>
                <c:pt idx="18045">
                  <c:v>-17.297499999999999</c:v>
                </c:pt>
                <c:pt idx="18046">
                  <c:v>-17.299999999999997</c:v>
                </c:pt>
                <c:pt idx="18047">
                  <c:v>-17.301874999999999</c:v>
                </c:pt>
                <c:pt idx="18048">
                  <c:v>-17.303125000000001</c:v>
                </c:pt>
                <c:pt idx="18049">
                  <c:v>-17.306249999999999</c:v>
                </c:pt>
                <c:pt idx="18050">
                  <c:v>-17.308124999999997</c:v>
                </c:pt>
                <c:pt idx="18051">
                  <c:v>-17.311874999999997</c:v>
                </c:pt>
                <c:pt idx="18052">
                  <c:v>-17.313124999999999</c:v>
                </c:pt>
                <c:pt idx="18053">
                  <c:v>-17.314374999999995</c:v>
                </c:pt>
                <c:pt idx="18054">
                  <c:v>-17.316875</c:v>
                </c:pt>
                <c:pt idx="18055">
                  <c:v>-17.319374999999997</c:v>
                </c:pt>
                <c:pt idx="18056">
                  <c:v>-17.32</c:v>
                </c:pt>
                <c:pt idx="18057">
                  <c:v>-17.323124999999997</c:v>
                </c:pt>
                <c:pt idx="18058">
                  <c:v>-17.324999999999999</c:v>
                </c:pt>
                <c:pt idx="18059">
                  <c:v>-17.326249999999998</c:v>
                </c:pt>
                <c:pt idx="18060">
                  <c:v>-17.329999999999995</c:v>
                </c:pt>
                <c:pt idx="18061">
                  <c:v>-17.3325</c:v>
                </c:pt>
                <c:pt idx="18062">
                  <c:v>-17.334374999999998</c:v>
                </c:pt>
                <c:pt idx="18063">
                  <c:v>-17.335625</c:v>
                </c:pt>
                <c:pt idx="18064">
                  <c:v>-17.338124999999998</c:v>
                </c:pt>
                <c:pt idx="18065">
                  <c:v>-17.34</c:v>
                </c:pt>
                <c:pt idx="18066">
                  <c:v>-17.341874999999998</c:v>
                </c:pt>
                <c:pt idx="18067">
                  <c:v>-17.344374999999996</c:v>
                </c:pt>
                <c:pt idx="18068">
                  <c:v>-17.346250000000001</c:v>
                </c:pt>
                <c:pt idx="18069">
                  <c:v>-17.350000000000001</c:v>
                </c:pt>
                <c:pt idx="18070">
                  <c:v>-17.352499999999996</c:v>
                </c:pt>
                <c:pt idx="18071">
                  <c:v>-17.352499999999996</c:v>
                </c:pt>
                <c:pt idx="18072">
                  <c:v>-17.353750000000002</c:v>
                </c:pt>
                <c:pt idx="18073">
                  <c:v>-17.356874999999999</c:v>
                </c:pt>
                <c:pt idx="18074">
                  <c:v>-17.359374999999996</c:v>
                </c:pt>
                <c:pt idx="18075">
                  <c:v>-17.361249999999998</c:v>
                </c:pt>
                <c:pt idx="18076">
                  <c:v>-17.363124999999997</c:v>
                </c:pt>
                <c:pt idx="18077">
                  <c:v>-17.364374999999999</c:v>
                </c:pt>
                <c:pt idx="18078">
                  <c:v>-17.367499999999996</c:v>
                </c:pt>
                <c:pt idx="18079">
                  <c:v>-17.369375000000002</c:v>
                </c:pt>
                <c:pt idx="18080">
                  <c:v>-17.372499999999999</c:v>
                </c:pt>
                <c:pt idx="18081">
                  <c:v>-17.373125000000002</c:v>
                </c:pt>
                <c:pt idx="18082">
                  <c:v>-17.376874999999998</c:v>
                </c:pt>
                <c:pt idx="18083">
                  <c:v>-17.376874999999998</c:v>
                </c:pt>
                <c:pt idx="18084">
                  <c:v>-17.379375</c:v>
                </c:pt>
                <c:pt idx="18085">
                  <c:v>-17.383125</c:v>
                </c:pt>
                <c:pt idx="18086">
                  <c:v>-17.384374999999999</c:v>
                </c:pt>
                <c:pt idx="18087">
                  <c:v>-17.386249999999997</c:v>
                </c:pt>
                <c:pt idx="18088">
                  <c:v>-17.388750000000002</c:v>
                </c:pt>
                <c:pt idx="18089">
                  <c:v>-17.389374999999998</c:v>
                </c:pt>
                <c:pt idx="18090">
                  <c:v>-17.391249999999999</c:v>
                </c:pt>
                <c:pt idx="18091">
                  <c:v>-17.393749999999997</c:v>
                </c:pt>
                <c:pt idx="18092">
                  <c:v>-17.396249999999995</c:v>
                </c:pt>
                <c:pt idx="18093">
                  <c:v>-17.39875</c:v>
                </c:pt>
                <c:pt idx="18094">
                  <c:v>-17.401249999999997</c:v>
                </c:pt>
                <c:pt idx="18095">
                  <c:v>-17.4025</c:v>
                </c:pt>
                <c:pt idx="18096">
                  <c:v>-17.403124999999999</c:v>
                </c:pt>
                <c:pt idx="18097">
                  <c:v>-17.405625000000001</c:v>
                </c:pt>
                <c:pt idx="18098">
                  <c:v>-17.408124999999995</c:v>
                </c:pt>
                <c:pt idx="18099">
                  <c:v>-17.41</c:v>
                </c:pt>
                <c:pt idx="18100">
                  <c:v>-17.411874999999995</c:v>
                </c:pt>
                <c:pt idx="18101">
                  <c:v>-17.415624999999995</c:v>
                </c:pt>
                <c:pt idx="18102">
                  <c:v>-17.418125</c:v>
                </c:pt>
                <c:pt idx="18103">
                  <c:v>-17.420625000000001</c:v>
                </c:pt>
                <c:pt idx="18104">
                  <c:v>-17.421250000000001</c:v>
                </c:pt>
                <c:pt idx="18105">
                  <c:v>-17.424375000000001</c:v>
                </c:pt>
                <c:pt idx="18106">
                  <c:v>-17.426874999999995</c:v>
                </c:pt>
                <c:pt idx="18107">
                  <c:v>-17.427499999999998</c:v>
                </c:pt>
                <c:pt idx="18108">
                  <c:v>-17.429999999999996</c:v>
                </c:pt>
                <c:pt idx="18109">
                  <c:v>-17.432500000000001</c:v>
                </c:pt>
                <c:pt idx="18110">
                  <c:v>-17.434374999999996</c:v>
                </c:pt>
                <c:pt idx="18111">
                  <c:v>-17.436250000000001</c:v>
                </c:pt>
                <c:pt idx="18112">
                  <c:v>-17.438749999999999</c:v>
                </c:pt>
                <c:pt idx="18113">
                  <c:v>-17.441249999999997</c:v>
                </c:pt>
                <c:pt idx="18114">
                  <c:v>-17.443124999999998</c:v>
                </c:pt>
                <c:pt idx="18115">
                  <c:v>-17.443750000000001</c:v>
                </c:pt>
                <c:pt idx="18116">
                  <c:v>-17.445624999999996</c:v>
                </c:pt>
                <c:pt idx="18117">
                  <c:v>-17.447500000000002</c:v>
                </c:pt>
                <c:pt idx="18118">
                  <c:v>-17.450624999999999</c:v>
                </c:pt>
                <c:pt idx="18119">
                  <c:v>-17.453749999999999</c:v>
                </c:pt>
                <c:pt idx="18120">
                  <c:v>-17.456249999999997</c:v>
                </c:pt>
                <c:pt idx="18121">
                  <c:v>-17.4575</c:v>
                </c:pt>
                <c:pt idx="18122">
                  <c:v>-17.458749999999998</c:v>
                </c:pt>
                <c:pt idx="18123">
                  <c:v>-17.462499999999999</c:v>
                </c:pt>
                <c:pt idx="18124">
                  <c:v>-17.464374999999997</c:v>
                </c:pt>
                <c:pt idx="18125">
                  <c:v>-17.465624999999999</c:v>
                </c:pt>
                <c:pt idx="18126">
                  <c:v>-17.468124999999997</c:v>
                </c:pt>
                <c:pt idx="18127">
                  <c:v>-17.47</c:v>
                </c:pt>
                <c:pt idx="18128">
                  <c:v>-17.471874999999997</c:v>
                </c:pt>
                <c:pt idx="18129">
                  <c:v>-17.474374999999995</c:v>
                </c:pt>
                <c:pt idx="18130">
                  <c:v>-17.47625</c:v>
                </c:pt>
                <c:pt idx="18131">
                  <c:v>-17.478124999999995</c:v>
                </c:pt>
                <c:pt idx="18132">
                  <c:v>-17.48</c:v>
                </c:pt>
                <c:pt idx="18133">
                  <c:v>-17.483124999999998</c:v>
                </c:pt>
                <c:pt idx="18134">
                  <c:v>-17.484375</c:v>
                </c:pt>
                <c:pt idx="18135">
                  <c:v>-17.487500000000001</c:v>
                </c:pt>
                <c:pt idx="18136">
                  <c:v>-17.490624999999998</c:v>
                </c:pt>
                <c:pt idx="18137">
                  <c:v>-17.490624999999998</c:v>
                </c:pt>
                <c:pt idx="18138">
                  <c:v>-17.4925</c:v>
                </c:pt>
                <c:pt idx="18139">
                  <c:v>-17.495625</c:v>
                </c:pt>
                <c:pt idx="18140">
                  <c:v>-17.497499999999995</c:v>
                </c:pt>
                <c:pt idx="18141">
                  <c:v>-17.5</c:v>
                </c:pt>
                <c:pt idx="18142">
                  <c:v>-17.500624999999996</c:v>
                </c:pt>
                <c:pt idx="18143">
                  <c:v>-17.50375</c:v>
                </c:pt>
                <c:pt idx="18144">
                  <c:v>-17.505624999999998</c:v>
                </c:pt>
                <c:pt idx="18145">
                  <c:v>-17.5075</c:v>
                </c:pt>
                <c:pt idx="18146">
                  <c:v>-17.510625000000001</c:v>
                </c:pt>
                <c:pt idx="18147">
                  <c:v>-17.512499999999996</c:v>
                </c:pt>
                <c:pt idx="18148">
                  <c:v>-17.513750000000002</c:v>
                </c:pt>
                <c:pt idx="18149">
                  <c:v>-17.515000000000001</c:v>
                </c:pt>
                <c:pt idx="18150">
                  <c:v>-17.516874999999999</c:v>
                </c:pt>
                <c:pt idx="18151">
                  <c:v>-17.519374999999997</c:v>
                </c:pt>
                <c:pt idx="18152">
                  <c:v>-17.521875000000001</c:v>
                </c:pt>
                <c:pt idx="18153">
                  <c:v>-17.523749999999996</c:v>
                </c:pt>
                <c:pt idx="18154">
                  <c:v>-17.526874999999997</c:v>
                </c:pt>
                <c:pt idx="18155">
                  <c:v>-17.528124999999999</c:v>
                </c:pt>
                <c:pt idx="18156">
                  <c:v>-17.53</c:v>
                </c:pt>
                <c:pt idx="18157">
                  <c:v>-17.533124999999998</c:v>
                </c:pt>
                <c:pt idx="18158">
                  <c:v>-17.534999999999997</c:v>
                </c:pt>
                <c:pt idx="18159">
                  <c:v>-17.536249999999999</c:v>
                </c:pt>
                <c:pt idx="18160">
                  <c:v>-17.54</c:v>
                </c:pt>
                <c:pt idx="18161">
                  <c:v>-17.542499999999997</c:v>
                </c:pt>
                <c:pt idx="18162">
                  <c:v>-17.543125</c:v>
                </c:pt>
                <c:pt idx="18163">
                  <c:v>-17.545000000000002</c:v>
                </c:pt>
                <c:pt idx="18164">
                  <c:v>-17.547499999999999</c:v>
                </c:pt>
                <c:pt idx="18165">
                  <c:v>-17.549999999999997</c:v>
                </c:pt>
                <c:pt idx="18166">
                  <c:v>-17.552499999999995</c:v>
                </c:pt>
                <c:pt idx="18167">
                  <c:v>-17.554375</c:v>
                </c:pt>
                <c:pt idx="18168">
                  <c:v>-17.556249999999995</c:v>
                </c:pt>
                <c:pt idx="18169">
                  <c:v>-17.55875</c:v>
                </c:pt>
                <c:pt idx="18170">
                  <c:v>-17.559999999999995</c:v>
                </c:pt>
                <c:pt idx="18171">
                  <c:v>-17.563124999999999</c:v>
                </c:pt>
                <c:pt idx="18172">
                  <c:v>-17.565625000000001</c:v>
                </c:pt>
                <c:pt idx="18173">
                  <c:v>-17.567499999999995</c:v>
                </c:pt>
                <c:pt idx="18174">
                  <c:v>-17.57</c:v>
                </c:pt>
                <c:pt idx="18175">
                  <c:v>-17.571874999999995</c:v>
                </c:pt>
                <c:pt idx="18176">
                  <c:v>-17.573125000000001</c:v>
                </c:pt>
                <c:pt idx="18177">
                  <c:v>-17.574375</c:v>
                </c:pt>
                <c:pt idx="18178">
                  <c:v>-17.574999999999996</c:v>
                </c:pt>
                <c:pt idx="18179">
                  <c:v>-17.578125</c:v>
                </c:pt>
                <c:pt idx="18180">
                  <c:v>-17.580625000000001</c:v>
                </c:pt>
                <c:pt idx="18181">
                  <c:v>-17.583749999999998</c:v>
                </c:pt>
                <c:pt idx="18182">
                  <c:v>-17.585625</c:v>
                </c:pt>
                <c:pt idx="18183">
                  <c:v>-17.588125000000002</c:v>
                </c:pt>
                <c:pt idx="18184">
                  <c:v>-17.590624999999996</c:v>
                </c:pt>
                <c:pt idx="18185">
                  <c:v>-17.592500000000001</c:v>
                </c:pt>
                <c:pt idx="18186">
                  <c:v>-17.593749999999996</c:v>
                </c:pt>
                <c:pt idx="18187">
                  <c:v>-17.594999999999999</c:v>
                </c:pt>
                <c:pt idx="18188">
                  <c:v>-17.597499999999997</c:v>
                </c:pt>
                <c:pt idx="18189">
                  <c:v>-17.600000000000001</c:v>
                </c:pt>
                <c:pt idx="18190">
                  <c:v>-17.602499999999999</c:v>
                </c:pt>
                <c:pt idx="18191">
                  <c:v>-17.604375000000001</c:v>
                </c:pt>
                <c:pt idx="18192">
                  <c:v>-17.606249999999999</c:v>
                </c:pt>
                <c:pt idx="18193">
                  <c:v>-17.608125000000001</c:v>
                </c:pt>
                <c:pt idx="18194">
                  <c:v>-17.609374999999996</c:v>
                </c:pt>
                <c:pt idx="18195">
                  <c:v>-17.611875000000001</c:v>
                </c:pt>
                <c:pt idx="18196">
                  <c:v>-17.61375</c:v>
                </c:pt>
                <c:pt idx="18197">
                  <c:v>-17.616249999999997</c:v>
                </c:pt>
                <c:pt idx="18198">
                  <c:v>-17.618124999999999</c:v>
                </c:pt>
                <c:pt idx="18199">
                  <c:v>-17.62125</c:v>
                </c:pt>
                <c:pt idx="18200">
                  <c:v>-17.623125000000002</c:v>
                </c:pt>
                <c:pt idx="18201">
                  <c:v>-17.626249999999999</c:v>
                </c:pt>
                <c:pt idx="18202">
                  <c:v>-17.627499999999998</c:v>
                </c:pt>
                <c:pt idx="18203">
                  <c:v>-17.629375</c:v>
                </c:pt>
                <c:pt idx="18204">
                  <c:v>-17.630624999999995</c:v>
                </c:pt>
                <c:pt idx="18205">
                  <c:v>-17.633125</c:v>
                </c:pt>
                <c:pt idx="18206">
                  <c:v>-17.63625</c:v>
                </c:pt>
                <c:pt idx="18207">
                  <c:v>-17.638124999999995</c:v>
                </c:pt>
                <c:pt idx="18208">
                  <c:v>-17.638749999999998</c:v>
                </c:pt>
                <c:pt idx="18209">
                  <c:v>-17.642499999999995</c:v>
                </c:pt>
                <c:pt idx="18210">
                  <c:v>-17.644375</c:v>
                </c:pt>
                <c:pt idx="18211">
                  <c:v>-17.646249999999995</c:v>
                </c:pt>
                <c:pt idx="18212">
                  <c:v>-17.649374999999996</c:v>
                </c:pt>
                <c:pt idx="18213">
                  <c:v>-17.650624999999998</c:v>
                </c:pt>
                <c:pt idx="18214">
                  <c:v>-17.651875</c:v>
                </c:pt>
                <c:pt idx="18215">
                  <c:v>-17.653749999999995</c:v>
                </c:pt>
                <c:pt idx="18216">
                  <c:v>-17.655625000000001</c:v>
                </c:pt>
                <c:pt idx="18217">
                  <c:v>-17.658750000000001</c:v>
                </c:pt>
                <c:pt idx="18218">
                  <c:v>-17.660624999999996</c:v>
                </c:pt>
                <c:pt idx="18219">
                  <c:v>-17.663125000000001</c:v>
                </c:pt>
                <c:pt idx="18220">
                  <c:v>-17.665624999999999</c:v>
                </c:pt>
                <c:pt idx="18221">
                  <c:v>-17.6675</c:v>
                </c:pt>
                <c:pt idx="18222">
                  <c:v>-17.670000000000002</c:v>
                </c:pt>
                <c:pt idx="18223">
                  <c:v>-17.670625000000001</c:v>
                </c:pt>
                <c:pt idx="18224">
                  <c:v>-17.672499999999996</c:v>
                </c:pt>
                <c:pt idx="18225">
                  <c:v>-17.676249999999996</c:v>
                </c:pt>
                <c:pt idx="18226">
                  <c:v>-17.678125000000001</c:v>
                </c:pt>
                <c:pt idx="18227">
                  <c:v>-17.679999999999996</c:v>
                </c:pt>
                <c:pt idx="18228">
                  <c:v>-17.682500000000001</c:v>
                </c:pt>
                <c:pt idx="18229">
                  <c:v>-17.683749999999996</c:v>
                </c:pt>
                <c:pt idx="18230">
                  <c:v>-17.684999999999999</c:v>
                </c:pt>
                <c:pt idx="18231">
                  <c:v>-17.687499999999996</c:v>
                </c:pt>
                <c:pt idx="18232">
                  <c:v>-17.689374999999998</c:v>
                </c:pt>
                <c:pt idx="18233">
                  <c:v>-17.691875</c:v>
                </c:pt>
                <c:pt idx="18234">
                  <c:v>-17.693124999999998</c:v>
                </c:pt>
                <c:pt idx="18235">
                  <c:v>-17.696249999999999</c:v>
                </c:pt>
                <c:pt idx="18236">
                  <c:v>-17.696874999999999</c:v>
                </c:pt>
                <c:pt idx="18237">
                  <c:v>-17.698124999999997</c:v>
                </c:pt>
                <c:pt idx="18238">
                  <c:v>-17.700624999999999</c:v>
                </c:pt>
                <c:pt idx="18239">
                  <c:v>-17.703125</c:v>
                </c:pt>
                <c:pt idx="18240">
                  <c:v>-17.704999999999995</c:v>
                </c:pt>
                <c:pt idx="18241">
                  <c:v>-17.708124999999999</c:v>
                </c:pt>
                <c:pt idx="18242">
                  <c:v>-17.709374999999998</c:v>
                </c:pt>
                <c:pt idx="18243">
                  <c:v>-17.711874999999999</c:v>
                </c:pt>
                <c:pt idx="18244">
                  <c:v>-17.713749999999997</c:v>
                </c:pt>
                <c:pt idx="18245">
                  <c:v>-17.716874999999998</c:v>
                </c:pt>
                <c:pt idx="18246">
                  <c:v>-17.71875</c:v>
                </c:pt>
                <c:pt idx="18247">
                  <c:v>-17.720624999999995</c:v>
                </c:pt>
                <c:pt idx="18248">
                  <c:v>-17.7225</c:v>
                </c:pt>
                <c:pt idx="18249">
                  <c:v>-17.725625000000001</c:v>
                </c:pt>
                <c:pt idx="18250">
                  <c:v>-17.727499999999996</c:v>
                </c:pt>
                <c:pt idx="18251">
                  <c:v>-17.73</c:v>
                </c:pt>
                <c:pt idx="18252">
                  <c:v>-17.730625</c:v>
                </c:pt>
                <c:pt idx="18253">
                  <c:v>-17.734375</c:v>
                </c:pt>
                <c:pt idx="18254">
                  <c:v>-17.734999999999996</c:v>
                </c:pt>
                <c:pt idx="18255">
                  <c:v>-17.736875000000001</c:v>
                </c:pt>
                <c:pt idx="18256">
                  <c:v>-17.738125</c:v>
                </c:pt>
                <c:pt idx="18257">
                  <c:v>-17.740625000000001</c:v>
                </c:pt>
                <c:pt idx="18258">
                  <c:v>-17.744375000000002</c:v>
                </c:pt>
                <c:pt idx="18259">
                  <c:v>-17.745000000000001</c:v>
                </c:pt>
                <c:pt idx="18260">
                  <c:v>-17.746874999999996</c:v>
                </c:pt>
                <c:pt idx="18261">
                  <c:v>-17.748125000000002</c:v>
                </c:pt>
                <c:pt idx="18262">
                  <c:v>-17.751249999999999</c:v>
                </c:pt>
                <c:pt idx="18263">
                  <c:v>-17.753749999999997</c:v>
                </c:pt>
                <c:pt idx="18264">
                  <c:v>-17.755624999999998</c:v>
                </c:pt>
                <c:pt idx="18265">
                  <c:v>-17.758749999999999</c:v>
                </c:pt>
                <c:pt idx="18266">
                  <c:v>-17.760625000000001</c:v>
                </c:pt>
                <c:pt idx="18267">
                  <c:v>-17.762499999999999</c:v>
                </c:pt>
                <c:pt idx="18268">
                  <c:v>-17.764375000000001</c:v>
                </c:pt>
                <c:pt idx="18269">
                  <c:v>-17.768125000000001</c:v>
                </c:pt>
                <c:pt idx="18270">
                  <c:v>-17.769374999999997</c:v>
                </c:pt>
                <c:pt idx="18271">
                  <c:v>-17.771249999999998</c:v>
                </c:pt>
                <c:pt idx="18272">
                  <c:v>-17.771249999999998</c:v>
                </c:pt>
                <c:pt idx="18273">
                  <c:v>-17.774374999999999</c:v>
                </c:pt>
                <c:pt idx="18274">
                  <c:v>-17.776874999999997</c:v>
                </c:pt>
                <c:pt idx="18275">
                  <c:v>-17.779375000000002</c:v>
                </c:pt>
                <c:pt idx="18276">
                  <c:v>-17.782499999999999</c:v>
                </c:pt>
                <c:pt idx="18277">
                  <c:v>-17.783749999999998</c:v>
                </c:pt>
                <c:pt idx="18278">
                  <c:v>-17.785</c:v>
                </c:pt>
                <c:pt idx="18279">
                  <c:v>-17.786874999999995</c:v>
                </c:pt>
                <c:pt idx="18280">
                  <c:v>-17.789375</c:v>
                </c:pt>
                <c:pt idx="18281">
                  <c:v>-17.791874999999997</c:v>
                </c:pt>
                <c:pt idx="18282">
                  <c:v>-17.793125</c:v>
                </c:pt>
                <c:pt idx="18283">
                  <c:v>-17.796250000000001</c:v>
                </c:pt>
                <c:pt idx="18284">
                  <c:v>-17.796875</c:v>
                </c:pt>
                <c:pt idx="18285">
                  <c:v>-17.799374999999998</c:v>
                </c:pt>
                <c:pt idx="18286">
                  <c:v>-17.801874999999995</c:v>
                </c:pt>
                <c:pt idx="18287">
                  <c:v>-17.803750000000001</c:v>
                </c:pt>
                <c:pt idx="18288">
                  <c:v>-17.805624999999996</c:v>
                </c:pt>
                <c:pt idx="18289">
                  <c:v>-17.80875</c:v>
                </c:pt>
                <c:pt idx="18290">
                  <c:v>-17.809999999999995</c:v>
                </c:pt>
                <c:pt idx="18291">
                  <c:v>-17.811250000000001</c:v>
                </c:pt>
                <c:pt idx="18292">
                  <c:v>-17.815000000000001</c:v>
                </c:pt>
                <c:pt idx="18293">
                  <c:v>-17.81625</c:v>
                </c:pt>
                <c:pt idx="18294">
                  <c:v>-17.818750000000001</c:v>
                </c:pt>
                <c:pt idx="18295">
                  <c:v>-17.821249999999996</c:v>
                </c:pt>
                <c:pt idx="18296">
                  <c:v>-17.82375</c:v>
                </c:pt>
                <c:pt idx="18297">
                  <c:v>-17.82375</c:v>
                </c:pt>
                <c:pt idx="18298">
                  <c:v>-17.828124999999996</c:v>
                </c:pt>
                <c:pt idx="18299">
                  <c:v>-17.828749999999996</c:v>
                </c:pt>
                <c:pt idx="18300">
                  <c:v>-17.830625000000001</c:v>
                </c:pt>
                <c:pt idx="18301">
                  <c:v>-17.833124999999999</c:v>
                </c:pt>
                <c:pt idx="18302">
                  <c:v>-17.834375000000001</c:v>
                </c:pt>
                <c:pt idx="18303">
                  <c:v>-17.836249999999996</c:v>
                </c:pt>
                <c:pt idx="18304">
                  <c:v>-17.838750000000001</c:v>
                </c:pt>
                <c:pt idx="18305">
                  <c:v>-17.839374999999997</c:v>
                </c:pt>
                <c:pt idx="18306">
                  <c:v>-17.843124999999997</c:v>
                </c:pt>
                <c:pt idx="18307">
                  <c:v>-17.844999999999999</c:v>
                </c:pt>
                <c:pt idx="18308">
                  <c:v>-17.847499999999997</c:v>
                </c:pt>
                <c:pt idx="18309">
                  <c:v>-17.849374999999998</c:v>
                </c:pt>
                <c:pt idx="18310">
                  <c:v>-17.851249999999997</c:v>
                </c:pt>
                <c:pt idx="18311">
                  <c:v>-17.854374999999997</c:v>
                </c:pt>
                <c:pt idx="18312">
                  <c:v>-17.856249999999999</c:v>
                </c:pt>
                <c:pt idx="18313">
                  <c:v>-17.856874999999999</c:v>
                </c:pt>
                <c:pt idx="18314">
                  <c:v>-17.86</c:v>
                </c:pt>
                <c:pt idx="18315">
                  <c:v>-17.861874999999998</c:v>
                </c:pt>
                <c:pt idx="18316">
                  <c:v>-17.864999999999995</c:v>
                </c:pt>
                <c:pt idx="18317">
                  <c:v>-17.866249999999997</c:v>
                </c:pt>
                <c:pt idx="18318">
                  <c:v>-17.868749999999995</c:v>
                </c:pt>
                <c:pt idx="18319">
                  <c:v>-17.870625</c:v>
                </c:pt>
                <c:pt idx="18320">
                  <c:v>-17.871874999999999</c:v>
                </c:pt>
                <c:pt idx="18321">
                  <c:v>-17.874375000000001</c:v>
                </c:pt>
                <c:pt idx="18322">
                  <c:v>-17.876249999999995</c:v>
                </c:pt>
                <c:pt idx="18323">
                  <c:v>-17.87875</c:v>
                </c:pt>
                <c:pt idx="18324">
                  <c:v>-17.881249999999998</c:v>
                </c:pt>
                <c:pt idx="18325">
                  <c:v>-17.883125</c:v>
                </c:pt>
                <c:pt idx="18326">
                  <c:v>-17.885625000000001</c:v>
                </c:pt>
                <c:pt idx="18327">
                  <c:v>-17.88625</c:v>
                </c:pt>
                <c:pt idx="18328">
                  <c:v>-17.888749999999998</c:v>
                </c:pt>
                <c:pt idx="18329">
                  <c:v>-17.890625</c:v>
                </c:pt>
                <c:pt idx="18330">
                  <c:v>-17.893750000000001</c:v>
                </c:pt>
                <c:pt idx="18331">
                  <c:v>-17.894375</c:v>
                </c:pt>
                <c:pt idx="18332">
                  <c:v>-17.895624999999995</c:v>
                </c:pt>
                <c:pt idx="18333">
                  <c:v>-17.898125</c:v>
                </c:pt>
                <c:pt idx="18334">
                  <c:v>-17.902499999999996</c:v>
                </c:pt>
                <c:pt idx="18335">
                  <c:v>-17.903749999999999</c:v>
                </c:pt>
                <c:pt idx="18336">
                  <c:v>-17.905625000000001</c:v>
                </c:pt>
                <c:pt idx="18337">
                  <c:v>-17.906874999999996</c:v>
                </c:pt>
                <c:pt idx="18338">
                  <c:v>-17.908750000000001</c:v>
                </c:pt>
                <c:pt idx="18339">
                  <c:v>-17.909999999999997</c:v>
                </c:pt>
                <c:pt idx="18340">
                  <c:v>-17.913125000000001</c:v>
                </c:pt>
                <c:pt idx="18341">
                  <c:v>-17.916875000000001</c:v>
                </c:pt>
                <c:pt idx="18342">
                  <c:v>-17.918749999999999</c:v>
                </c:pt>
                <c:pt idx="18343">
                  <c:v>-17.920000000000002</c:v>
                </c:pt>
                <c:pt idx="18344">
                  <c:v>-17.922499999999999</c:v>
                </c:pt>
                <c:pt idx="18345">
                  <c:v>-17.924999999999997</c:v>
                </c:pt>
                <c:pt idx="18346">
                  <c:v>-17.925624999999997</c:v>
                </c:pt>
                <c:pt idx="18347">
                  <c:v>-17.928749999999997</c:v>
                </c:pt>
                <c:pt idx="18348">
                  <c:v>-17.931875000000002</c:v>
                </c:pt>
                <c:pt idx="18349">
                  <c:v>-17.933124999999997</c:v>
                </c:pt>
                <c:pt idx="18350">
                  <c:v>-17.93375</c:v>
                </c:pt>
                <c:pt idx="18351">
                  <c:v>-17.935625000000002</c:v>
                </c:pt>
                <c:pt idx="18352">
                  <c:v>-17.938124999999999</c:v>
                </c:pt>
                <c:pt idx="18353">
                  <c:v>-17.939999999999998</c:v>
                </c:pt>
                <c:pt idx="18354">
                  <c:v>-17.941875</c:v>
                </c:pt>
                <c:pt idx="18355">
                  <c:v>-17.945</c:v>
                </c:pt>
                <c:pt idx="18356">
                  <c:v>-17.947499999999998</c:v>
                </c:pt>
                <c:pt idx="18357">
                  <c:v>-17.95</c:v>
                </c:pt>
                <c:pt idx="18358">
                  <c:v>-17.951249999999998</c:v>
                </c:pt>
                <c:pt idx="18359">
                  <c:v>-17.953125</c:v>
                </c:pt>
                <c:pt idx="18360">
                  <c:v>-17.954374999999995</c:v>
                </c:pt>
                <c:pt idx="18361">
                  <c:v>-17.956250000000001</c:v>
                </c:pt>
                <c:pt idx="18362">
                  <c:v>-17.958124999999995</c:v>
                </c:pt>
                <c:pt idx="18363">
                  <c:v>-17.96125</c:v>
                </c:pt>
                <c:pt idx="18364">
                  <c:v>-17.963750000000001</c:v>
                </c:pt>
                <c:pt idx="18365">
                  <c:v>-17.965624999999996</c:v>
                </c:pt>
                <c:pt idx="18366">
                  <c:v>-17.96875</c:v>
                </c:pt>
                <c:pt idx="18367">
                  <c:v>-17.971250000000001</c:v>
                </c:pt>
                <c:pt idx="18368">
                  <c:v>-17.9725</c:v>
                </c:pt>
                <c:pt idx="18369">
                  <c:v>-17.973749999999995</c:v>
                </c:pt>
                <c:pt idx="18370">
                  <c:v>-17.975625000000001</c:v>
                </c:pt>
                <c:pt idx="18371">
                  <c:v>-17.978124999999999</c:v>
                </c:pt>
                <c:pt idx="18372">
                  <c:v>-17.980624999999996</c:v>
                </c:pt>
                <c:pt idx="18373">
                  <c:v>-17.981249999999996</c:v>
                </c:pt>
                <c:pt idx="18374">
                  <c:v>-17.983125000000001</c:v>
                </c:pt>
                <c:pt idx="18375">
                  <c:v>-17.986249999999998</c:v>
                </c:pt>
                <c:pt idx="18376">
                  <c:v>-17.989374999999999</c:v>
                </c:pt>
                <c:pt idx="18377">
                  <c:v>-17.991250000000001</c:v>
                </c:pt>
                <c:pt idx="18378">
                  <c:v>-17.993749999999999</c:v>
                </c:pt>
                <c:pt idx="18379">
                  <c:v>-17.995000000000001</c:v>
                </c:pt>
                <c:pt idx="18380">
                  <c:v>-17.996874999999999</c:v>
                </c:pt>
                <c:pt idx="18381">
                  <c:v>-17.999374999999997</c:v>
                </c:pt>
                <c:pt idx="18382">
                  <c:v>-18.001249999999999</c:v>
                </c:pt>
                <c:pt idx="18383">
                  <c:v>-18.001874999999998</c:v>
                </c:pt>
                <c:pt idx="18384">
                  <c:v>-18.004999999999999</c:v>
                </c:pt>
                <c:pt idx="18385">
                  <c:v>-18.008125</c:v>
                </c:pt>
                <c:pt idx="18386">
                  <c:v>-18.009374999999999</c:v>
                </c:pt>
                <c:pt idx="18387">
                  <c:v>-18.011249999999997</c:v>
                </c:pt>
                <c:pt idx="18388">
                  <c:v>-18.013124999999999</c:v>
                </c:pt>
                <c:pt idx="18389">
                  <c:v>-18.014999999999997</c:v>
                </c:pt>
                <c:pt idx="18390">
                  <c:v>-18.018124999999998</c:v>
                </c:pt>
                <c:pt idx="18391">
                  <c:v>-18.02</c:v>
                </c:pt>
                <c:pt idx="18392">
                  <c:v>-18.021874999999998</c:v>
                </c:pt>
                <c:pt idx="18393">
                  <c:v>-18.02375</c:v>
                </c:pt>
                <c:pt idx="18394">
                  <c:v>-18.025624999999998</c:v>
                </c:pt>
                <c:pt idx="18395">
                  <c:v>-18.0275</c:v>
                </c:pt>
                <c:pt idx="18396">
                  <c:v>-18.030625000000001</c:v>
                </c:pt>
                <c:pt idx="18397">
                  <c:v>-18.033124999999995</c:v>
                </c:pt>
                <c:pt idx="18398">
                  <c:v>-18.036249999999995</c:v>
                </c:pt>
                <c:pt idx="18399">
                  <c:v>-18.037499999999998</c:v>
                </c:pt>
                <c:pt idx="18400">
                  <c:v>-18.039375</c:v>
                </c:pt>
                <c:pt idx="18401">
                  <c:v>-18.0425</c:v>
                </c:pt>
                <c:pt idx="18402">
                  <c:v>-18.044999999999998</c:v>
                </c:pt>
                <c:pt idx="18403">
                  <c:v>-18.046250000000001</c:v>
                </c:pt>
                <c:pt idx="18404">
                  <c:v>-18.046250000000001</c:v>
                </c:pt>
                <c:pt idx="18405">
                  <c:v>-18.048124999999995</c:v>
                </c:pt>
                <c:pt idx="18406">
                  <c:v>-18.051874999999995</c:v>
                </c:pt>
                <c:pt idx="18407">
                  <c:v>-18.053750000000001</c:v>
                </c:pt>
                <c:pt idx="18408">
                  <c:v>-18.054375</c:v>
                </c:pt>
                <c:pt idx="18409">
                  <c:v>-18.056249999999999</c:v>
                </c:pt>
                <c:pt idx="18410">
                  <c:v>-18.058749999999996</c:v>
                </c:pt>
                <c:pt idx="18411">
                  <c:v>-18.061875000000001</c:v>
                </c:pt>
                <c:pt idx="18412">
                  <c:v>-18.062499999999996</c:v>
                </c:pt>
                <c:pt idx="18413">
                  <c:v>-18.065625000000001</c:v>
                </c:pt>
                <c:pt idx="18414">
                  <c:v>-18.068124999999998</c:v>
                </c:pt>
                <c:pt idx="18415">
                  <c:v>-18.071874999999999</c:v>
                </c:pt>
                <c:pt idx="18416">
                  <c:v>-18.072500000000002</c:v>
                </c:pt>
                <c:pt idx="18417">
                  <c:v>-18.074374999999996</c:v>
                </c:pt>
                <c:pt idx="18418">
                  <c:v>-18.075624999999999</c:v>
                </c:pt>
                <c:pt idx="18419">
                  <c:v>-18.078749999999999</c:v>
                </c:pt>
                <c:pt idx="18420">
                  <c:v>-18.081874999999997</c:v>
                </c:pt>
                <c:pt idx="18421">
                  <c:v>-18.083124999999999</c:v>
                </c:pt>
                <c:pt idx="18422">
                  <c:v>-18.084999999999997</c:v>
                </c:pt>
                <c:pt idx="18423">
                  <c:v>-18.086874999999999</c:v>
                </c:pt>
                <c:pt idx="18424">
                  <c:v>-18.088125000000002</c:v>
                </c:pt>
                <c:pt idx="18425">
                  <c:v>-18.090624999999999</c:v>
                </c:pt>
                <c:pt idx="18426">
                  <c:v>-18.092499999999998</c:v>
                </c:pt>
                <c:pt idx="18427">
                  <c:v>-18.09375</c:v>
                </c:pt>
                <c:pt idx="18428">
                  <c:v>-18.096249999999998</c:v>
                </c:pt>
                <c:pt idx="18429">
                  <c:v>-18.0975</c:v>
                </c:pt>
                <c:pt idx="18430">
                  <c:v>-18.099999999999998</c:v>
                </c:pt>
                <c:pt idx="18431">
                  <c:v>-18.103124999999995</c:v>
                </c:pt>
                <c:pt idx="18432">
                  <c:v>-18.105</c:v>
                </c:pt>
                <c:pt idx="18433">
                  <c:v>-18.106874999999995</c:v>
                </c:pt>
                <c:pt idx="18434">
                  <c:v>-18.108750000000001</c:v>
                </c:pt>
                <c:pt idx="18435">
                  <c:v>-18.11</c:v>
                </c:pt>
                <c:pt idx="18436">
                  <c:v>-18.114999999999995</c:v>
                </c:pt>
                <c:pt idx="18437">
                  <c:v>-18.116250000000001</c:v>
                </c:pt>
                <c:pt idx="18438">
                  <c:v>-18.116875</c:v>
                </c:pt>
                <c:pt idx="18439">
                  <c:v>-18.12</c:v>
                </c:pt>
                <c:pt idx="18440">
                  <c:v>-18.122499999999995</c:v>
                </c:pt>
                <c:pt idx="18441">
                  <c:v>-18.125</c:v>
                </c:pt>
                <c:pt idx="18442">
                  <c:v>-18.126249999999995</c:v>
                </c:pt>
                <c:pt idx="18443">
                  <c:v>-18.127500000000001</c:v>
                </c:pt>
                <c:pt idx="18444">
                  <c:v>-18.129374999999996</c:v>
                </c:pt>
                <c:pt idx="18445">
                  <c:v>-18.131875000000001</c:v>
                </c:pt>
                <c:pt idx="18446">
                  <c:v>-18.134374999999999</c:v>
                </c:pt>
                <c:pt idx="18447">
                  <c:v>-18.13625</c:v>
                </c:pt>
                <c:pt idx="18448">
                  <c:v>-18.138124999999999</c:v>
                </c:pt>
                <c:pt idx="18449">
                  <c:v>-18.141249999999996</c:v>
                </c:pt>
                <c:pt idx="18450">
                  <c:v>-18.141874999999999</c:v>
                </c:pt>
                <c:pt idx="18451">
                  <c:v>-18.144999999999996</c:v>
                </c:pt>
                <c:pt idx="18452">
                  <c:v>-18.146875000000001</c:v>
                </c:pt>
                <c:pt idx="18453">
                  <c:v>-18.148749999999996</c:v>
                </c:pt>
                <c:pt idx="18454">
                  <c:v>-18.149999999999999</c:v>
                </c:pt>
                <c:pt idx="18455">
                  <c:v>-18.153749999999999</c:v>
                </c:pt>
                <c:pt idx="18456">
                  <c:v>-18.155000000000001</c:v>
                </c:pt>
                <c:pt idx="18457">
                  <c:v>-18.157499999999999</c:v>
                </c:pt>
                <c:pt idx="18458">
                  <c:v>-18.159374999999997</c:v>
                </c:pt>
                <c:pt idx="18459">
                  <c:v>-18.162500000000001</c:v>
                </c:pt>
                <c:pt idx="18460">
                  <c:v>-18.163749999999997</c:v>
                </c:pt>
                <c:pt idx="18461">
                  <c:v>-18.165624999999999</c:v>
                </c:pt>
                <c:pt idx="18462">
                  <c:v>-18.166874999999997</c:v>
                </c:pt>
                <c:pt idx="18463">
                  <c:v>-18.169374999999999</c:v>
                </c:pt>
                <c:pt idx="18464">
                  <c:v>-18.171249999999997</c:v>
                </c:pt>
                <c:pt idx="18465">
                  <c:v>-18.173749999999995</c:v>
                </c:pt>
                <c:pt idx="18466">
                  <c:v>-18.174374999999998</c:v>
                </c:pt>
                <c:pt idx="18467">
                  <c:v>-18.176874999999999</c:v>
                </c:pt>
                <c:pt idx="18468">
                  <c:v>-18.178749999999997</c:v>
                </c:pt>
                <c:pt idx="18469">
                  <c:v>-18.182499999999997</c:v>
                </c:pt>
                <c:pt idx="18470">
                  <c:v>-18.184374999999999</c:v>
                </c:pt>
                <c:pt idx="18471">
                  <c:v>-18.185624999999998</c:v>
                </c:pt>
                <c:pt idx="18472">
                  <c:v>-18.1875</c:v>
                </c:pt>
                <c:pt idx="18473">
                  <c:v>-18.189374999999995</c:v>
                </c:pt>
                <c:pt idx="18474">
                  <c:v>-18.192499999999995</c:v>
                </c:pt>
                <c:pt idx="18475">
                  <c:v>-18.194375000000001</c:v>
                </c:pt>
                <c:pt idx="18476">
                  <c:v>-18.196249999999996</c:v>
                </c:pt>
                <c:pt idx="18477">
                  <c:v>-18.19875</c:v>
                </c:pt>
                <c:pt idx="18478">
                  <c:v>-18.201875000000001</c:v>
                </c:pt>
                <c:pt idx="18479">
                  <c:v>-18.203749999999996</c:v>
                </c:pt>
                <c:pt idx="18480">
                  <c:v>-18.204999999999998</c:v>
                </c:pt>
                <c:pt idx="18481">
                  <c:v>-18.207499999999996</c:v>
                </c:pt>
                <c:pt idx="18482">
                  <c:v>-18.209375000000001</c:v>
                </c:pt>
                <c:pt idx="18483">
                  <c:v>-18.210625</c:v>
                </c:pt>
                <c:pt idx="18484">
                  <c:v>-18.211874999999996</c:v>
                </c:pt>
                <c:pt idx="18485">
                  <c:v>-18.216875000000002</c:v>
                </c:pt>
                <c:pt idx="18486">
                  <c:v>-18.218125000000001</c:v>
                </c:pt>
                <c:pt idx="18487">
                  <c:v>-18.221250000000001</c:v>
                </c:pt>
                <c:pt idx="18488">
                  <c:v>-18.223124999999996</c:v>
                </c:pt>
                <c:pt idx="18489">
                  <c:v>-18.223124999999996</c:v>
                </c:pt>
                <c:pt idx="18490">
                  <c:v>-18.225625000000001</c:v>
                </c:pt>
                <c:pt idx="18491">
                  <c:v>-18.228124999999999</c:v>
                </c:pt>
                <c:pt idx="18492">
                  <c:v>-18.229375000000001</c:v>
                </c:pt>
                <c:pt idx="18493">
                  <c:v>-18.231249999999999</c:v>
                </c:pt>
                <c:pt idx="18494">
                  <c:v>-18.233125000000001</c:v>
                </c:pt>
                <c:pt idx="18495">
                  <c:v>-18.236249999999998</c:v>
                </c:pt>
                <c:pt idx="18496">
                  <c:v>-18.238124999999997</c:v>
                </c:pt>
                <c:pt idx="18497">
                  <c:v>-18.239999999999998</c:v>
                </c:pt>
                <c:pt idx="18498">
                  <c:v>-18.241249999999997</c:v>
                </c:pt>
                <c:pt idx="18499">
                  <c:v>-18.243749999999999</c:v>
                </c:pt>
                <c:pt idx="18500">
                  <c:v>-18.24625</c:v>
                </c:pt>
                <c:pt idx="18501">
                  <c:v>-18.248125000000002</c:v>
                </c:pt>
                <c:pt idx="18502">
                  <c:v>-18.250624999999999</c:v>
                </c:pt>
                <c:pt idx="18503">
                  <c:v>-18.253124999999997</c:v>
                </c:pt>
                <c:pt idx="18504">
                  <c:v>-18.256249999999998</c:v>
                </c:pt>
                <c:pt idx="18505">
                  <c:v>-18.256249999999998</c:v>
                </c:pt>
                <c:pt idx="18506">
                  <c:v>-18.259374999999995</c:v>
                </c:pt>
                <c:pt idx="18507">
                  <c:v>-18.261875</c:v>
                </c:pt>
                <c:pt idx="18508">
                  <c:v>-18.263749999999998</c:v>
                </c:pt>
                <c:pt idx="18509">
                  <c:v>-18.265625</c:v>
                </c:pt>
                <c:pt idx="18510">
                  <c:v>-18.269375</c:v>
                </c:pt>
                <c:pt idx="18511">
                  <c:v>-18.27</c:v>
                </c:pt>
                <c:pt idx="18512">
                  <c:v>-18.271874999999998</c:v>
                </c:pt>
                <c:pt idx="18513">
                  <c:v>-18.274374999999996</c:v>
                </c:pt>
                <c:pt idx="18514">
                  <c:v>-18.276875</c:v>
                </c:pt>
                <c:pt idx="18515">
                  <c:v>-18.279374999999998</c:v>
                </c:pt>
                <c:pt idx="18516">
                  <c:v>-18.280625000000001</c:v>
                </c:pt>
                <c:pt idx="18517">
                  <c:v>-18.283124999999998</c:v>
                </c:pt>
                <c:pt idx="18518">
                  <c:v>-18.285</c:v>
                </c:pt>
                <c:pt idx="18519">
                  <c:v>-18.288125000000001</c:v>
                </c:pt>
                <c:pt idx="18520">
                  <c:v>-18.28875</c:v>
                </c:pt>
                <c:pt idx="18521">
                  <c:v>-18.290624999999999</c:v>
                </c:pt>
                <c:pt idx="18522">
                  <c:v>-18.293749999999996</c:v>
                </c:pt>
                <c:pt idx="18523">
                  <c:v>-18.296250000000001</c:v>
                </c:pt>
                <c:pt idx="18524">
                  <c:v>-18.296250000000001</c:v>
                </c:pt>
                <c:pt idx="18525">
                  <c:v>-18.298749999999998</c:v>
                </c:pt>
                <c:pt idx="18526">
                  <c:v>-18.300624999999997</c:v>
                </c:pt>
                <c:pt idx="18527">
                  <c:v>-18.304374999999997</c:v>
                </c:pt>
                <c:pt idx="18528">
                  <c:v>-18.307500000000001</c:v>
                </c:pt>
                <c:pt idx="18529">
                  <c:v>-18.309374999999999</c:v>
                </c:pt>
                <c:pt idx="18530">
                  <c:v>-18.310625000000002</c:v>
                </c:pt>
                <c:pt idx="18531">
                  <c:v>-18.311874999999997</c:v>
                </c:pt>
                <c:pt idx="18532">
                  <c:v>-18.315000000000001</c:v>
                </c:pt>
                <c:pt idx="18533">
                  <c:v>-18.316875</c:v>
                </c:pt>
                <c:pt idx="18534">
                  <c:v>-18.318124999999998</c:v>
                </c:pt>
                <c:pt idx="18535">
                  <c:v>-18.319999999999997</c:v>
                </c:pt>
                <c:pt idx="18536">
                  <c:v>-18.321874999999999</c:v>
                </c:pt>
                <c:pt idx="18537">
                  <c:v>-18.324375</c:v>
                </c:pt>
                <c:pt idx="18538">
                  <c:v>-18.326250000000002</c:v>
                </c:pt>
                <c:pt idx="18539">
                  <c:v>-18.329999999999995</c:v>
                </c:pt>
                <c:pt idx="18540">
                  <c:v>-18.331875</c:v>
                </c:pt>
                <c:pt idx="18541">
                  <c:v>-18.3325</c:v>
                </c:pt>
                <c:pt idx="18542">
                  <c:v>-18.335625</c:v>
                </c:pt>
                <c:pt idx="18543">
                  <c:v>-18.338749999999997</c:v>
                </c:pt>
                <c:pt idx="18544">
                  <c:v>-18.34</c:v>
                </c:pt>
                <c:pt idx="18545">
                  <c:v>-18.340624999999999</c:v>
                </c:pt>
                <c:pt idx="18546">
                  <c:v>-18.344374999999999</c:v>
                </c:pt>
                <c:pt idx="18547">
                  <c:v>-18.346249999999998</c:v>
                </c:pt>
                <c:pt idx="18548">
                  <c:v>-18.348125</c:v>
                </c:pt>
                <c:pt idx="18549">
                  <c:v>-18.35125</c:v>
                </c:pt>
                <c:pt idx="18550">
                  <c:v>-18.352499999999996</c:v>
                </c:pt>
                <c:pt idx="18551">
                  <c:v>-18.353749999999998</c:v>
                </c:pt>
                <c:pt idx="18552">
                  <c:v>-18.356249999999996</c:v>
                </c:pt>
                <c:pt idx="18553">
                  <c:v>-18.359999999999996</c:v>
                </c:pt>
                <c:pt idx="18554">
                  <c:v>-18.361875000000001</c:v>
                </c:pt>
                <c:pt idx="18555">
                  <c:v>-18.363749999999996</c:v>
                </c:pt>
                <c:pt idx="18556">
                  <c:v>-18.366250000000001</c:v>
                </c:pt>
                <c:pt idx="18557">
                  <c:v>-18.366875</c:v>
                </c:pt>
                <c:pt idx="18558">
                  <c:v>-18.37</c:v>
                </c:pt>
                <c:pt idx="18559">
                  <c:v>-18.371249999999996</c:v>
                </c:pt>
                <c:pt idx="18560">
                  <c:v>-18.373750000000001</c:v>
                </c:pt>
                <c:pt idx="18561">
                  <c:v>-18.374999999999996</c:v>
                </c:pt>
                <c:pt idx="18562">
                  <c:v>-18.377500000000001</c:v>
                </c:pt>
                <c:pt idx="18563">
                  <c:v>-18.38</c:v>
                </c:pt>
                <c:pt idx="18564">
                  <c:v>-18.383749999999999</c:v>
                </c:pt>
                <c:pt idx="18565">
                  <c:v>-18.385000000000002</c:v>
                </c:pt>
                <c:pt idx="18566">
                  <c:v>-18.385000000000002</c:v>
                </c:pt>
                <c:pt idx="18567">
                  <c:v>-18.388124999999999</c:v>
                </c:pt>
                <c:pt idx="18568">
                  <c:v>-18.390624999999996</c:v>
                </c:pt>
                <c:pt idx="18569">
                  <c:v>-18.393125000000001</c:v>
                </c:pt>
                <c:pt idx="18570">
                  <c:v>-18.395</c:v>
                </c:pt>
                <c:pt idx="18571">
                  <c:v>-18.397499999999997</c:v>
                </c:pt>
                <c:pt idx="18572">
                  <c:v>-18.39875</c:v>
                </c:pt>
                <c:pt idx="18573">
                  <c:v>-18.401249999999997</c:v>
                </c:pt>
                <c:pt idx="18574">
                  <c:v>-18.403124999999999</c:v>
                </c:pt>
                <c:pt idx="18575">
                  <c:v>-18.404375000000002</c:v>
                </c:pt>
                <c:pt idx="18576">
                  <c:v>-18.405624999999997</c:v>
                </c:pt>
                <c:pt idx="18577">
                  <c:v>-18.408124999999995</c:v>
                </c:pt>
                <c:pt idx="18578">
                  <c:v>-18.411249999999999</c:v>
                </c:pt>
                <c:pt idx="18579">
                  <c:v>-18.414375</c:v>
                </c:pt>
                <c:pt idx="18580">
                  <c:v>-18.415624999999995</c:v>
                </c:pt>
                <c:pt idx="18581">
                  <c:v>-18.416874999999997</c:v>
                </c:pt>
                <c:pt idx="18582">
                  <c:v>-18.419999999999998</c:v>
                </c:pt>
                <c:pt idx="18583">
                  <c:v>-18.422499999999999</c:v>
                </c:pt>
                <c:pt idx="18584">
                  <c:v>-18.424374999999998</c:v>
                </c:pt>
                <c:pt idx="18585">
                  <c:v>-18.42625</c:v>
                </c:pt>
                <c:pt idx="18586">
                  <c:v>-18.429375</c:v>
                </c:pt>
                <c:pt idx="18587">
                  <c:v>-18.431249999999995</c:v>
                </c:pt>
                <c:pt idx="18588">
                  <c:v>-18.432500000000001</c:v>
                </c:pt>
                <c:pt idx="18589">
                  <c:v>-18.43375</c:v>
                </c:pt>
                <c:pt idx="18590">
                  <c:v>-18.436875000000001</c:v>
                </c:pt>
                <c:pt idx="18591">
                  <c:v>-18.438749999999995</c:v>
                </c:pt>
                <c:pt idx="18592">
                  <c:v>-18.440625000000001</c:v>
                </c:pt>
                <c:pt idx="18593">
                  <c:v>-18.442499999999995</c:v>
                </c:pt>
                <c:pt idx="18594">
                  <c:v>-18.444375000000001</c:v>
                </c:pt>
                <c:pt idx="18595">
                  <c:v>-18.447500000000002</c:v>
                </c:pt>
                <c:pt idx="18596">
                  <c:v>-18.44875</c:v>
                </c:pt>
                <c:pt idx="18597">
                  <c:v>-18.450624999999999</c:v>
                </c:pt>
                <c:pt idx="18598">
                  <c:v>-18.452500000000001</c:v>
                </c:pt>
                <c:pt idx="18599">
                  <c:v>-18.455625000000001</c:v>
                </c:pt>
                <c:pt idx="18600">
                  <c:v>-18.457499999999996</c:v>
                </c:pt>
                <c:pt idx="18601">
                  <c:v>-18.46</c:v>
                </c:pt>
                <c:pt idx="18602">
                  <c:v>-18.461874999999999</c:v>
                </c:pt>
                <c:pt idx="18603">
                  <c:v>-18.464374999999997</c:v>
                </c:pt>
                <c:pt idx="18604">
                  <c:v>-18.464999999999996</c:v>
                </c:pt>
                <c:pt idx="18605">
                  <c:v>-18.468124999999997</c:v>
                </c:pt>
                <c:pt idx="18606">
                  <c:v>-18.470624999999998</c:v>
                </c:pt>
                <c:pt idx="18607">
                  <c:v>-18.473125</c:v>
                </c:pt>
                <c:pt idx="18608">
                  <c:v>-18.475000000000001</c:v>
                </c:pt>
                <c:pt idx="18609">
                  <c:v>-18.476249999999997</c:v>
                </c:pt>
                <c:pt idx="18610">
                  <c:v>-18.477499999999999</c:v>
                </c:pt>
                <c:pt idx="18611">
                  <c:v>-18.479374999999997</c:v>
                </c:pt>
                <c:pt idx="18612">
                  <c:v>-18.481874999999999</c:v>
                </c:pt>
                <c:pt idx="18613">
                  <c:v>-18.483124999999998</c:v>
                </c:pt>
                <c:pt idx="18614">
                  <c:v>-18.485624999999999</c:v>
                </c:pt>
                <c:pt idx="18615">
                  <c:v>-18.487499999999997</c:v>
                </c:pt>
                <c:pt idx="18616">
                  <c:v>-18.491249999999997</c:v>
                </c:pt>
                <c:pt idx="18617">
                  <c:v>-18.493124999999999</c:v>
                </c:pt>
                <c:pt idx="18618">
                  <c:v>-18.494374999999998</c:v>
                </c:pt>
                <c:pt idx="18619">
                  <c:v>-18.496874999999999</c:v>
                </c:pt>
                <c:pt idx="18620">
                  <c:v>-18.498749999999998</c:v>
                </c:pt>
                <c:pt idx="18621">
                  <c:v>-18.501874999999995</c:v>
                </c:pt>
                <c:pt idx="18622">
                  <c:v>-18.504375</c:v>
                </c:pt>
                <c:pt idx="18623">
                  <c:v>-18.505624999999995</c:v>
                </c:pt>
                <c:pt idx="18624">
                  <c:v>-18.506875000000001</c:v>
                </c:pt>
                <c:pt idx="18625">
                  <c:v>-18.508749999999996</c:v>
                </c:pt>
                <c:pt idx="18626">
                  <c:v>-18.511875</c:v>
                </c:pt>
                <c:pt idx="18627">
                  <c:v>-18.513124999999995</c:v>
                </c:pt>
                <c:pt idx="18628">
                  <c:v>-18.516874999999995</c:v>
                </c:pt>
                <c:pt idx="18629">
                  <c:v>-18.518750000000001</c:v>
                </c:pt>
                <c:pt idx="18630">
                  <c:v>-18.521875000000001</c:v>
                </c:pt>
                <c:pt idx="18631">
                  <c:v>-18.523125</c:v>
                </c:pt>
                <c:pt idx="18632">
                  <c:v>-18.524374999999996</c:v>
                </c:pt>
                <c:pt idx="18633">
                  <c:v>-18.526875</c:v>
                </c:pt>
                <c:pt idx="18634">
                  <c:v>-18.529375000000002</c:v>
                </c:pt>
                <c:pt idx="18635">
                  <c:v>-18.53</c:v>
                </c:pt>
                <c:pt idx="18636">
                  <c:v>-18.531874999999996</c:v>
                </c:pt>
                <c:pt idx="18637">
                  <c:v>-18.533750000000001</c:v>
                </c:pt>
                <c:pt idx="18638">
                  <c:v>-18.536874999999998</c:v>
                </c:pt>
                <c:pt idx="18639">
                  <c:v>-18.538749999999997</c:v>
                </c:pt>
                <c:pt idx="18640">
                  <c:v>-18.543124999999996</c:v>
                </c:pt>
                <c:pt idx="18641">
                  <c:v>-18.543749999999999</c:v>
                </c:pt>
                <c:pt idx="18642">
                  <c:v>-18.545000000000002</c:v>
                </c:pt>
                <c:pt idx="18643">
                  <c:v>-18.547499999999999</c:v>
                </c:pt>
                <c:pt idx="18644">
                  <c:v>-18.548124999999999</c:v>
                </c:pt>
                <c:pt idx="18645">
                  <c:v>-18.550624999999997</c:v>
                </c:pt>
                <c:pt idx="18646">
                  <c:v>-18.552499999999998</c:v>
                </c:pt>
                <c:pt idx="18647">
                  <c:v>-18.555624999999999</c:v>
                </c:pt>
                <c:pt idx="18648">
                  <c:v>-18.557499999999997</c:v>
                </c:pt>
                <c:pt idx="18649">
                  <c:v>-18.561249999999998</c:v>
                </c:pt>
                <c:pt idx="18650">
                  <c:v>-18.5625</c:v>
                </c:pt>
                <c:pt idx="18651">
                  <c:v>-18.563124999999999</c:v>
                </c:pt>
                <c:pt idx="18652">
                  <c:v>-18.563749999999999</c:v>
                </c:pt>
                <c:pt idx="18653">
                  <c:v>-18.567499999999999</c:v>
                </c:pt>
                <c:pt idx="18654">
                  <c:v>-18.569374999999997</c:v>
                </c:pt>
                <c:pt idx="18655">
                  <c:v>-18.572499999999998</c:v>
                </c:pt>
                <c:pt idx="18656">
                  <c:v>-18.574375</c:v>
                </c:pt>
                <c:pt idx="18657">
                  <c:v>-18.575624999999995</c:v>
                </c:pt>
                <c:pt idx="18658">
                  <c:v>-18.578749999999999</c:v>
                </c:pt>
                <c:pt idx="18659">
                  <c:v>-18.581875</c:v>
                </c:pt>
                <c:pt idx="18660">
                  <c:v>-18.583124999999995</c:v>
                </c:pt>
                <c:pt idx="18661">
                  <c:v>-18.585625</c:v>
                </c:pt>
                <c:pt idx="18662">
                  <c:v>-18.58625</c:v>
                </c:pt>
                <c:pt idx="18663">
                  <c:v>-18.589375</c:v>
                </c:pt>
                <c:pt idx="18664">
                  <c:v>-18.589375</c:v>
                </c:pt>
                <c:pt idx="18665">
                  <c:v>-18.593125000000001</c:v>
                </c:pt>
                <c:pt idx="18666">
                  <c:v>-18.594374999999996</c:v>
                </c:pt>
                <c:pt idx="18667">
                  <c:v>-18.596250000000001</c:v>
                </c:pt>
                <c:pt idx="18668">
                  <c:v>-18.598124999999996</c:v>
                </c:pt>
                <c:pt idx="18669">
                  <c:v>-18.602499999999996</c:v>
                </c:pt>
                <c:pt idx="18670">
                  <c:v>-18.603124999999999</c:v>
                </c:pt>
                <c:pt idx="18671">
                  <c:v>-18.605</c:v>
                </c:pt>
                <c:pt idx="18672">
                  <c:v>-18.607500000000002</c:v>
                </c:pt>
                <c:pt idx="18673">
                  <c:v>-18.609999999999996</c:v>
                </c:pt>
                <c:pt idx="18674">
                  <c:v>-18.610624999999999</c:v>
                </c:pt>
                <c:pt idx="18675">
                  <c:v>-18.612500000000001</c:v>
                </c:pt>
                <c:pt idx="18676">
                  <c:v>-18.616250000000001</c:v>
                </c:pt>
                <c:pt idx="18677">
                  <c:v>-18.618749999999999</c:v>
                </c:pt>
                <c:pt idx="18678">
                  <c:v>-18.620624999999997</c:v>
                </c:pt>
                <c:pt idx="18679">
                  <c:v>-18.624374999999997</c:v>
                </c:pt>
                <c:pt idx="18680">
                  <c:v>-18.624999999999996</c:v>
                </c:pt>
                <c:pt idx="18681">
                  <c:v>-18.626249999999999</c:v>
                </c:pt>
                <c:pt idx="18682">
                  <c:v>-18.627500000000001</c:v>
                </c:pt>
                <c:pt idx="18683">
                  <c:v>-18.630624999999998</c:v>
                </c:pt>
                <c:pt idx="18684">
                  <c:v>-18.632499999999997</c:v>
                </c:pt>
                <c:pt idx="18685">
                  <c:v>-18.634374999999999</c:v>
                </c:pt>
                <c:pt idx="18686">
                  <c:v>-18.636875</c:v>
                </c:pt>
                <c:pt idx="18687">
                  <c:v>-18.638750000000002</c:v>
                </c:pt>
                <c:pt idx="18688">
                  <c:v>-18.640625</c:v>
                </c:pt>
                <c:pt idx="18689">
                  <c:v>-18.643124999999998</c:v>
                </c:pt>
                <c:pt idx="18690">
                  <c:v>-18.645624999999999</c:v>
                </c:pt>
                <c:pt idx="18691">
                  <c:v>-18.645624999999999</c:v>
                </c:pt>
                <c:pt idx="18692">
                  <c:v>-18.64875</c:v>
                </c:pt>
                <c:pt idx="18693">
                  <c:v>-18.650624999999998</c:v>
                </c:pt>
                <c:pt idx="18694">
                  <c:v>-18.650624999999998</c:v>
                </c:pt>
                <c:pt idx="18695">
                  <c:v>-18.653749999999995</c:v>
                </c:pt>
                <c:pt idx="18696">
                  <c:v>-18.656874999999999</c:v>
                </c:pt>
                <c:pt idx="18697">
                  <c:v>-18.658749999999998</c:v>
                </c:pt>
                <c:pt idx="18698">
                  <c:v>-18.661874999999995</c:v>
                </c:pt>
                <c:pt idx="18699">
                  <c:v>-18.664999999999996</c:v>
                </c:pt>
                <c:pt idx="18700">
                  <c:v>-18.666249999999998</c:v>
                </c:pt>
                <c:pt idx="18701">
                  <c:v>-18.6675</c:v>
                </c:pt>
                <c:pt idx="18702">
                  <c:v>-18.669999999999998</c:v>
                </c:pt>
                <c:pt idx="18703">
                  <c:v>-18.672499999999996</c:v>
                </c:pt>
                <c:pt idx="18704">
                  <c:v>-18.675000000000001</c:v>
                </c:pt>
                <c:pt idx="18705">
                  <c:v>-18.676874999999995</c:v>
                </c:pt>
                <c:pt idx="18706">
                  <c:v>-18.678750000000001</c:v>
                </c:pt>
                <c:pt idx="18707">
                  <c:v>-18.681249999999999</c:v>
                </c:pt>
                <c:pt idx="18708">
                  <c:v>-18.683749999999996</c:v>
                </c:pt>
                <c:pt idx="18709">
                  <c:v>-18.684374999999996</c:v>
                </c:pt>
                <c:pt idx="18710">
                  <c:v>-18.685625000000002</c:v>
                </c:pt>
                <c:pt idx="18711">
                  <c:v>-18.687499999999996</c:v>
                </c:pt>
                <c:pt idx="18712">
                  <c:v>-18.690625000000001</c:v>
                </c:pt>
                <c:pt idx="18713">
                  <c:v>-18.692499999999999</c:v>
                </c:pt>
                <c:pt idx="18714">
                  <c:v>-18.694375000000001</c:v>
                </c:pt>
                <c:pt idx="18715">
                  <c:v>-18.697500000000002</c:v>
                </c:pt>
                <c:pt idx="18716">
                  <c:v>-18.699374999999996</c:v>
                </c:pt>
                <c:pt idx="18717">
                  <c:v>-18.701250000000002</c:v>
                </c:pt>
                <c:pt idx="18718">
                  <c:v>-18.704374999999999</c:v>
                </c:pt>
                <c:pt idx="18719">
                  <c:v>-18.705625000000001</c:v>
                </c:pt>
                <c:pt idx="18720">
                  <c:v>-18.706874999999997</c:v>
                </c:pt>
                <c:pt idx="18721">
                  <c:v>-18.710624999999997</c:v>
                </c:pt>
                <c:pt idx="18722">
                  <c:v>-18.711874999999999</c:v>
                </c:pt>
                <c:pt idx="18723">
                  <c:v>-18.713749999999997</c:v>
                </c:pt>
                <c:pt idx="18724">
                  <c:v>-18.717499999999998</c:v>
                </c:pt>
                <c:pt idx="18725">
                  <c:v>-18.717499999999998</c:v>
                </c:pt>
                <c:pt idx="18726">
                  <c:v>-18.72</c:v>
                </c:pt>
                <c:pt idx="18727">
                  <c:v>-18.7225</c:v>
                </c:pt>
                <c:pt idx="18728">
                  <c:v>-18.723749999999999</c:v>
                </c:pt>
                <c:pt idx="18729">
                  <c:v>-18.726875</c:v>
                </c:pt>
                <c:pt idx="18730">
                  <c:v>-18.727499999999999</c:v>
                </c:pt>
                <c:pt idx="18731">
                  <c:v>-18.731249999999999</c:v>
                </c:pt>
                <c:pt idx="18732">
                  <c:v>-18.732499999999998</c:v>
                </c:pt>
                <c:pt idx="18733">
                  <c:v>-18.735624999999995</c:v>
                </c:pt>
                <c:pt idx="18734">
                  <c:v>-18.736874999999998</c:v>
                </c:pt>
                <c:pt idx="18735">
                  <c:v>-18.73875</c:v>
                </c:pt>
                <c:pt idx="18736">
                  <c:v>-18.741250000000001</c:v>
                </c:pt>
                <c:pt idx="18737">
                  <c:v>-18.743749999999995</c:v>
                </c:pt>
                <c:pt idx="18738">
                  <c:v>-18.745625</c:v>
                </c:pt>
                <c:pt idx="18739">
                  <c:v>-18.746874999999996</c:v>
                </c:pt>
                <c:pt idx="18740">
                  <c:v>-18.749375000000001</c:v>
                </c:pt>
                <c:pt idx="18741">
                  <c:v>-18.752500000000001</c:v>
                </c:pt>
                <c:pt idx="18742">
                  <c:v>-18.75375</c:v>
                </c:pt>
                <c:pt idx="18743">
                  <c:v>-18.756250000000001</c:v>
                </c:pt>
                <c:pt idx="18744">
                  <c:v>-18.7575</c:v>
                </c:pt>
                <c:pt idx="18745">
                  <c:v>-18.758749999999996</c:v>
                </c:pt>
                <c:pt idx="18746">
                  <c:v>-18.761874999999996</c:v>
                </c:pt>
                <c:pt idx="18747">
                  <c:v>-18.764375000000001</c:v>
                </c:pt>
                <c:pt idx="18748">
                  <c:v>-18.765624999999996</c:v>
                </c:pt>
                <c:pt idx="18749">
                  <c:v>-18.767499999999998</c:v>
                </c:pt>
                <c:pt idx="18750">
                  <c:v>-18.769999999999996</c:v>
                </c:pt>
                <c:pt idx="18751">
                  <c:v>-18.773124999999997</c:v>
                </c:pt>
                <c:pt idx="18752">
                  <c:v>-18.774374999999999</c:v>
                </c:pt>
                <c:pt idx="18753">
                  <c:v>-18.776874999999997</c:v>
                </c:pt>
                <c:pt idx="18754">
                  <c:v>-18.779375000000002</c:v>
                </c:pt>
                <c:pt idx="18755">
                  <c:v>-18.781874999999999</c:v>
                </c:pt>
                <c:pt idx="18756">
                  <c:v>-18.783124999999998</c:v>
                </c:pt>
                <c:pt idx="18757">
                  <c:v>-18.784374999999997</c:v>
                </c:pt>
                <c:pt idx="18758">
                  <c:v>-18.786249999999999</c:v>
                </c:pt>
                <c:pt idx="18759">
                  <c:v>-18.788749999999997</c:v>
                </c:pt>
                <c:pt idx="18760">
                  <c:v>-18.791874999999997</c:v>
                </c:pt>
                <c:pt idx="18761">
                  <c:v>-18.793749999999999</c:v>
                </c:pt>
                <c:pt idx="18762">
                  <c:v>-18.795624999999998</c:v>
                </c:pt>
                <c:pt idx="18763">
                  <c:v>-18.796875</c:v>
                </c:pt>
                <c:pt idx="18764">
                  <c:v>-18.798749999999995</c:v>
                </c:pt>
                <c:pt idx="18765">
                  <c:v>-18.80125</c:v>
                </c:pt>
                <c:pt idx="18766">
                  <c:v>-18.803749999999997</c:v>
                </c:pt>
                <c:pt idx="18767">
                  <c:v>-18.805624999999999</c:v>
                </c:pt>
                <c:pt idx="18768">
                  <c:v>-18.808125</c:v>
                </c:pt>
                <c:pt idx="18769">
                  <c:v>-18.810624999999998</c:v>
                </c:pt>
                <c:pt idx="18770">
                  <c:v>-18.8125</c:v>
                </c:pt>
                <c:pt idx="18771">
                  <c:v>-18.814374999999995</c:v>
                </c:pt>
                <c:pt idx="18772">
                  <c:v>-18.815625000000001</c:v>
                </c:pt>
                <c:pt idx="18773">
                  <c:v>-18.818749999999998</c:v>
                </c:pt>
                <c:pt idx="18774">
                  <c:v>-18.821249999999996</c:v>
                </c:pt>
                <c:pt idx="18775">
                  <c:v>-18.822499999999998</c:v>
                </c:pt>
                <c:pt idx="18776">
                  <c:v>-18.82375</c:v>
                </c:pt>
                <c:pt idx="18777">
                  <c:v>-18.825624999999995</c:v>
                </c:pt>
                <c:pt idx="18778">
                  <c:v>-18.827500000000001</c:v>
                </c:pt>
                <c:pt idx="18779">
                  <c:v>-18.829999999999998</c:v>
                </c:pt>
                <c:pt idx="18780">
                  <c:v>-18.833124999999995</c:v>
                </c:pt>
                <c:pt idx="18781">
                  <c:v>-18.835000000000001</c:v>
                </c:pt>
                <c:pt idx="18782">
                  <c:v>-18.838125000000002</c:v>
                </c:pt>
                <c:pt idx="18783">
                  <c:v>-18.838750000000001</c:v>
                </c:pt>
                <c:pt idx="18784">
                  <c:v>-18.841875000000002</c:v>
                </c:pt>
                <c:pt idx="18785">
                  <c:v>-18.843749999999996</c:v>
                </c:pt>
                <c:pt idx="18786">
                  <c:v>-18.844999999999999</c:v>
                </c:pt>
                <c:pt idx="18787">
                  <c:v>-18.847499999999997</c:v>
                </c:pt>
                <c:pt idx="18788">
                  <c:v>-18.849374999999998</c:v>
                </c:pt>
                <c:pt idx="18789">
                  <c:v>-18.851249999999997</c:v>
                </c:pt>
                <c:pt idx="18790">
                  <c:v>-18.853124999999999</c:v>
                </c:pt>
                <c:pt idx="18791">
                  <c:v>-18.856249999999999</c:v>
                </c:pt>
                <c:pt idx="18792">
                  <c:v>-18.858125000000001</c:v>
                </c:pt>
                <c:pt idx="18793">
                  <c:v>-18.860624999999999</c:v>
                </c:pt>
                <c:pt idx="18794">
                  <c:v>-18.862499999999997</c:v>
                </c:pt>
                <c:pt idx="18795">
                  <c:v>-18.862499999999997</c:v>
                </c:pt>
                <c:pt idx="18796">
                  <c:v>-18.864999999999998</c:v>
                </c:pt>
                <c:pt idx="18797">
                  <c:v>-18.868124999999999</c:v>
                </c:pt>
                <c:pt idx="18798">
                  <c:v>-18.869999999999997</c:v>
                </c:pt>
                <c:pt idx="18799">
                  <c:v>-18.872499999999999</c:v>
                </c:pt>
                <c:pt idx="18800">
                  <c:v>-18.873749999999998</c:v>
                </c:pt>
                <c:pt idx="18801">
                  <c:v>-18.875</c:v>
                </c:pt>
                <c:pt idx="18802">
                  <c:v>-18.877499999999994</c:v>
                </c:pt>
                <c:pt idx="18803">
                  <c:v>-18.880625000000002</c:v>
                </c:pt>
                <c:pt idx="18804">
                  <c:v>-18.881874999999997</c:v>
                </c:pt>
                <c:pt idx="18805">
                  <c:v>-18.884374999999995</c:v>
                </c:pt>
                <c:pt idx="18806">
                  <c:v>-18.886249999999997</c:v>
                </c:pt>
                <c:pt idx="18807">
                  <c:v>-18.889374999999998</c:v>
                </c:pt>
                <c:pt idx="18808">
                  <c:v>-18.891249999999999</c:v>
                </c:pt>
                <c:pt idx="18809">
                  <c:v>-18.893749999999997</c:v>
                </c:pt>
                <c:pt idx="18810">
                  <c:v>-18.895000000000003</c:v>
                </c:pt>
                <c:pt idx="18811">
                  <c:v>-18.897500000000001</c:v>
                </c:pt>
                <c:pt idx="18812">
                  <c:v>-18.898125</c:v>
                </c:pt>
                <c:pt idx="18813">
                  <c:v>-18.901249999999997</c:v>
                </c:pt>
                <c:pt idx="18814">
                  <c:v>-18.903125000000003</c:v>
                </c:pt>
                <c:pt idx="18815">
                  <c:v>-18.905000000000001</c:v>
                </c:pt>
                <c:pt idx="18816">
                  <c:v>-18.908124999999998</c:v>
                </c:pt>
                <c:pt idx="18817">
                  <c:v>-18.909999999999993</c:v>
                </c:pt>
                <c:pt idx="18818">
                  <c:v>-18.911249999999999</c:v>
                </c:pt>
                <c:pt idx="18819">
                  <c:v>-18.913125000000001</c:v>
                </c:pt>
                <c:pt idx="18820">
                  <c:v>-18.914374999999996</c:v>
                </c:pt>
                <c:pt idx="18821">
                  <c:v>-18.917499999999993</c:v>
                </c:pt>
                <c:pt idx="18822">
                  <c:v>-18.920625000000001</c:v>
                </c:pt>
                <c:pt idx="18823">
                  <c:v>-18.922499999999996</c:v>
                </c:pt>
                <c:pt idx="18824">
                  <c:v>-18.923749999999998</c:v>
                </c:pt>
                <c:pt idx="18825">
                  <c:v>-18.92625</c:v>
                </c:pt>
                <c:pt idx="18826">
                  <c:v>-18.929374999999997</c:v>
                </c:pt>
                <c:pt idx="18827">
                  <c:v>-18.930624999999999</c:v>
                </c:pt>
                <c:pt idx="18828">
                  <c:v>-18.933124999999993</c:v>
                </c:pt>
                <c:pt idx="18829">
                  <c:v>-18.935625000000002</c:v>
                </c:pt>
                <c:pt idx="18830">
                  <c:v>-18.938749999999999</c:v>
                </c:pt>
                <c:pt idx="18831">
                  <c:v>-18.940624999999994</c:v>
                </c:pt>
                <c:pt idx="18832">
                  <c:v>-18.943750000000001</c:v>
                </c:pt>
                <c:pt idx="18833">
                  <c:v>-18.944374999999997</c:v>
                </c:pt>
                <c:pt idx="18834">
                  <c:v>-18.945625</c:v>
                </c:pt>
                <c:pt idx="18835">
                  <c:v>-18.947499999999994</c:v>
                </c:pt>
                <c:pt idx="18836">
                  <c:v>-18.950000000000003</c:v>
                </c:pt>
                <c:pt idx="18837">
                  <c:v>-18.952499999999997</c:v>
                </c:pt>
                <c:pt idx="18838">
                  <c:v>-18.953749999999999</c:v>
                </c:pt>
                <c:pt idx="18839">
                  <c:v>-18.956249999999997</c:v>
                </c:pt>
                <c:pt idx="18840">
                  <c:v>-18.958125000000003</c:v>
                </c:pt>
                <c:pt idx="18841">
                  <c:v>-18.959999999999997</c:v>
                </c:pt>
                <c:pt idx="18842">
                  <c:v>-18.961874999999999</c:v>
                </c:pt>
                <c:pt idx="18843">
                  <c:v>-18.963124999999994</c:v>
                </c:pt>
                <c:pt idx="18844">
                  <c:v>-18.966250000000002</c:v>
                </c:pt>
                <c:pt idx="18845">
                  <c:v>-18.968125000000001</c:v>
                </c:pt>
                <c:pt idx="18846">
                  <c:v>-18.971249999999998</c:v>
                </c:pt>
                <c:pt idx="18847">
                  <c:v>-18.974999999999998</c:v>
                </c:pt>
                <c:pt idx="18848">
                  <c:v>-18.97625</c:v>
                </c:pt>
                <c:pt idx="18849">
                  <c:v>-18.978124999999995</c:v>
                </c:pt>
                <c:pt idx="18850">
                  <c:v>-18.978749999999998</c:v>
                </c:pt>
                <c:pt idx="18851">
                  <c:v>-18.980625000000003</c:v>
                </c:pt>
                <c:pt idx="18852">
                  <c:v>-18.982499999999998</c:v>
                </c:pt>
                <c:pt idx="18853">
                  <c:v>-18.986249999999998</c:v>
                </c:pt>
                <c:pt idx="18854">
                  <c:v>-18.988124999999993</c:v>
                </c:pt>
                <c:pt idx="18855">
                  <c:v>-18.988750000000003</c:v>
                </c:pt>
                <c:pt idx="18856">
                  <c:v>-18.991250000000001</c:v>
                </c:pt>
                <c:pt idx="18857">
                  <c:v>-18.993749999999999</c:v>
                </c:pt>
                <c:pt idx="18858">
                  <c:v>-18.994999999999997</c:v>
                </c:pt>
                <c:pt idx="18859">
                  <c:v>-18.998125000000002</c:v>
                </c:pt>
                <c:pt idx="18860">
                  <c:v>-18.999999999999996</c:v>
                </c:pt>
                <c:pt idx="18861">
                  <c:v>-19.001249999999999</c:v>
                </c:pt>
                <c:pt idx="18862">
                  <c:v>-19.003749999999993</c:v>
                </c:pt>
                <c:pt idx="18863">
                  <c:v>-19.004375</c:v>
                </c:pt>
                <c:pt idx="18864">
                  <c:v>-19.006875000000001</c:v>
                </c:pt>
                <c:pt idx="18865">
                  <c:v>-19.009374999999999</c:v>
                </c:pt>
                <c:pt idx="18866">
                  <c:v>-19.011875</c:v>
                </c:pt>
                <c:pt idx="18867">
                  <c:v>-19.016249999999999</c:v>
                </c:pt>
                <c:pt idx="18868">
                  <c:v>-19.016874999999999</c:v>
                </c:pt>
                <c:pt idx="18869">
                  <c:v>-19.018749999999994</c:v>
                </c:pt>
                <c:pt idx="18870">
                  <c:v>-19.023124999999997</c:v>
                </c:pt>
                <c:pt idx="18871">
                  <c:v>-19.02375</c:v>
                </c:pt>
                <c:pt idx="18872">
                  <c:v>-19.02375</c:v>
                </c:pt>
                <c:pt idx="18873">
                  <c:v>-19.028125000000003</c:v>
                </c:pt>
                <c:pt idx="18874">
                  <c:v>-19.030624999999997</c:v>
                </c:pt>
                <c:pt idx="18875">
                  <c:v>-19.031874999999999</c:v>
                </c:pt>
                <c:pt idx="18876">
                  <c:v>-19.033124999999995</c:v>
                </c:pt>
                <c:pt idx="18877">
                  <c:v>-19.034999999999997</c:v>
                </c:pt>
                <c:pt idx="18878">
                  <c:v>-19.036875000000002</c:v>
                </c:pt>
                <c:pt idx="18879">
                  <c:v>-19.039375</c:v>
                </c:pt>
                <c:pt idx="18880">
                  <c:v>-19.042499999999997</c:v>
                </c:pt>
                <c:pt idx="18881">
                  <c:v>-19.043750000000003</c:v>
                </c:pt>
                <c:pt idx="18882">
                  <c:v>-19.046250000000001</c:v>
                </c:pt>
                <c:pt idx="18883">
                  <c:v>-19.049374999999998</c:v>
                </c:pt>
                <c:pt idx="18884">
                  <c:v>-19.050624999999997</c:v>
                </c:pt>
                <c:pt idx="18885">
                  <c:v>-19.053124999999998</c:v>
                </c:pt>
                <c:pt idx="18886">
                  <c:v>-19.055</c:v>
                </c:pt>
                <c:pt idx="18887">
                  <c:v>-19.058124999999997</c:v>
                </c:pt>
                <c:pt idx="18888">
                  <c:v>-19.059999999999999</c:v>
                </c:pt>
                <c:pt idx="18889">
                  <c:v>-19.059999999999999</c:v>
                </c:pt>
                <c:pt idx="18890">
                  <c:v>-19.061250000000001</c:v>
                </c:pt>
                <c:pt idx="18891">
                  <c:v>-19.064374999999998</c:v>
                </c:pt>
                <c:pt idx="18892">
                  <c:v>-19.067499999999999</c:v>
                </c:pt>
                <c:pt idx="18893">
                  <c:v>-19.069375000000001</c:v>
                </c:pt>
                <c:pt idx="18894">
                  <c:v>-19.071874999999999</c:v>
                </c:pt>
                <c:pt idx="18895">
                  <c:v>-19.073124999999997</c:v>
                </c:pt>
                <c:pt idx="18896">
                  <c:v>-19.074999999999999</c:v>
                </c:pt>
                <c:pt idx="18897">
                  <c:v>-19.078124999999996</c:v>
                </c:pt>
                <c:pt idx="18898">
                  <c:v>-19.079999999999998</c:v>
                </c:pt>
                <c:pt idx="18899">
                  <c:v>-19.081874999999993</c:v>
                </c:pt>
                <c:pt idx="18900">
                  <c:v>-19.081874999999993</c:v>
                </c:pt>
                <c:pt idx="18901">
                  <c:v>-19.084375000000001</c:v>
                </c:pt>
                <c:pt idx="18902">
                  <c:v>-19.087499999999999</c:v>
                </c:pt>
                <c:pt idx="18903">
                  <c:v>-19.090624999999999</c:v>
                </c:pt>
                <c:pt idx="18904">
                  <c:v>-19.092500000000001</c:v>
                </c:pt>
                <c:pt idx="18905">
                  <c:v>-19.094999999999999</c:v>
                </c:pt>
                <c:pt idx="18906">
                  <c:v>-19.096249999999994</c:v>
                </c:pt>
                <c:pt idx="18907">
                  <c:v>-19.098125</c:v>
                </c:pt>
                <c:pt idx="18908">
                  <c:v>-19.101249999999997</c:v>
                </c:pt>
                <c:pt idx="18909">
                  <c:v>-19.102499999999999</c:v>
                </c:pt>
                <c:pt idx="18910">
                  <c:v>-19.104374999999994</c:v>
                </c:pt>
                <c:pt idx="18911">
                  <c:v>-19.106875000000002</c:v>
                </c:pt>
                <c:pt idx="18912">
                  <c:v>-19.11</c:v>
                </c:pt>
                <c:pt idx="18913">
                  <c:v>-19.111249999999995</c:v>
                </c:pt>
                <c:pt idx="18914">
                  <c:v>-19.113124999999997</c:v>
                </c:pt>
                <c:pt idx="18915">
                  <c:v>-19.116249999999997</c:v>
                </c:pt>
                <c:pt idx="18916">
                  <c:v>-19.118749999999995</c:v>
                </c:pt>
                <c:pt idx="18917">
                  <c:v>-19.119999999999997</c:v>
                </c:pt>
                <c:pt idx="18918">
                  <c:v>-19.121875000000003</c:v>
                </c:pt>
                <c:pt idx="18919">
                  <c:v>-19.123124999999998</c:v>
                </c:pt>
                <c:pt idx="18920">
                  <c:v>-19.125</c:v>
                </c:pt>
                <c:pt idx="18921">
                  <c:v>-19.128124999999997</c:v>
                </c:pt>
                <c:pt idx="18922">
                  <c:v>-19.128124999999997</c:v>
                </c:pt>
                <c:pt idx="18923">
                  <c:v>-19.131875000000001</c:v>
                </c:pt>
                <c:pt idx="18924">
                  <c:v>-19.133749999999996</c:v>
                </c:pt>
                <c:pt idx="18925">
                  <c:v>-19.135624999999997</c:v>
                </c:pt>
                <c:pt idx="18926">
                  <c:v>-19.138124999999999</c:v>
                </c:pt>
                <c:pt idx="18927">
                  <c:v>-19.140625</c:v>
                </c:pt>
                <c:pt idx="18928">
                  <c:v>-19.142499999999998</c:v>
                </c:pt>
                <c:pt idx="18929">
                  <c:v>-19.145624999999999</c:v>
                </c:pt>
                <c:pt idx="18930">
                  <c:v>-19.147500000000001</c:v>
                </c:pt>
                <c:pt idx="18931">
                  <c:v>-19.148749999999996</c:v>
                </c:pt>
                <c:pt idx="18932">
                  <c:v>-19.149999999999999</c:v>
                </c:pt>
                <c:pt idx="18933">
                  <c:v>-19.152500000000003</c:v>
                </c:pt>
                <c:pt idx="18934">
                  <c:v>-19.156249999999996</c:v>
                </c:pt>
                <c:pt idx="18935">
                  <c:v>-19.158124999999998</c:v>
                </c:pt>
                <c:pt idx="18936">
                  <c:v>-19.160625</c:v>
                </c:pt>
                <c:pt idx="18937">
                  <c:v>-19.161875000000002</c:v>
                </c:pt>
                <c:pt idx="18938">
                  <c:v>-19.163749999999997</c:v>
                </c:pt>
                <c:pt idx="18939">
                  <c:v>-19.166874999999994</c:v>
                </c:pt>
                <c:pt idx="18940">
                  <c:v>-19.166874999999994</c:v>
                </c:pt>
                <c:pt idx="18941">
                  <c:v>-19.169375000000002</c:v>
                </c:pt>
                <c:pt idx="18942">
                  <c:v>-19.171249999999997</c:v>
                </c:pt>
                <c:pt idx="18943">
                  <c:v>-19.173749999999998</c:v>
                </c:pt>
                <c:pt idx="18944">
                  <c:v>-19.17625</c:v>
                </c:pt>
                <c:pt idx="18945">
                  <c:v>-19.179374999999997</c:v>
                </c:pt>
                <c:pt idx="18946">
                  <c:v>-19.183124999999997</c:v>
                </c:pt>
                <c:pt idx="18947">
                  <c:v>-19.185000000000002</c:v>
                </c:pt>
                <c:pt idx="18948">
                  <c:v>-19.184375000000003</c:v>
                </c:pt>
                <c:pt idx="18949">
                  <c:v>-19.1875</c:v>
                </c:pt>
                <c:pt idx="18950">
                  <c:v>-19.188749999999999</c:v>
                </c:pt>
                <c:pt idx="18951">
                  <c:v>-19.191249999999997</c:v>
                </c:pt>
                <c:pt idx="18952">
                  <c:v>-19.193749999999998</c:v>
                </c:pt>
                <c:pt idx="18953">
                  <c:v>-19.195625</c:v>
                </c:pt>
                <c:pt idx="18954">
                  <c:v>-19.196874999999995</c:v>
                </c:pt>
                <c:pt idx="18955">
                  <c:v>-19.199375000000003</c:v>
                </c:pt>
                <c:pt idx="18956">
                  <c:v>-19.200625000000002</c:v>
                </c:pt>
                <c:pt idx="18957">
                  <c:v>-19.203125</c:v>
                </c:pt>
                <c:pt idx="18958">
                  <c:v>-19.204374999999995</c:v>
                </c:pt>
                <c:pt idx="18959">
                  <c:v>-19.205624999999998</c:v>
                </c:pt>
                <c:pt idx="18960">
                  <c:v>-19.21</c:v>
                </c:pt>
                <c:pt idx="18961">
                  <c:v>-19.211874999999996</c:v>
                </c:pt>
                <c:pt idx="18962">
                  <c:v>-19.213124999999998</c:v>
                </c:pt>
                <c:pt idx="18963">
                  <c:v>-19.215000000000003</c:v>
                </c:pt>
                <c:pt idx="18964">
                  <c:v>-19.216874999999998</c:v>
                </c:pt>
                <c:pt idx="18965">
                  <c:v>-19.220624999999998</c:v>
                </c:pt>
                <c:pt idx="18966">
                  <c:v>-19.223125000000003</c:v>
                </c:pt>
                <c:pt idx="18967">
                  <c:v>-19.223749999999999</c:v>
                </c:pt>
                <c:pt idx="18968">
                  <c:v>-19.226874999999996</c:v>
                </c:pt>
                <c:pt idx="18969">
                  <c:v>-19.228124999999999</c:v>
                </c:pt>
                <c:pt idx="18970">
                  <c:v>-19.231249999999999</c:v>
                </c:pt>
                <c:pt idx="18971">
                  <c:v>-19.233750000000001</c:v>
                </c:pt>
                <c:pt idx="18972">
                  <c:v>-19.234999999999996</c:v>
                </c:pt>
                <c:pt idx="18973">
                  <c:v>-19.237499999999994</c:v>
                </c:pt>
                <c:pt idx="18974">
                  <c:v>-19.240625000000001</c:v>
                </c:pt>
                <c:pt idx="18975">
                  <c:v>-19.241250000000001</c:v>
                </c:pt>
                <c:pt idx="18976">
                  <c:v>-19.241874999999997</c:v>
                </c:pt>
                <c:pt idx="18977">
                  <c:v>-19.244374999999998</c:v>
                </c:pt>
                <c:pt idx="18978">
                  <c:v>-19.247500000000002</c:v>
                </c:pt>
                <c:pt idx="18979">
                  <c:v>-19.249999999999996</c:v>
                </c:pt>
                <c:pt idx="18980">
                  <c:v>-19.252499999999994</c:v>
                </c:pt>
                <c:pt idx="18981">
                  <c:v>-19.254375</c:v>
                </c:pt>
                <c:pt idx="18982">
                  <c:v>-19.256874999999997</c:v>
                </c:pt>
                <c:pt idx="18983">
                  <c:v>-19.259374999999999</c:v>
                </c:pt>
                <c:pt idx="18984">
                  <c:v>-19.262500000000003</c:v>
                </c:pt>
                <c:pt idx="18985">
                  <c:v>-19.263125000000002</c:v>
                </c:pt>
                <c:pt idx="18986">
                  <c:v>-19.264374999999998</c:v>
                </c:pt>
                <c:pt idx="18987">
                  <c:v>-19.264999999999997</c:v>
                </c:pt>
                <c:pt idx="18988">
                  <c:v>-19.268124999999994</c:v>
                </c:pt>
                <c:pt idx="18989">
                  <c:v>-19.269374999999997</c:v>
                </c:pt>
                <c:pt idx="18990">
                  <c:v>-19.272499999999997</c:v>
                </c:pt>
                <c:pt idx="18991">
                  <c:v>-19.274999999999995</c:v>
                </c:pt>
                <c:pt idx="18992">
                  <c:v>-19.276249999999997</c:v>
                </c:pt>
                <c:pt idx="18993">
                  <c:v>-19.279374999999998</c:v>
                </c:pt>
                <c:pt idx="18994">
                  <c:v>-19.28125</c:v>
                </c:pt>
                <c:pt idx="18995">
                  <c:v>-19.283749999999998</c:v>
                </c:pt>
                <c:pt idx="18996">
                  <c:v>-19.284999999999997</c:v>
                </c:pt>
                <c:pt idx="18997">
                  <c:v>-19.286250000000003</c:v>
                </c:pt>
                <c:pt idx="18998">
                  <c:v>-19.287499999999998</c:v>
                </c:pt>
                <c:pt idx="18999">
                  <c:v>-19.290624999999995</c:v>
                </c:pt>
                <c:pt idx="19000">
                  <c:v>-19.291874999999997</c:v>
                </c:pt>
                <c:pt idx="19001">
                  <c:v>-19.295625000000001</c:v>
                </c:pt>
                <c:pt idx="19002">
                  <c:v>-19.297499999999996</c:v>
                </c:pt>
                <c:pt idx="19003">
                  <c:v>-19.298124999999995</c:v>
                </c:pt>
                <c:pt idx="19004">
                  <c:v>-19.301874999999999</c:v>
                </c:pt>
                <c:pt idx="19005">
                  <c:v>-19.302499999999998</c:v>
                </c:pt>
                <c:pt idx="19006">
                  <c:v>-19.306249999999999</c:v>
                </c:pt>
                <c:pt idx="19007">
                  <c:v>-19.307499999999997</c:v>
                </c:pt>
                <c:pt idx="19008">
                  <c:v>-19.308124999999993</c:v>
                </c:pt>
                <c:pt idx="19009">
                  <c:v>-19.310625000000002</c:v>
                </c:pt>
                <c:pt idx="19010">
                  <c:v>-19.313124999999996</c:v>
                </c:pt>
                <c:pt idx="19011">
                  <c:v>-19.315624999999994</c:v>
                </c:pt>
                <c:pt idx="19012">
                  <c:v>-19.318750000000001</c:v>
                </c:pt>
                <c:pt idx="19013">
                  <c:v>-19.319999999999997</c:v>
                </c:pt>
                <c:pt idx="19014">
                  <c:v>-19.321874999999999</c:v>
                </c:pt>
                <c:pt idx="19015">
                  <c:v>-19.323749999999993</c:v>
                </c:pt>
                <c:pt idx="19016">
                  <c:v>-19.325625000000002</c:v>
                </c:pt>
                <c:pt idx="19017">
                  <c:v>-19.327499999999997</c:v>
                </c:pt>
                <c:pt idx="19018">
                  <c:v>-19.329999999999998</c:v>
                </c:pt>
                <c:pt idx="19019">
                  <c:v>-19.331874999999997</c:v>
                </c:pt>
                <c:pt idx="19020">
                  <c:v>-19.333750000000002</c:v>
                </c:pt>
                <c:pt idx="19021">
                  <c:v>-19.33625</c:v>
                </c:pt>
                <c:pt idx="19022">
                  <c:v>-19.337499999999999</c:v>
                </c:pt>
                <c:pt idx="19023">
                  <c:v>-19.341875000000002</c:v>
                </c:pt>
                <c:pt idx="19024">
                  <c:v>-19.34375</c:v>
                </c:pt>
                <c:pt idx="19025">
                  <c:v>-19.343124999999997</c:v>
                </c:pt>
                <c:pt idx="19026">
                  <c:v>-19.345624999999995</c:v>
                </c:pt>
                <c:pt idx="19027">
                  <c:v>-19.349999999999998</c:v>
                </c:pt>
                <c:pt idx="19028">
                  <c:v>-19.35125</c:v>
                </c:pt>
                <c:pt idx="19029">
                  <c:v>-19.35125</c:v>
                </c:pt>
                <c:pt idx="19030">
                  <c:v>-19.353124999999995</c:v>
                </c:pt>
                <c:pt idx="19031">
                  <c:v>-19.356250000000003</c:v>
                </c:pt>
                <c:pt idx="19032">
                  <c:v>-19.359375</c:v>
                </c:pt>
                <c:pt idx="19033">
                  <c:v>-19.361249999999995</c:v>
                </c:pt>
                <c:pt idx="19034">
                  <c:v>-19.363750000000003</c:v>
                </c:pt>
                <c:pt idx="19035">
                  <c:v>-19.364999999999998</c:v>
                </c:pt>
                <c:pt idx="19036">
                  <c:v>-19.366250000000001</c:v>
                </c:pt>
                <c:pt idx="19037">
                  <c:v>-19.368124999999996</c:v>
                </c:pt>
                <c:pt idx="19038">
                  <c:v>-19.370624999999997</c:v>
                </c:pt>
                <c:pt idx="19039">
                  <c:v>-19.373124999999998</c:v>
                </c:pt>
                <c:pt idx="19040">
                  <c:v>-19.375</c:v>
                </c:pt>
                <c:pt idx="19041">
                  <c:v>-19.377499999999998</c:v>
                </c:pt>
                <c:pt idx="19042">
                  <c:v>-19.379375000000003</c:v>
                </c:pt>
                <c:pt idx="19043">
                  <c:v>-19.381250000000001</c:v>
                </c:pt>
                <c:pt idx="19044">
                  <c:v>-19.384374999999999</c:v>
                </c:pt>
                <c:pt idx="19045">
                  <c:v>-19.384999999999998</c:v>
                </c:pt>
                <c:pt idx="19046">
                  <c:v>-19.386875000000003</c:v>
                </c:pt>
                <c:pt idx="19047">
                  <c:v>-19.39</c:v>
                </c:pt>
                <c:pt idx="19048">
                  <c:v>-19.390624999999996</c:v>
                </c:pt>
                <c:pt idx="19049">
                  <c:v>-19.393749999999994</c:v>
                </c:pt>
                <c:pt idx="19050">
                  <c:v>-19.396875000000001</c:v>
                </c:pt>
                <c:pt idx="19051">
                  <c:v>-19.398749999999996</c:v>
                </c:pt>
                <c:pt idx="19052">
                  <c:v>-19.399999999999999</c:v>
                </c:pt>
                <c:pt idx="19053">
                  <c:v>-19.4025</c:v>
                </c:pt>
                <c:pt idx="19054">
                  <c:v>-19.404375000000002</c:v>
                </c:pt>
                <c:pt idx="19055">
                  <c:v>-19.406249999999996</c:v>
                </c:pt>
                <c:pt idx="19056">
                  <c:v>-19.409374999999994</c:v>
                </c:pt>
                <c:pt idx="19057">
                  <c:v>-19.411875000000002</c:v>
                </c:pt>
                <c:pt idx="19058">
                  <c:v>-19.412500000000001</c:v>
                </c:pt>
                <c:pt idx="19059">
                  <c:v>-19.413749999999997</c:v>
                </c:pt>
                <c:pt idx="19060">
                  <c:v>-19.416874999999994</c:v>
                </c:pt>
                <c:pt idx="19061">
                  <c:v>-19.419375000000002</c:v>
                </c:pt>
                <c:pt idx="19062">
                  <c:v>-19.419375000000002</c:v>
                </c:pt>
                <c:pt idx="19063">
                  <c:v>-19.422499999999999</c:v>
                </c:pt>
                <c:pt idx="19064">
                  <c:v>-19.424999999999997</c:v>
                </c:pt>
                <c:pt idx="19065">
                  <c:v>-19.426875000000003</c:v>
                </c:pt>
                <c:pt idx="19066">
                  <c:v>-19.43</c:v>
                </c:pt>
                <c:pt idx="19067">
                  <c:v>-19.431874999999994</c:v>
                </c:pt>
                <c:pt idx="19068">
                  <c:v>-19.433124999999997</c:v>
                </c:pt>
                <c:pt idx="19069">
                  <c:v>-19.435624999999998</c:v>
                </c:pt>
                <c:pt idx="19070">
                  <c:v>-19.4375</c:v>
                </c:pt>
                <c:pt idx="19071">
                  <c:v>-19.439999999999998</c:v>
                </c:pt>
                <c:pt idx="19072">
                  <c:v>-19.442500000000003</c:v>
                </c:pt>
                <c:pt idx="19073">
                  <c:v>-19.444375000000001</c:v>
                </c:pt>
                <c:pt idx="19074">
                  <c:v>-19.446874999999995</c:v>
                </c:pt>
                <c:pt idx="19075">
                  <c:v>-19.448749999999997</c:v>
                </c:pt>
                <c:pt idx="19076">
                  <c:v>-19.450000000000003</c:v>
                </c:pt>
                <c:pt idx="19077">
                  <c:v>-19.451875000000001</c:v>
                </c:pt>
                <c:pt idx="19078">
                  <c:v>-19.453125</c:v>
                </c:pt>
                <c:pt idx="19079">
                  <c:v>-19.454999999999998</c:v>
                </c:pt>
                <c:pt idx="19080">
                  <c:v>-19.457500000000003</c:v>
                </c:pt>
                <c:pt idx="19081">
                  <c:v>-19.461249999999996</c:v>
                </c:pt>
                <c:pt idx="19082">
                  <c:v>-19.463749999999997</c:v>
                </c:pt>
                <c:pt idx="19083">
                  <c:v>-19.465624999999999</c:v>
                </c:pt>
                <c:pt idx="19084">
                  <c:v>-19.466875000000002</c:v>
                </c:pt>
                <c:pt idx="19085">
                  <c:v>-19.468125000000001</c:v>
                </c:pt>
                <c:pt idx="19086">
                  <c:v>-19.471874999999994</c:v>
                </c:pt>
                <c:pt idx="19087">
                  <c:v>-19.473749999999999</c:v>
                </c:pt>
                <c:pt idx="19088">
                  <c:v>-19.475625000000001</c:v>
                </c:pt>
                <c:pt idx="19089">
                  <c:v>-19.476249999999997</c:v>
                </c:pt>
                <c:pt idx="19090">
                  <c:v>-19.479374999999994</c:v>
                </c:pt>
                <c:pt idx="19091">
                  <c:v>-19.481875000000002</c:v>
                </c:pt>
                <c:pt idx="19092">
                  <c:v>-19.481875000000002</c:v>
                </c:pt>
                <c:pt idx="19093">
                  <c:v>-19.484374999999996</c:v>
                </c:pt>
                <c:pt idx="19094">
                  <c:v>-19.48875</c:v>
                </c:pt>
                <c:pt idx="19095">
                  <c:v>-19.491249999999997</c:v>
                </c:pt>
                <c:pt idx="19096">
                  <c:v>-19.493749999999999</c:v>
                </c:pt>
                <c:pt idx="19097">
                  <c:v>-19.494374999999994</c:v>
                </c:pt>
                <c:pt idx="19098">
                  <c:v>-19.496875000000003</c:v>
                </c:pt>
                <c:pt idx="19099">
                  <c:v>-19.499374999999997</c:v>
                </c:pt>
                <c:pt idx="19100">
                  <c:v>-19.500624999999999</c:v>
                </c:pt>
                <c:pt idx="19101">
                  <c:v>-19.503124999999997</c:v>
                </c:pt>
                <c:pt idx="19102">
                  <c:v>-19.505000000000003</c:v>
                </c:pt>
                <c:pt idx="19103">
                  <c:v>-19.506249999999998</c:v>
                </c:pt>
                <c:pt idx="19104">
                  <c:v>-19.508125</c:v>
                </c:pt>
                <c:pt idx="19105">
                  <c:v>-19.509374999999995</c:v>
                </c:pt>
                <c:pt idx="19106">
                  <c:v>-19.511875000000003</c:v>
                </c:pt>
                <c:pt idx="19107">
                  <c:v>-19.515000000000001</c:v>
                </c:pt>
                <c:pt idx="19108">
                  <c:v>-19.517499999999995</c:v>
                </c:pt>
                <c:pt idx="19109">
                  <c:v>-19.518124999999998</c:v>
                </c:pt>
                <c:pt idx="19110">
                  <c:v>-19.520625000000003</c:v>
                </c:pt>
                <c:pt idx="19111">
                  <c:v>-19.523125</c:v>
                </c:pt>
                <c:pt idx="19112">
                  <c:v>-19.525624999999998</c:v>
                </c:pt>
                <c:pt idx="19113">
                  <c:v>-19.528125000000003</c:v>
                </c:pt>
                <c:pt idx="19114">
                  <c:v>-19.529374999999998</c:v>
                </c:pt>
                <c:pt idx="19115">
                  <c:v>-19.531874999999996</c:v>
                </c:pt>
                <c:pt idx="19116">
                  <c:v>-19.534374999999997</c:v>
                </c:pt>
                <c:pt idx="19117">
                  <c:v>-19.535625000000003</c:v>
                </c:pt>
                <c:pt idx="19118">
                  <c:v>-19.538125000000001</c:v>
                </c:pt>
                <c:pt idx="19119">
                  <c:v>-19.541249999999998</c:v>
                </c:pt>
                <c:pt idx="19120">
                  <c:v>-19.542499999999993</c:v>
                </c:pt>
                <c:pt idx="19121">
                  <c:v>-19.543749999999999</c:v>
                </c:pt>
                <c:pt idx="19122">
                  <c:v>-19.545000000000002</c:v>
                </c:pt>
                <c:pt idx="19123">
                  <c:v>-19.548749999999998</c:v>
                </c:pt>
                <c:pt idx="19124">
                  <c:v>-19.549999999999994</c:v>
                </c:pt>
                <c:pt idx="19125">
                  <c:v>-19.552500000000002</c:v>
                </c:pt>
                <c:pt idx="19126">
                  <c:v>-19.553750000000001</c:v>
                </c:pt>
                <c:pt idx="19127">
                  <c:v>-19.557499999999994</c:v>
                </c:pt>
                <c:pt idx="19128">
                  <c:v>-19.560000000000002</c:v>
                </c:pt>
                <c:pt idx="19129">
                  <c:v>-19.563749999999999</c:v>
                </c:pt>
                <c:pt idx="19130">
                  <c:v>-19.564999999999994</c:v>
                </c:pt>
                <c:pt idx="19131">
                  <c:v>-19.565624999999994</c:v>
                </c:pt>
                <c:pt idx="19132">
                  <c:v>-19.568125000000002</c:v>
                </c:pt>
                <c:pt idx="19133">
                  <c:v>-19.569999999999997</c:v>
                </c:pt>
                <c:pt idx="19134">
                  <c:v>-19.573124999999994</c:v>
                </c:pt>
                <c:pt idx="19135">
                  <c:v>-19.575000000000003</c:v>
                </c:pt>
                <c:pt idx="19136">
                  <c:v>-19.578125</c:v>
                </c:pt>
                <c:pt idx="19137">
                  <c:v>-19.579374999999999</c:v>
                </c:pt>
                <c:pt idx="19138">
                  <c:v>-19.578125</c:v>
                </c:pt>
                <c:pt idx="19139">
                  <c:v>-19.581249999999997</c:v>
                </c:pt>
                <c:pt idx="19140">
                  <c:v>-19.584999999999997</c:v>
                </c:pt>
                <c:pt idx="19141">
                  <c:v>-19.586874999999999</c:v>
                </c:pt>
                <c:pt idx="19142">
                  <c:v>-19.587499999999995</c:v>
                </c:pt>
                <c:pt idx="19143">
                  <c:v>-19.588749999999997</c:v>
                </c:pt>
                <c:pt idx="19144">
                  <c:v>-19.591250000000002</c:v>
                </c:pt>
                <c:pt idx="19145">
                  <c:v>-19.59375</c:v>
                </c:pt>
                <c:pt idx="19146">
                  <c:v>-19.596874999999997</c:v>
                </c:pt>
                <c:pt idx="19147">
                  <c:v>-19.598750000000003</c:v>
                </c:pt>
                <c:pt idx="19148">
                  <c:v>-19.600625000000001</c:v>
                </c:pt>
                <c:pt idx="19149">
                  <c:v>-19.603124999999995</c:v>
                </c:pt>
                <c:pt idx="19150">
                  <c:v>-19.604999999999997</c:v>
                </c:pt>
                <c:pt idx="19151">
                  <c:v>-19.605625000000003</c:v>
                </c:pt>
                <c:pt idx="19152">
                  <c:v>-19.607499999999998</c:v>
                </c:pt>
                <c:pt idx="19153">
                  <c:v>-19.610624999999995</c:v>
                </c:pt>
                <c:pt idx="19154">
                  <c:v>-19.611874999999998</c:v>
                </c:pt>
                <c:pt idx="19155">
                  <c:v>-19.614999999999998</c:v>
                </c:pt>
                <c:pt idx="19156">
                  <c:v>-19.615625000000001</c:v>
                </c:pt>
                <c:pt idx="19157">
                  <c:v>-19.618124999999996</c:v>
                </c:pt>
                <c:pt idx="19158">
                  <c:v>-19.620624999999993</c:v>
                </c:pt>
                <c:pt idx="19159">
                  <c:v>-19.623125000000002</c:v>
                </c:pt>
                <c:pt idx="19160">
                  <c:v>-19.624999999999996</c:v>
                </c:pt>
                <c:pt idx="19161">
                  <c:v>-19.626874999999998</c:v>
                </c:pt>
                <c:pt idx="19162">
                  <c:v>-19.629375</c:v>
                </c:pt>
                <c:pt idx="19163">
                  <c:v>-19.631875000000001</c:v>
                </c:pt>
                <c:pt idx="19164">
                  <c:v>-19.634374999999999</c:v>
                </c:pt>
                <c:pt idx="19165">
                  <c:v>-19.636249999999993</c:v>
                </c:pt>
                <c:pt idx="19166">
                  <c:v>-19.638125000000002</c:v>
                </c:pt>
                <c:pt idx="19167">
                  <c:v>-19.641249999999999</c:v>
                </c:pt>
                <c:pt idx="19168">
                  <c:v>-19.641249999999999</c:v>
                </c:pt>
                <c:pt idx="19169">
                  <c:v>-19.643124999999994</c:v>
                </c:pt>
                <c:pt idx="19170">
                  <c:v>-19.646250000000002</c:v>
                </c:pt>
                <c:pt idx="19171">
                  <c:v>-19.64875</c:v>
                </c:pt>
                <c:pt idx="19172">
                  <c:v>-19.649999999999999</c:v>
                </c:pt>
                <c:pt idx="19173">
                  <c:v>-19.6525</c:v>
                </c:pt>
                <c:pt idx="19174">
                  <c:v>-19.654375000000002</c:v>
                </c:pt>
                <c:pt idx="19175">
                  <c:v>-19.657499999999999</c:v>
                </c:pt>
                <c:pt idx="19176">
                  <c:v>-19.659999999999997</c:v>
                </c:pt>
                <c:pt idx="19177">
                  <c:v>-19.661875000000002</c:v>
                </c:pt>
                <c:pt idx="19178">
                  <c:v>-19.66375</c:v>
                </c:pt>
                <c:pt idx="19179">
                  <c:v>-19.665624999999995</c:v>
                </c:pt>
                <c:pt idx="19180">
                  <c:v>-19.668125000000003</c:v>
                </c:pt>
                <c:pt idx="19181">
                  <c:v>-19.669999999999998</c:v>
                </c:pt>
                <c:pt idx="19182">
                  <c:v>-19.671250000000001</c:v>
                </c:pt>
                <c:pt idx="19183">
                  <c:v>-19.673124999999995</c:v>
                </c:pt>
                <c:pt idx="19184">
                  <c:v>-19.675624999999997</c:v>
                </c:pt>
                <c:pt idx="19185">
                  <c:v>-19.678750000000001</c:v>
                </c:pt>
                <c:pt idx="19186">
                  <c:v>-19.68</c:v>
                </c:pt>
                <c:pt idx="19187">
                  <c:v>-19.681874999999998</c:v>
                </c:pt>
                <c:pt idx="19188">
                  <c:v>-19.683750000000003</c:v>
                </c:pt>
                <c:pt idx="19189">
                  <c:v>-19.686250000000001</c:v>
                </c:pt>
                <c:pt idx="19190">
                  <c:v>-19.6875</c:v>
                </c:pt>
                <c:pt idx="19191">
                  <c:v>-19.690624999999997</c:v>
                </c:pt>
                <c:pt idx="19192">
                  <c:v>-19.693124999999998</c:v>
                </c:pt>
                <c:pt idx="19193">
                  <c:v>-19.695</c:v>
                </c:pt>
                <c:pt idx="19194">
                  <c:v>-19.697499999999998</c:v>
                </c:pt>
                <c:pt idx="19195">
                  <c:v>-19.698124999999997</c:v>
                </c:pt>
                <c:pt idx="19196">
                  <c:v>-19.7</c:v>
                </c:pt>
                <c:pt idx="19197">
                  <c:v>-19.701250000000002</c:v>
                </c:pt>
                <c:pt idx="19198">
                  <c:v>-19.704374999999999</c:v>
                </c:pt>
                <c:pt idx="19199">
                  <c:v>-19.706874999999993</c:v>
                </c:pt>
                <c:pt idx="19200">
                  <c:v>-19.7075</c:v>
                </c:pt>
                <c:pt idx="19201">
                  <c:v>-19.71</c:v>
                </c:pt>
                <c:pt idx="19202">
                  <c:v>-19.711874999999999</c:v>
                </c:pt>
                <c:pt idx="19203">
                  <c:v>-19.714374999999993</c:v>
                </c:pt>
                <c:pt idx="19204">
                  <c:v>-19.716250000000002</c:v>
                </c:pt>
                <c:pt idx="19205">
                  <c:v>-19.718124999999997</c:v>
                </c:pt>
                <c:pt idx="19206">
                  <c:v>-19.719374999999999</c:v>
                </c:pt>
                <c:pt idx="19207">
                  <c:v>-19.721874999999994</c:v>
                </c:pt>
                <c:pt idx="19208">
                  <c:v>-19.725000000000001</c:v>
                </c:pt>
                <c:pt idx="19209">
                  <c:v>-19.726875</c:v>
                </c:pt>
                <c:pt idx="19210">
                  <c:v>-19.729999999999997</c:v>
                </c:pt>
                <c:pt idx="19211">
                  <c:v>-19.732500000000002</c:v>
                </c:pt>
                <c:pt idx="19212">
                  <c:v>-19.733749999999997</c:v>
                </c:pt>
                <c:pt idx="19213">
                  <c:v>-19.736874999999994</c:v>
                </c:pt>
                <c:pt idx="19214">
                  <c:v>-19.736874999999994</c:v>
                </c:pt>
                <c:pt idx="19215">
                  <c:v>-19.739375000000003</c:v>
                </c:pt>
                <c:pt idx="19216">
                  <c:v>-19.7425</c:v>
                </c:pt>
                <c:pt idx="19217">
                  <c:v>-19.743749999999995</c:v>
                </c:pt>
                <c:pt idx="19218">
                  <c:v>-19.745624999999997</c:v>
                </c:pt>
                <c:pt idx="19219">
                  <c:v>-19.748749999999998</c:v>
                </c:pt>
                <c:pt idx="19220">
                  <c:v>-19.751249999999995</c:v>
                </c:pt>
                <c:pt idx="19221">
                  <c:v>-19.753749999999997</c:v>
                </c:pt>
                <c:pt idx="19222">
                  <c:v>-19.753124999999997</c:v>
                </c:pt>
                <c:pt idx="19223">
                  <c:v>-19.7575</c:v>
                </c:pt>
                <c:pt idx="19224">
                  <c:v>-19.759999999999998</c:v>
                </c:pt>
                <c:pt idx="19225">
                  <c:v>-19.759999999999998</c:v>
                </c:pt>
                <c:pt idx="19226">
                  <c:v>-19.761875000000003</c:v>
                </c:pt>
                <c:pt idx="19227">
                  <c:v>-19.763124999999999</c:v>
                </c:pt>
                <c:pt idx="19228">
                  <c:v>-19.766874999999995</c:v>
                </c:pt>
                <c:pt idx="19229">
                  <c:v>-19.770000000000003</c:v>
                </c:pt>
                <c:pt idx="19230">
                  <c:v>-19.771249999999998</c:v>
                </c:pt>
                <c:pt idx="19231">
                  <c:v>-19.773125</c:v>
                </c:pt>
                <c:pt idx="19232">
                  <c:v>-19.773749999999996</c:v>
                </c:pt>
                <c:pt idx="19233">
                  <c:v>-19.776249999999997</c:v>
                </c:pt>
                <c:pt idx="19234">
                  <c:v>-19.778749999999999</c:v>
                </c:pt>
                <c:pt idx="19235">
                  <c:v>-19.781249999999996</c:v>
                </c:pt>
                <c:pt idx="19236">
                  <c:v>-19.782499999999999</c:v>
                </c:pt>
                <c:pt idx="19237">
                  <c:v>-19.783749999999998</c:v>
                </c:pt>
                <c:pt idx="19238">
                  <c:v>-19.787500000000001</c:v>
                </c:pt>
                <c:pt idx="19239">
                  <c:v>-19.789374999999996</c:v>
                </c:pt>
                <c:pt idx="19240">
                  <c:v>-19.790624999999999</c:v>
                </c:pt>
                <c:pt idx="19241">
                  <c:v>-19.793749999999999</c:v>
                </c:pt>
                <c:pt idx="19242">
                  <c:v>-19.797499999999999</c:v>
                </c:pt>
                <c:pt idx="19243">
                  <c:v>-19.799374999999994</c:v>
                </c:pt>
                <c:pt idx="19244">
                  <c:v>-19.799999999999994</c:v>
                </c:pt>
                <c:pt idx="19245">
                  <c:v>-19.803125000000001</c:v>
                </c:pt>
                <c:pt idx="19246">
                  <c:v>-19.805624999999999</c:v>
                </c:pt>
                <c:pt idx="19247">
                  <c:v>-19.807499999999994</c:v>
                </c:pt>
                <c:pt idx="19248">
                  <c:v>-19.808124999999997</c:v>
                </c:pt>
                <c:pt idx="19249">
                  <c:v>-19.811249999999998</c:v>
                </c:pt>
                <c:pt idx="19250">
                  <c:v>-19.814374999999995</c:v>
                </c:pt>
                <c:pt idx="19251">
                  <c:v>-19.815624999999997</c:v>
                </c:pt>
                <c:pt idx="19252">
                  <c:v>-19.816875000000003</c:v>
                </c:pt>
                <c:pt idx="19253">
                  <c:v>-19.82</c:v>
                </c:pt>
                <c:pt idx="19254">
                  <c:v>-19.821874999999995</c:v>
                </c:pt>
                <c:pt idx="19255">
                  <c:v>-19.823749999999997</c:v>
                </c:pt>
                <c:pt idx="19256">
                  <c:v>-19.825000000000003</c:v>
                </c:pt>
                <c:pt idx="19257">
                  <c:v>-19.826874999999998</c:v>
                </c:pt>
                <c:pt idx="19258">
                  <c:v>-19.828125</c:v>
                </c:pt>
                <c:pt idx="19259">
                  <c:v>-19.830624999999998</c:v>
                </c:pt>
                <c:pt idx="19260">
                  <c:v>-19.833125000000003</c:v>
                </c:pt>
                <c:pt idx="19261">
                  <c:v>-19.835625</c:v>
                </c:pt>
                <c:pt idx="19262">
                  <c:v>-19.838124999999998</c:v>
                </c:pt>
                <c:pt idx="19263">
                  <c:v>-19.838749999999997</c:v>
                </c:pt>
                <c:pt idx="19264">
                  <c:v>-19.843125000000001</c:v>
                </c:pt>
                <c:pt idx="19265">
                  <c:v>-19.84375</c:v>
                </c:pt>
                <c:pt idx="19266">
                  <c:v>-19.844999999999995</c:v>
                </c:pt>
                <c:pt idx="19267">
                  <c:v>-19.848125000000003</c:v>
                </c:pt>
                <c:pt idx="19268">
                  <c:v>-19.849374999999998</c:v>
                </c:pt>
                <c:pt idx="19269">
                  <c:v>-19.851874999999996</c:v>
                </c:pt>
                <c:pt idx="19270">
                  <c:v>-19.854999999999993</c:v>
                </c:pt>
                <c:pt idx="19271">
                  <c:v>-19.857500000000002</c:v>
                </c:pt>
                <c:pt idx="19272">
                  <c:v>-19.858750000000001</c:v>
                </c:pt>
                <c:pt idx="19273">
                  <c:v>-19.861249999999998</c:v>
                </c:pt>
                <c:pt idx="19274">
                  <c:v>-19.863124999999993</c:v>
                </c:pt>
                <c:pt idx="19275">
                  <c:v>-19.864374999999999</c:v>
                </c:pt>
                <c:pt idx="19276">
                  <c:v>-19.866874999999997</c:v>
                </c:pt>
                <c:pt idx="19277">
                  <c:v>-19.868749999999999</c:v>
                </c:pt>
                <c:pt idx="19278">
                  <c:v>-19.870624999999993</c:v>
                </c:pt>
                <c:pt idx="19279">
                  <c:v>-19.873125000000002</c:v>
                </c:pt>
                <c:pt idx="19280">
                  <c:v>-19.875624999999999</c:v>
                </c:pt>
                <c:pt idx="19281">
                  <c:v>-19.877499999999994</c:v>
                </c:pt>
                <c:pt idx="19282">
                  <c:v>-19.878749999999997</c:v>
                </c:pt>
                <c:pt idx="19283">
                  <c:v>-19.880625000000002</c:v>
                </c:pt>
                <c:pt idx="19284">
                  <c:v>-19.883749999999999</c:v>
                </c:pt>
                <c:pt idx="19285">
                  <c:v>-19.884999999999994</c:v>
                </c:pt>
                <c:pt idx="19286">
                  <c:v>-19.886875</c:v>
                </c:pt>
                <c:pt idx="19287">
                  <c:v>-19.889999999999997</c:v>
                </c:pt>
                <c:pt idx="19288">
                  <c:v>-19.892499999999995</c:v>
                </c:pt>
                <c:pt idx="19289">
                  <c:v>-19.896250000000002</c:v>
                </c:pt>
                <c:pt idx="19290">
                  <c:v>-19.896250000000002</c:v>
                </c:pt>
                <c:pt idx="19291">
                  <c:v>-19.898125</c:v>
                </c:pt>
                <c:pt idx="19292">
                  <c:v>-19.900624999999994</c:v>
                </c:pt>
                <c:pt idx="19293">
                  <c:v>-19.901249999999997</c:v>
                </c:pt>
                <c:pt idx="19294">
                  <c:v>-19.904999999999998</c:v>
                </c:pt>
                <c:pt idx="19295">
                  <c:v>-19.90625</c:v>
                </c:pt>
                <c:pt idx="19296">
                  <c:v>-19.908749999999998</c:v>
                </c:pt>
                <c:pt idx="19297">
                  <c:v>-19.909999999999997</c:v>
                </c:pt>
                <c:pt idx="19298">
                  <c:v>-19.911874999999998</c:v>
                </c:pt>
                <c:pt idx="19299">
                  <c:v>-19.91375</c:v>
                </c:pt>
                <c:pt idx="19300">
                  <c:v>-19.915624999999995</c:v>
                </c:pt>
                <c:pt idx="19301">
                  <c:v>-19.918125000000003</c:v>
                </c:pt>
                <c:pt idx="19302">
                  <c:v>-19.919999999999998</c:v>
                </c:pt>
                <c:pt idx="19303">
                  <c:v>-19.922499999999996</c:v>
                </c:pt>
                <c:pt idx="19304">
                  <c:v>-19.924374999999998</c:v>
                </c:pt>
                <c:pt idx="19305">
                  <c:v>-19.926250000000003</c:v>
                </c:pt>
                <c:pt idx="19306">
                  <c:v>-19.929999999999996</c:v>
                </c:pt>
                <c:pt idx="19307">
                  <c:v>-19.931874999999998</c:v>
                </c:pt>
                <c:pt idx="19308">
                  <c:v>-19.933750000000003</c:v>
                </c:pt>
                <c:pt idx="19309">
                  <c:v>-19.935625000000002</c:v>
                </c:pt>
                <c:pt idx="19310">
                  <c:v>-19.936875000000001</c:v>
                </c:pt>
                <c:pt idx="19311">
                  <c:v>-19.939374999999998</c:v>
                </c:pt>
                <c:pt idx="19312">
                  <c:v>-19.942499999999999</c:v>
                </c:pt>
                <c:pt idx="19313">
                  <c:v>-19.944999999999997</c:v>
                </c:pt>
                <c:pt idx="19314">
                  <c:v>-19.946249999999999</c:v>
                </c:pt>
                <c:pt idx="19315">
                  <c:v>-19.947499999999998</c:v>
                </c:pt>
                <c:pt idx="19316">
                  <c:v>-19.950625000000002</c:v>
                </c:pt>
                <c:pt idx="19317">
                  <c:v>-19.952499999999997</c:v>
                </c:pt>
                <c:pt idx="19318">
                  <c:v>-19.953124999999996</c:v>
                </c:pt>
                <c:pt idx="19319">
                  <c:v>-19.956249999999994</c:v>
                </c:pt>
                <c:pt idx="19320">
                  <c:v>-19.959375000000001</c:v>
                </c:pt>
                <c:pt idx="19321">
                  <c:v>-19.96125</c:v>
                </c:pt>
                <c:pt idx="19322">
                  <c:v>-19.964374999999997</c:v>
                </c:pt>
                <c:pt idx="19323">
                  <c:v>-19.966875000000002</c:v>
                </c:pt>
                <c:pt idx="19324">
                  <c:v>-19.968124999999997</c:v>
                </c:pt>
                <c:pt idx="19325">
                  <c:v>-19.97</c:v>
                </c:pt>
                <c:pt idx="19326">
                  <c:v>-19.970624999999995</c:v>
                </c:pt>
                <c:pt idx="19327">
                  <c:v>-19.974375000000002</c:v>
                </c:pt>
                <c:pt idx="19328">
                  <c:v>-19.976875</c:v>
                </c:pt>
                <c:pt idx="19329">
                  <c:v>-19.980625000000003</c:v>
                </c:pt>
                <c:pt idx="19330">
                  <c:v>-19.980625000000003</c:v>
                </c:pt>
                <c:pt idx="19331">
                  <c:v>-19.981250000000003</c:v>
                </c:pt>
                <c:pt idx="19332">
                  <c:v>-19.983750000000001</c:v>
                </c:pt>
                <c:pt idx="19333">
                  <c:v>-19.985624999999995</c:v>
                </c:pt>
                <c:pt idx="19334">
                  <c:v>-19.988124999999997</c:v>
                </c:pt>
                <c:pt idx="19335">
                  <c:v>-19.990624999999998</c:v>
                </c:pt>
                <c:pt idx="19336">
                  <c:v>-19.9925</c:v>
                </c:pt>
                <c:pt idx="19337">
                  <c:v>-19.994999999999997</c:v>
                </c:pt>
                <c:pt idx="19338">
                  <c:v>-19.996875000000003</c:v>
                </c:pt>
                <c:pt idx="19339">
                  <c:v>-19.998750000000001</c:v>
                </c:pt>
                <c:pt idx="19340">
                  <c:v>-19.999375000000001</c:v>
                </c:pt>
                <c:pt idx="19341">
                  <c:v>-20.001874999999998</c:v>
                </c:pt>
                <c:pt idx="19342">
                  <c:v>-20.004375000000003</c:v>
                </c:pt>
                <c:pt idx="19343">
                  <c:v>-20.006875000000001</c:v>
                </c:pt>
                <c:pt idx="19344">
                  <c:v>-20.008124999999996</c:v>
                </c:pt>
                <c:pt idx="19345">
                  <c:v>-20.009999999999998</c:v>
                </c:pt>
                <c:pt idx="19346">
                  <c:v>-20.011875000000003</c:v>
                </c:pt>
                <c:pt idx="19347">
                  <c:v>-20.015624999999996</c:v>
                </c:pt>
                <c:pt idx="19348">
                  <c:v>-20.018124999999998</c:v>
                </c:pt>
                <c:pt idx="19349">
                  <c:v>-20.02</c:v>
                </c:pt>
                <c:pt idx="19350">
                  <c:v>-20.021250000000002</c:v>
                </c:pt>
                <c:pt idx="19351">
                  <c:v>-20.023124999999997</c:v>
                </c:pt>
                <c:pt idx="19352">
                  <c:v>-20.024374999999999</c:v>
                </c:pt>
                <c:pt idx="19353">
                  <c:v>-20.028124999999999</c:v>
                </c:pt>
                <c:pt idx="19354">
                  <c:v>-20.03</c:v>
                </c:pt>
                <c:pt idx="19355">
                  <c:v>-20.032499999999999</c:v>
                </c:pt>
                <c:pt idx="19356">
                  <c:v>-20.034374999999994</c:v>
                </c:pt>
                <c:pt idx="19357">
                  <c:v>-20.035625</c:v>
                </c:pt>
                <c:pt idx="19358">
                  <c:v>-20.038124999999997</c:v>
                </c:pt>
                <c:pt idx="19359">
                  <c:v>-20.040624999999999</c:v>
                </c:pt>
                <c:pt idx="19360">
                  <c:v>-20.043125</c:v>
                </c:pt>
                <c:pt idx="19361">
                  <c:v>-20.043125</c:v>
                </c:pt>
                <c:pt idx="19362">
                  <c:v>-20.045624999999998</c:v>
                </c:pt>
                <c:pt idx="19363">
                  <c:v>-20.048749999999995</c:v>
                </c:pt>
                <c:pt idx="19364">
                  <c:v>-20.050624999999997</c:v>
                </c:pt>
                <c:pt idx="19365">
                  <c:v>-20.051875000000003</c:v>
                </c:pt>
                <c:pt idx="19366">
                  <c:v>-20.056249999999995</c:v>
                </c:pt>
                <c:pt idx="19367">
                  <c:v>-20.058124999999997</c:v>
                </c:pt>
                <c:pt idx="19368">
                  <c:v>-20.059375000000003</c:v>
                </c:pt>
                <c:pt idx="19369">
                  <c:v>-20.060624999999998</c:v>
                </c:pt>
                <c:pt idx="19370">
                  <c:v>-20.0625</c:v>
                </c:pt>
                <c:pt idx="19371">
                  <c:v>-20.063749999999995</c:v>
                </c:pt>
                <c:pt idx="19372">
                  <c:v>-20.065624999999997</c:v>
                </c:pt>
                <c:pt idx="19373">
                  <c:v>-20.068124999999998</c:v>
                </c:pt>
                <c:pt idx="19374">
                  <c:v>-20.071874999999995</c:v>
                </c:pt>
                <c:pt idx="19375">
                  <c:v>-20.074375000000003</c:v>
                </c:pt>
                <c:pt idx="19376">
                  <c:v>-20.075000000000003</c:v>
                </c:pt>
                <c:pt idx="19377">
                  <c:v>-20.078125</c:v>
                </c:pt>
                <c:pt idx="19378">
                  <c:v>-20.079999999999998</c:v>
                </c:pt>
                <c:pt idx="19379">
                  <c:v>-20.081249999999997</c:v>
                </c:pt>
                <c:pt idx="19380">
                  <c:v>-20.084375000000001</c:v>
                </c:pt>
                <c:pt idx="19381">
                  <c:v>-20.085000000000001</c:v>
                </c:pt>
                <c:pt idx="19382">
                  <c:v>-20.088749999999997</c:v>
                </c:pt>
                <c:pt idx="19383">
                  <c:v>-20.090624999999999</c:v>
                </c:pt>
                <c:pt idx="19384">
                  <c:v>-20.092500000000001</c:v>
                </c:pt>
                <c:pt idx="19385">
                  <c:v>-20.095624999999998</c:v>
                </c:pt>
                <c:pt idx="19386">
                  <c:v>-20.096249999999998</c:v>
                </c:pt>
                <c:pt idx="19387">
                  <c:v>-20.098125</c:v>
                </c:pt>
                <c:pt idx="19388">
                  <c:v>-20.100625000000001</c:v>
                </c:pt>
                <c:pt idx="19389">
                  <c:v>-20.102499999999999</c:v>
                </c:pt>
                <c:pt idx="19390">
                  <c:v>-20.104374999999994</c:v>
                </c:pt>
                <c:pt idx="19391">
                  <c:v>-20.106875000000002</c:v>
                </c:pt>
                <c:pt idx="19392">
                  <c:v>-20.108749999999997</c:v>
                </c:pt>
                <c:pt idx="19393">
                  <c:v>-20.110624999999999</c:v>
                </c:pt>
                <c:pt idx="19394">
                  <c:v>-20.112499999999994</c:v>
                </c:pt>
                <c:pt idx="19395">
                  <c:v>-20.116249999999997</c:v>
                </c:pt>
                <c:pt idx="19396">
                  <c:v>-20.118124999999999</c:v>
                </c:pt>
                <c:pt idx="19397">
                  <c:v>-20.118124999999999</c:v>
                </c:pt>
                <c:pt idx="19398">
                  <c:v>-20.119999999999994</c:v>
                </c:pt>
                <c:pt idx="19399">
                  <c:v>-20.123125000000002</c:v>
                </c:pt>
                <c:pt idx="19400">
                  <c:v>-20.126874999999995</c:v>
                </c:pt>
                <c:pt idx="19401">
                  <c:v>-20.128749999999997</c:v>
                </c:pt>
                <c:pt idx="19402">
                  <c:v>-20.129375000000003</c:v>
                </c:pt>
                <c:pt idx="19403">
                  <c:v>-20.131874999999997</c:v>
                </c:pt>
                <c:pt idx="19404">
                  <c:v>-20.134374999999995</c:v>
                </c:pt>
                <c:pt idx="19405">
                  <c:v>-20.134999999999994</c:v>
                </c:pt>
                <c:pt idx="19406">
                  <c:v>-20.139374999999998</c:v>
                </c:pt>
                <c:pt idx="19407">
                  <c:v>-20.141249999999999</c:v>
                </c:pt>
                <c:pt idx="19408">
                  <c:v>-20.141874999999995</c:v>
                </c:pt>
                <c:pt idx="19409">
                  <c:v>-20.143749999999997</c:v>
                </c:pt>
                <c:pt idx="19410">
                  <c:v>-20.146874999999998</c:v>
                </c:pt>
                <c:pt idx="19411">
                  <c:v>-20.149374999999996</c:v>
                </c:pt>
                <c:pt idx="19412">
                  <c:v>-20.150624999999998</c:v>
                </c:pt>
                <c:pt idx="19413">
                  <c:v>-20.153749999999999</c:v>
                </c:pt>
                <c:pt idx="19414">
                  <c:v>-20.157499999999995</c:v>
                </c:pt>
                <c:pt idx="19415">
                  <c:v>-20.158749999999998</c:v>
                </c:pt>
                <c:pt idx="19416">
                  <c:v>-20.160625000000003</c:v>
                </c:pt>
                <c:pt idx="19417">
                  <c:v>-20.163125000000001</c:v>
                </c:pt>
                <c:pt idx="19418">
                  <c:v>-20.16375</c:v>
                </c:pt>
                <c:pt idx="19419">
                  <c:v>-20.164999999999996</c:v>
                </c:pt>
                <c:pt idx="19420">
                  <c:v>-20.168125000000003</c:v>
                </c:pt>
                <c:pt idx="19421">
                  <c:v>-20.171250000000001</c:v>
                </c:pt>
                <c:pt idx="19422">
                  <c:v>-20.173749999999998</c:v>
                </c:pt>
                <c:pt idx="19423">
                  <c:v>-20.174374999999998</c:v>
                </c:pt>
                <c:pt idx="19424">
                  <c:v>-20.175624999999993</c:v>
                </c:pt>
                <c:pt idx="19425">
                  <c:v>-20.178750000000001</c:v>
                </c:pt>
                <c:pt idx="19426">
                  <c:v>-20.180624999999999</c:v>
                </c:pt>
                <c:pt idx="19427">
                  <c:v>-20.18375</c:v>
                </c:pt>
                <c:pt idx="19428">
                  <c:v>-20.184374999999999</c:v>
                </c:pt>
                <c:pt idx="19429">
                  <c:v>-20.186250000000001</c:v>
                </c:pt>
                <c:pt idx="19430">
                  <c:v>-20.189999999999994</c:v>
                </c:pt>
                <c:pt idx="19431">
                  <c:v>-20.192500000000003</c:v>
                </c:pt>
                <c:pt idx="19432">
                  <c:v>-20.194374999999997</c:v>
                </c:pt>
                <c:pt idx="19433">
                  <c:v>-20.194999999999997</c:v>
                </c:pt>
                <c:pt idx="19434">
                  <c:v>-20.197499999999994</c:v>
                </c:pt>
                <c:pt idx="19435">
                  <c:v>-20.200625000000002</c:v>
                </c:pt>
                <c:pt idx="19436">
                  <c:v>-20.200625000000002</c:v>
                </c:pt>
                <c:pt idx="19437">
                  <c:v>-20.204374999999999</c:v>
                </c:pt>
                <c:pt idx="19438">
                  <c:v>-20.206249999999997</c:v>
                </c:pt>
                <c:pt idx="19439">
                  <c:v>-20.208750000000002</c:v>
                </c:pt>
                <c:pt idx="19440">
                  <c:v>-20.21125</c:v>
                </c:pt>
                <c:pt idx="19441">
                  <c:v>-20.213749999999997</c:v>
                </c:pt>
                <c:pt idx="19442">
                  <c:v>-20.214374999999997</c:v>
                </c:pt>
                <c:pt idx="19443">
                  <c:v>-20.216250000000002</c:v>
                </c:pt>
                <c:pt idx="19444">
                  <c:v>-20.217499999999998</c:v>
                </c:pt>
                <c:pt idx="19445">
                  <c:v>-20.219999999999995</c:v>
                </c:pt>
                <c:pt idx="19446">
                  <c:v>-20.221874999999997</c:v>
                </c:pt>
                <c:pt idx="19447">
                  <c:v>-20.224999999999998</c:v>
                </c:pt>
                <c:pt idx="19448">
                  <c:v>-20.227499999999996</c:v>
                </c:pt>
                <c:pt idx="19449">
                  <c:v>-20.229999999999997</c:v>
                </c:pt>
                <c:pt idx="19450">
                  <c:v>-20.231874999999999</c:v>
                </c:pt>
                <c:pt idx="19451">
                  <c:v>-20.233750000000001</c:v>
                </c:pt>
                <c:pt idx="19452">
                  <c:v>-20.236249999999998</c:v>
                </c:pt>
                <c:pt idx="19453">
                  <c:v>-20.238750000000003</c:v>
                </c:pt>
                <c:pt idx="19454">
                  <c:v>-20.239374999999999</c:v>
                </c:pt>
                <c:pt idx="19455">
                  <c:v>-20.242499999999996</c:v>
                </c:pt>
                <c:pt idx="19456">
                  <c:v>-20.243749999999999</c:v>
                </c:pt>
                <c:pt idx="19457">
                  <c:v>-20.245624999999993</c:v>
                </c:pt>
                <c:pt idx="19458">
                  <c:v>-20.247499999999999</c:v>
                </c:pt>
                <c:pt idx="19459">
                  <c:v>-20.249999999999996</c:v>
                </c:pt>
                <c:pt idx="19460">
                  <c:v>-20.251249999999999</c:v>
                </c:pt>
                <c:pt idx="19461">
                  <c:v>-20.254999999999999</c:v>
                </c:pt>
                <c:pt idx="19462">
                  <c:v>-20.256250000000001</c:v>
                </c:pt>
                <c:pt idx="19463">
                  <c:v>-20.257499999999997</c:v>
                </c:pt>
                <c:pt idx="19464">
                  <c:v>-20.258749999999999</c:v>
                </c:pt>
                <c:pt idx="19465">
                  <c:v>-20.261249999999993</c:v>
                </c:pt>
                <c:pt idx="19466">
                  <c:v>-20.264375000000001</c:v>
                </c:pt>
                <c:pt idx="19467">
                  <c:v>-20.266249999999999</c:v>
                </c:pt>
                <c:pt idx="19468">
                  <c:v>-20.268124999999994</c:v>
                </c:pt>
                <c:pt idx="19469">
                  <c:v>-20.27</c:v>
                </c:pt>
                <c:pt idx="19470">
                  <c:v>-20.273124999999997</c:v>
                </c:pt>
                <c:pt idx="19471">
                  <c:v>-20.274999999999999</c:v>
                </c:pt>
                <c:pt idx="19472">
                  <c:v>-20.276249999999994</c:v>
                </c:pt>
                <c:pt idx="19473">
                  <c:v>-20.278750000000002</c:v>
                </c:pt>
                <c:pt idx="19474">
                  <c:v>-20.28125</c:v>
                </c:pt>
                <c:pt idx="19475">
                  <c:v>-20.283749999999994</c:v>
                </c:pt>
                <c:pt idx="19476">
                  <c:v>-20.284374999999997</c:v>
                </c:pt>
                <c:pt idx="19477">
                  <c:v>-20.286250000000003</c:v>
                </c:pt>
                <c:pt idx="19478">
                  <c:v>-20.28875</c:v>
                </c:pt>
                <c:pt idx="19479">
                  <c:v>-20.293125000000003</c:v>
                </c:pt>
                <c:pt idx="19480">
                  <c:v>-20.293750000000003</c:v>
                </c:pt>
                <c:pt idx="19481">
                  <c:v>-20.295624999999998</c:v>
                </c:pt>
                <c:pt idx="19482">
                  <c:v>-20.298124999999995</c:v>
                </c:pt>
                <c:pt idx="19483">
                  <c:v>-20.299999999999997</c:v>
                </c:pt>
                <c:pt idx="19484">
                  <c:v>-20.302499999999998</c:v>
                </c:pt>
                <c:pt idx="19485">
                  <c:v>-20.303124999999998</c:v>
                </c:pt>
                <c:pt idx="19486">
                  <c:v>-20.305624999999996</c:v>
                </c:pt>
                <c:pt idx="19487">
                  <c:v>-20.308124999999997</c:v>
                </c:pt>
                <c:pt idx="19488">
                  <c:v>-20.310624999999998</c:v>
                </c:pt>
                <c:pt idx="19489">
                  <c:v>-20.311875000000001</c:v>
                </c:pt>
                <c:pt idx="19490">
                  <c:v>-20.313749999999995</c:v>
                </c:pt>
                <c:pt idx="19491">
                  <c:v>-20.315624999999997</c:v>
                </c:pt>
                <c:pt idx="19492">
                  <c:v>-20.317499999999999</c:v>
                </c:pt>
                <c:pt idx="19493">
                  <c:v>-20.32</c:v>
                </c:pt>
                <c:pt idx="19494">
                  <c:v>-20.322499999999998</c:v>
                </c:pt>
                <c:pt idx="19495">
                  <c:v>-20.324999999999999</c:v>
                </c:pt>
                <c:pt idx="19496">
                  <c:v>-20.327500000000001</c:v>
                </c:pt>
                <c:pt idx="19497">
                  <c:v>-20.328124999999996</c:v>
                </c:pt>
                <c:pt idx="19498">
                  <c:v>-20.330624999999998</c:v>
                </c:pt>
                <c:pt idx="19499">
                  <c:v>-20.3325</c:v>
                </c:pt>
                <c:pt idx="19500">
                  <c:v>-20.335000000000001</c:v>
                </c:pt>
                <c:pt idx="19501">
                  <c:v>-20.336874999999999</c:v>
                </c:pt>
                <c:pt idx="19502">
                  <c:v>-20.339374999999993</c:v>
                </c:pt>
                <c:pt idx="19503">
                  <c:v>-20.341250000000002</c:v>
                </c:pt>
                <c:pt idx="19504">
                  <c:v>-20.342500000000001</c:v>
                </c:pt>
                <c:pt idx="19505">
                  <c:v>-20.344374999999999</c:v>
                </c:pt>
                <c:pt idx="19506">
                  <c:v>-20.346874999999994</c:v>
                </c:pt>
                <c:pt idx="19507">
                  <c:v>-20.350000000000001</c:v>
                </c:pt>
                <c:pt idx="19508">
                  <c:v>-20.352499999999999</c:v>
                </c:pt>
                <c:pt idx="19509">
                  <c:v>-20.353749999999994</c:v>
                </c:pt>
                <c:pt idx="19510">
                  <c:v>-20.355625</c:v>
                </c:pt>
                <c:pt idx="19511">
                  <c:v>-20.358124999999998</c:v>
                </c:pt>
                <c:pt idx="19512">
                  <c:v>-20.359375</c:v>
                </c:pt>
                <c:pt idx="19513">
                  <c:v>-20.360624999999999</c:v>
                </c:pt>
                <c:pt idx="19514">
                  <c:v>-20.364375000000003</c:v>
                </c:pt>
                <c:pt idx="19515">
                  <c:v>-20.365624999999998</c:v>
                </c:pt>
                <c:pt idx="19516">
                  <c:v>-20.3675</c:v>
                </c:pt>
                <c:pt idx="19517">
                  <c:v>-20.370624999999997</c:v>
                </c:pt>
                <c:pt idx="19518">
                  <c:v>-20.373749999999998</c:v>
                </c:pt>
                <c:pt idx="19519">
                  <c:v>-20.375</c:v>
                </c:pt>
                <c:pt idx="19520">
                  <c:v>-20.376874999999995</c:v>
                </c:pt>
                <c:pt idx="19521">
                  <c:v>-20.378749999999997</c:v>
                </c:pt>
                <c:pt idx="19522">
                  <c:v>-20.380624999999998</c:v>
                </c:pt>
                <c:pt idx="19523">
                  <c:v>-20.381875000000001</c:v>
                </c:pt>
                <c:pt idx="19524">
                  <c:v>-20.384999999999998</c:v>
                </c:pt>
                <c:pt idx="19525">
                  <c:v>-20.388124999999999</c:v>
                </c:pt>
                <c:pt idx="19526">
                  <c:v>-20.389375000000001</c:v>
                </c:pt>
                <c:pt idx="19527">
                  <c:v>-20.391249999999996</c:v>
                </c:pt>
                <c:pt idx="19528">
                  <c:v>-20.393749999999997</c:v>
                </c:pt>
                <c:pt idx="19529">
                  <c:v>-20.396249999999998</c:v>
                </c:pt>
                <c:pt idx="19530">
                  <c:v>-20.398749999999996</c:v>
                </c:pt>
                <c:pt idx="19531">
                  <c:v>-20.398749999999996</c:v>
                </c:pt>
                <c:pt idx="19532">
                  <c:v>-20.401249999999997</c:v>
                </c:pt>
                <c:pt idx="19533">
                  <c:v>-20.403124999999999</c:v>
                </c:pt>
                <c:pt idx="19534">
                  <c:v>-20.405000000000001</c:v>
                </c:pt>
                <c:pt idx="19535">
                  <c:v>-20.406874999999996</c:v>
                </c:pt>
                <c:pt idx="19536">
                  <c:v>-20.410625</c:v>
                </c:pt>
                <c:pt idx="19537">
                  <c:v>-20.413749999999997</c:v>
                </c:pt>
                <c:pt idx="19538">
                  <c:v>-20.415624999999999</c:v>
                </c:pt>
                <c:pt idx="19539">
                  <c:v>-20.416874999999994</c:v>
                </c:pt>
                <c:pt idx="19540">
                  <c:v>-20.418125</c:v>
                </c:pt>
                <c:pt idx="19541">
                  <c:v>-20.420000000000002</c:v>
                </c:pt>
                <c:pt idx="19542">
                  <c:v>-20.422499999999999</c:v>
                </c:pt>
                <c:pt idx="19543">
                  <c:v>-20.425624999999997</c:v>
                </c:pt>
                <c:pt idx="19544">
                  <c:v>-20.426875000000003</c:v>
                </c:pt>
                <c:pt idx="19545">
                  <c:v>-20.427500000000002</c:v>
                </c:pt>
                <c:pt idx="19546">
                  <c:v>-20.429374999999997</c:v>
                </c:pt>
                <c:pt idx="19547">
                  <c:v>-20.432499999999994</c:v>
                </c:pt>
                <c:pt idx="19548">
                  <c:v>-20.435625000000002</c:v>
                </c:pt>
                <c:pt idx="19549">
                  <c:v>-20.436249999999998</c:v>
                </c:pt>
                <c:pt idx="19550">
                  <c:v>-20.439999999999994</c:v>
                </c:pt>
                <c:pt idx="19551">
                  <c:v>-20.442500000000003</c:v>
                </c:pt>
                <c:pt idx="19552">
                  <c:v>-20.444374999999997</c:v>
                </c:pt>
                <c:pt idx="19553">
                  <c:v>-20.446249999999999</c:v>
                </c:pt>
                <c:pt idx="19554">
                  <c:v>-20.446874999999995</c:v>
                </c:pt>
                <c:pt idx="19555">
                  <c:v>-20.450625000000002</c:v>
                </c:pt>
                <c:pt idx="19556">
                  <c:v>-20.451874999999998</c:v>
                </c:pt>
                <c:pt idx="19557">
                  <c:v>-20.453125</c:v>
                </c:pt>
                <c:pt idx="19558">
                  <c:v>-20.455624999999998</c:v>
                </c:pt>
                <c:pt idx="19559">
                  <c:v>-20.459374999999998</c:v>
                </c:pt>
                <c:pt idx="19560">
                  <c:v>-20.46</c:v>
                </c:pt>
                <c:pt idx="19561">
                  <c:v>-20.46125</c:v>
                </c:pt>
                <c:pt idx="19562">
                  <c:v>-20.464374999999997</c:v>
                </c:pt>
                <c:pt idx="19563">
                  <c:v>-20.466249999999999</c:v>
                </c:pt>
                <c:pt idx="19564">
                  <c:v>-20.469374999999996</c:v>
                </c:pt>
                <c:pt idx="19565">
                  <c:v>-20.471249999999998</c:v>
                </c:pt>
                <c:pt idx="19566">
                  <c:v>-20.473749999999999</c:v>
                </c:pt>
                <c:pt idx="19567">
                  <c:v>-20.475000000000001</c:v>
                </c:pt>
                <c:pt idx="19568">
                  <c:v>-20.476874999999996</c:v>
                </c:pt>
                <c:pt idx="19569">
                  <c:v>-20.479374999999997</c:v>
                </c:pt>
                <c:pt idx="19570">
                  <c:v>-20.480625000000003</c:v>
                </c:pt>
                <c:pt idx="19571">
                  <c:v>-20.483750000000001</c:v>
                </c:pt>
                <c:pt idx="19572">
                  <c:v>-20.484999999999996</c:v>
                </c:pt>
                <c:pt idx="19573">
                  <c:v>-20.486249999999998</c:v>
                </c:pt>
                <c:pt idx="19574">
                  <c:v>-20.48875</c:v>
                </c:pt>
                <c:pt idx="19575">
                  <c:v>-20.491250000000001</c:v>
                </c:pt>
                <c:pt idx="19576">
                  <c:v>-20.493749999999999</c:v>
                </c:pt>
                <c:pt idx="19577">
                  <c:v>-20.495624999999993</c:v>
                </c:pt>
                <c:pt idx="19578">
                  <c:v>-20.496874999999999</c:v>
                </c:pt>
                <c:pt idx="19579">
                  <c:v>-20.500624999999999</c:v>
                </c:pt>
                <c:pt idx="19580">
                  <c:v>-20.502499999999994</c:v>
                </c:pt>
                <c:pt idx="19581">
                  <c:v>-20.503124999999994</c:v>
                </c:pt>
                <c:pt idx="19582">
                  <c:v>-20.505625000000002</c:v>
                </c:pt>
                <c:pt idx="19583">
                  <c:v>-20.508749999999999</c:v>
                </c:pt>
                <c:pt idx="19584">
                  <c:v>-20.510624999999994</c:v>
                </c:pt>
                <c:pt idx="19585">
                  <c:v>-20.512500000000003</c:v>
                </c:pt>
                <c:pt idx="19586">
                  <c:v>-20.513750000000002</c:v>
                </c:pt>
                <c:pt idx="19587">
                  <c:v>-20.516249999999999</c:v>
                </c:pt>
                <c:pt idx="19588">
                  <c:v>-20.519374999999997</c:v>
                </c:pt>
                <c:pt idx="19589">
                  <c:v>-20.520000000000003</c:v>
                </c:pt>
                <c:pt idx="19590">
                  <c:v>-20.522499999999997</c:v>
                </c:pt>
                <c:pt idx="19591">
                  <c:v>-20.524374999999999</c:v>
                </c:pt>
                <c:pt idx="19592">
                  <c:v>-20.526874999999997</c:v>
                </c:pt>
                <c:pt idx="19593">
                  <c:v>-20.529374999999998</c:v>
                </c:pt>
                <c:pt idx="19594">
                  <c:v>-20.531874999999999</c:v>
                </c:pt>
                <c:pt idx="19595">
                  <c:v>-20.532499999999995</c:v>
                </c:pt>
                <c:pt idx="19596">
                  <c:v>-20.534374999999997</c:v>
                </c:pt>
                <c:pt idx="19597">
                  <c:v>-20.536874999999998</c:v>
                </c:pt>
                <c:pt idx="19598">
                  <c:v>-20.539375</c:v>
                </c:pt>
                <c:pt idx="19599">
                  <c:v>-20.540624999999995</c:v>
                </c:pt>
                <c:pt idx="19600">
                  <c:v>-20.542499999999997</c:v>
                </c:pt>
                <c:pt idx="19601">
                  <c:v>-20.544999999999998</c:v>
                </c:pt>
                <c:pt idx="19602">
                  <c:v>-20.547499999999996</c:v>
                </c:pt>
                <c:pt idx="19603">
                  <c:v>-20.549999999999997</c:v>
                </c:pt>
                <c:pt idx="19604">
                  <c:v>-20.553750000000001</c:v>
                </c:pt>
                <c:pt idx="19605">
                  <c:v>-20.553750000000001</c:v>
                </c:pt>
                <c:pt idx="19606">
                  <c:v>-20.555624999999996</c:v>
                </c:pt>
                <c:pt idx="19607">
                  <c:v>-20.558124999999993</c:v>
                </c:pt>
                <c:pt idx="19608">
                  <c:v>-20.558750000000003</c:v>
                </c:pt>
                <c:pt idx="19609">
                  <c:v>-20.561250000000001</c:v>
                </c:pt>
                <c:pt idx="19610">
                  <c:v>-20.564999999999998</c:v>
                </c:pt>
                <c:pt idx="19611">
                  <c:v>-20.566249999999993</c:v>
                </c:pt>
                <c:pt idx="19612">
                  <c:v>-20.567499999999999</c:v>
                </c:pt>
                <c:pt idx="19613">
                  <c:v>-20.570624999999996</c:v>
                </c:pt>
                <c:pt idx="19614">
                  <c:v>-20.571874999999999</c:v>
                </c:pt>
                <c:pt idx="19615">
                  <c:v>-20.573749999999993</c:v>
                </c:pt>
                <c:pt idx="19616">
                  <c:v>-20.575625000000002</c:v>
                </c:pt>
                <c:pt idx="19617">
                  <c:v>-20.577499999999997</c:v>
                </c:pt>
                <c:pt idx="19618">
                  <c:v>-20.578749999999999</c:v>
                </c:pt>
                <c:pt idx="19619">
                  <c:v>-20.5825</c:v>
                </c:pt>
                <c:pt idx="19620">
                  <c:v>-20.585624999999997</c:v>
                </c:pt>
                <c:pt idx="19621">
                  <c:v>-20.58625</c:v>
                </c:pt>
                <c:pt idx="19622">
                  <c:v>-20.588749999999994</c:v>
                </c:pt>
                <c:pt idx="19623">
                  <c:v>-20.591250000000002</c:v>
                </c:pt>
                <c:pt idx="19624">
                  <c:v>-20.592499999999998</c:v>
                </c:pt>
                <c:pt idx="19625">
                  <c:v>-20.596249999999994</c:v>
                </c:pt>
                <c:pt idx="19626">
                  <c:v>-20.598125000000003</c:v>
                </c:pt>
                <c:pt idx="19627">
                  <c:v>-20.599375000000002</c:v>
                </c:pt>
                <c:pt idx="19628">
                  <c:v>-20.600624999999997</c:v>
                </c:pt>
                <c:pt idx="19629">
                  <c:v>-20.603124999999995</c:v>
                </c:pt>
                <c:pt idx="19630">
                  <c:v>-20.605625000000003</c:v>
                </c:pt>
                <c:pt idx="19631">
                  <c:v>-20.608124999999998</c:v>
                </c:pt>
                <c:pt idx="19632">
                  <c:v>-20.61</c:v>
                </c:pt>
                <c:pt idx="19633">
                  <c:v>-20.611874999999998</c:v>
                </c:pt>
                <c:pt idx="19634">
                  <c:v>-20.614375000000003</c:v>
                </c:pt>
                <c:pt idx="19635">
                  <c:v>-20.616875</c:v>
                </c:pt>
                <c:pt idx="19636">
                  <c:v>-20.618124999999996</c:v>
                </c:pt>
                <c:pt idx="19637">
                  <c:v>-20.620624999999997</c:v>
                </c:pt>
                <c:pt idx="19638">
                  <c:v>-20.621250000000003</c:v>
                </c:pt>
                <c:pt idx="19639">
                  <c:v>-20.623750000000001</c:v>
                </c:pt>
                <c:pt idx="19640">
                  <c:v>-20.626249999999995</c:v>
                </c:pt>
                <c:pt idx="19641">
                  <c:v>-20.627499999999998</c:v>
                </c:pt>
                <c:pt idx="19642">
                  <c:v>-20.631250000000001</c:v>
                </c:pt>
                <c:pt idx="19643">
                  <c:v>-20.633749999999996</c:v>
                </c:pt>
                <c:pt idx="19644">
                  <c:v>-20.634999999999998</c:v>
                </c:pt>
                <c:pt idx="19645">
                  <c:v>-20.636875000000003</c:v>
                </c:pt>
                <c:pt idx="19646">
                  <c:v>-20.639375000000001</c:v>
                </c:pt>
                <c:pt idx="19647">
                  <c:v>-20.641874999999999</c:v>
                </c:pt>
                <c:pt idx="19648">
                  <c:v>-20.641874999999999</c:v>
                </c:pt>
                <c:pt idx="19649">
                  <c:v>-20.644374999999993</c:v>
                </c:pt>
                <c:pt idx="19650">
                  <c:v>-20.647500000000001</c:v>
                </c:pt>
                <c:pt idx="19651">
                  <c:v>-20.649374999999999</c:v>
                </c:pt>
                <c:pt idx="19652">
                  <c:v>-20.651874999999993</c:v>
                </c:pt>
                <c:pt idx="19653">
                  <c:v>-20.653750000000002</c:v>
                </c:pt>
                <c:pt idx="19654">
                  <c:v>-20.653750000000002</c:v>
                </c:pt>
                <c:pt idx="19655">
                  <c:v>-20.656874999999999</c:v>
                </c:pt>
                <c:pt idx="19656">
                  <c:v>-20.658749999999994</c:v>
                </c:pt>
                <c:pt idx="19657">
                  <c:v>-20.661875000000002</c:v>
                </c:pt>
                <c:pt idx="19658">
                  <c:v>-20.664999999999999</c:v>
                </c:pt>
                <c:pt idx="19659">
                  <c:v>-20.666874999999994</c:v>
                </c:pt>
                <c:pt idx="19660">
                  <c:v>-20.669375000000002</c:v>
                </c:pt>
                <c:pt idx="19661">
                  <c:v>-20.669375000000002</c:v>
                </c:pt>
                <c:pt idx="19662">
                  <c:v>-20.672499999999999</c:v>
                </c:pt>
                <c:pt idx="19663">
                  <c:v>-20.674374999999994</c:v>
                </c:pt>
                <c:pt idx="19664">
                  <c:v>-20.676875000000003</c:v>
                </c:pt>
                <c:pt idx="19665">
                  <c:v>-20.679375</c:v>
                </c:pt>
                <c:pt idx="19666">
                  <c:v>-20.683124999999997</c:v>
                </c:pt>
                <c:pt idx="19667">
                  <c:v>-20.683750000000003</c:v>
                </c:pt>
                <c:pt idx="19668">
                  <c:v>-20.684375000000003</c:v>
                </c:pt>
                <c:pt idx="19669">
                  <c:v>-20.686875000000001</c:v>
                </c:pt>
                <c:pt idx="19670">
                  <c:v>-20.688749999999995</c:v>
                </c:pt>
                <c:pt idx="19671">
                  <c:v>-20.691875000000003</c:v>
                </c:pt>
                <c:pt idx="19672">
                  <c:v>-20.693749999999998</c:v>
                </c:pt>
                <c:pt idx="19673">
                  <c:v>-20.695625</c:v>
                </c:pt>
                <c:pt idx="19674">
                  <c:v>-20.696874999999995</c:v>
                </c:pt>
                <c:pt idx="19675">
                  <c:v>-20.698749999999997</c:v>
                </c:pt>
                <c:pt idx="19676">
                  <c:v>-20.701249999999998</c:v>
                </c:pt>
                <c:pt idx="19677">
                  <c:v>-20.703749999999996</c:v>
                </c:pt>
                <c:pt idx="19678">
                  <c:v>-20.706249999999997</c:v>
                </c:pt>
                <c:pt idx="19679">
                  <c:v>-20.708749999999998</c:v>
                </c:pt>
                <c:pt idx="19680">
                  <c:v>-20.71</c:v>
                </c:pt>
                <c:pt idx="19681">
                  <c:v>-20.712499999999999</c:v>
                </c:pt>
                <c:pt idx="19682">
                  <c:v>-20.713749999999997</c:v>
                </c:pt>
                <c:pt idx="19683">
                  <c:v>-20.715624999999999</c:v>
                </c:pt>
                <c:pt idx="19684">
                  <c:v>-20.719374999999996</c:v>
                </c:pt>
                <c:pt idx="19685">
                  <c:v>-20.719374999999996</c:v>
                </c:pt>
                <c:pt idx="19686">
                  <c:v>-20.722499999999993</c:v>
                </c:pt>
                <c:pt idx="19687">
                  <c:v>-20.724375000000002</c:v>
                </c:pt>
                <c:pt idx="19688">
                  <c:v>-20.726249999999997</c:v>
                </c:pt>
                <c:pt idx="19689">
                  <c:v>-20.728749999999998</c:v>
                </c:pt>
                <c:pt idx="19690">
                  <c:v>-20.729999999999993</c:v>
                </c:pt>
                <c:pt idx="19691">
                  <c:v>-20.733125000000001</c:v>
                </c:pt>
                <c:pt idx="19692">
                  <c:v>-20.734999999999999</c:v>
                </c:pt>
                <c:pt idx="19693">
                  <c:v>-20.737499999999994</c:v>
                </c:pt>
                <c:pt idx="19694">
                  <c:v>-20.73875</c:v>
                </c:pt>
                <c:pt idx="19695">
                  <c:v>-20.740625000000001</c:v>
                </c:pt>
                <c:pt idx="19696">
                  <c:v>-20.741874999999997</c:v>
                </c:pt>
                <c:pt idx="19697">
                  <c:v>-20.744999999999994</c:v>
                </c:pt>
                <c:pt idx="19698">
                  <c:v>-20.747500000000002</c:v>
                </c:pt>
                <c:pt idx="19699">
                  <c:v>-20.749374999999997</c:v>
                </c:pt>
                <c:pt idx="19700">
                  <c:v>-20.751249999999999</c:v>
                </c:pt>
                <c:pt idx="19701">
                  <c:v>-20.753124999999997</c:v>
                </c:pt>
                <c:pt idx="19702">
                  <c:v>-20.755625000000002</c:v>
                </c:pt>
                <c:pt idx="19703">
                  <c:v>-20.758125</c:v>
                </c:pt>
                <c:pt idx="19704">
                  <c:v>-20.759374999999995</c:v>
                </c:pt>
                <c:pt idx="19705">
                  <c:v>-20.761249999999997</c:v>
                </c:pt>
                <c:pt idx="19706">
                  <c:v>-20.763749999999998</c:v>
                </c:pt>
                <c:pt idx="19707">
                  <c:v>-20.765625</c:v>
                </c:pt>
                <c:pt idx="19708">
                  <c:v>-20.768124999999998</c:v>
                </c:pt>
                <c:pt idx="19709">
                  <c:v>-20.770625000000003</c:v>
                </c:pt>
                <c:pt idx="19710">
                  <c:v>-20.772500000000001</c:v>
                </c:pt>
                <c:pt idx="19711">
                  <c:v>-20.774374999999996</c:v>
                </c:pt>
                <c:pt idx="19712">
                  <c:v>-20.778125000000003</c:v>
                </c:pt>
                <c:pt idx="19713">
                  <c:v>-20.780625000000001</c:v>
                </c:pt>
                <c:pt idx="19714">
                  <c:v>-20.782499999999995</c:v>
                </c:pt>
                <c:pt idx="19715">
                  <c:v>-20.783749999999998</c:v>
                </c:pt>
                <c:pt idx="19716">
                  <c:v>-20.784999999999993</c:v>
                </c:pt>
                <c:pt idx="19717">
                  <c:v>-20.788125000000001</c:v>
                </c:pt>
                <c:pt idx="19718">
                  <c:v>-20.789999999999996</c:v>
                </c:pt>
                <c:pt idx="19719">
                  <c:v>-20.791249999999998</c:v>
                </c:pt>
                <c:pt idx="19720">
                  <c:v>-20.793125000000003</c:v>
                </c:pt>
                <c:pt idx="19721">
                  <c:v>-20.796874999999996</c:v>
                </c:pt>
                <c:pt idx="19722">
                  <c:v>-20.798749999999998</c:v>
                </c:pt>
                <c:pt idx="19723">
                  <c:v>-20.799999999999994</c:v>
                </c:pt>
                <c:pt idx="19724">
                  <c:v>-20.802500000000002</c:v>
                </c:pt>
                <c:pt idx="19725">
                  <c:v>-20.803750000000001</c:v>
                </c:pt>
                <c:pt idx="19726">
                  <c:v>-20.807499999999994</c:v>
                </c:pt>
                <c:pt idx="19727">
                  <c:v>-20.809374999999999</c:v>
                </c:pt>
                <c:pt idx="19728">
                  <c:v>-20.809374999999999</c:v>
                </c:pt>
                <c:pt idx="19729">
                  <c:v>-20.811874999999997</c:v>
                </c:pt>
                <c:pt idx="19730">
                  <c:v>-20.814999999999994</c:v>
                </c:pt>
                <c:pt idx="19731">
                  <c:v>-20.817500000000003</c:v>
                </c:pt>
                <c:pt idx="19732">
                  <c:v>-20.819374999999997</c:v>
                </c:pt>
                <c:pt idx="19733">
                  <c:v>-20.821249999999999</c:v>
                </c:pt>
                <c:pt idx="19734">
                  <c:v>-20.823749999999997</c:v>
                </c:pt>
                <c:pt idx="19735">
                  <c:v>-20.826874999999998</c:v>
                </c:pt>
                <c:pt idx="19736">
                  <c:v>-20.829374999999999</c:v>
                </c:pt>
                <c:pt idx="19737">
                  <c:v>-20.829999999999995</c:v>
                </c:pt>
                <c:pt idx="19738">
                  <c:v>-20.831874999999997</c:v>
                </c:pt>
                <c:pt idx="19739">
                  <c:v>-20.834374999999998</c:v>
                </c:pt>
                <c:pt idx="19740">
                  <c:v>-20.835625</c:v>
                </c:pt>
                <c:pt idx="19741">
                  <c:v>-20.837499999999995</c:v>
                </c:pt>
                <c:pt idx="19742">
                  <c:v>-20.840000000000003</c:v>
                </c:pt>
                <c:pt idx="19743">
                  <c:v>-20.843125000000001</c:v>
                </c:pt>
                <c:pt idx="19744">
                  <c:v>-20.844374999999999</c:v>
                </c:pt>
                <c:pt idx="19745">
                  <c:v>-20.844999999999995</c:v>
                </c:pt>
                <c:pt idx="19746">
                  <c:v>-20.849374999999998</c:v>
                </c:pt>
                <c:pt idx="19747">
                  <c:v>-20.850625000000001</c:v>
                </c:pt>
                <c:pt idx="19748">
                  <c:v>-20.851875</c:v>
                </c:pt>
                <c:pt idx="19749">
                  <c:v>-20.853124999999995</c:v>
                </c:pt>
                <c:pt idx="19750">
                  <c:v>-20.854999999999997</c:v>
                </c:pt>
                <c:pt idx="19751">
                  <c:v>-20.857499999999998</c:v>
                </c:pt>
                <c:pt idx="19752">
                  <c:v>-20.859375</c:v>
                </c:pt>
                <c:pt idx="19753">
                  <c:v>-20.861249999999998</c:v>
                </c:pt>
                <c:pt idx="19754">
                  <c:v>-20.864374999999999</c:v>
                </c:pt>
                <c:pt idx="19755">
                  <c:v>-20.866875</c:v>
                </c:pt>
                <c:pt idx="19756">
                  <c:v>-20.869374999999998</c:v>
                </c:pt>
                <c:pt idx="19757">
                  <c:v>-20.871874999999999</c:v>
                </c:pt>
                <c:pt idx="19758">
                  <c:v>-20.874375000000001</c:v>
                </c:pt>
                <c:pt idx="19759">
                  <c:v>-20.876249999999999</c:v>
                </c:pt>
                <c:pt idx="19760">
                  <c:v>-20.878124999999994</c:v>
                </c:pt>
                <c:pt idx="19761">
                  <c:v>-20.88</c:v>
                </c:pt>
                <c:pt idx="19762">
                  <c:v>-20.881875000000001</c:v>
                </c:pt>
                <c:pt idx="19763">
                  <c:v>-20.883124999999996</c:v>
                </c:pt>
                <c:pt idx="19764">
                  <c:v>-20.884999999999998</c:v>
                </c:pt>
                <c:pt idx="19765">
                  <c:v>-20.887499999999999</c:v>
                </c:pt>
                <c:pt idx="19766">
                  <c:v>-20.889999999999997</c:v>
                </c:pt>
                <c:pt idx="19767">
                  <c:v>-20.893749999999994</c:v>
                </c:pt>
                <c:pt idx="19768">
                  <c:v>-20.894374999999997</c:v>
                </c:pt>
                <c:pt idx="19769">
                  <c:v>-20.896250000000002</c:v>
                </c:pt>
                <c:pt idx="19770">
                  <c:v>-20.89875</c:v>
                </c:pt>
                <c:pt idx="19771">
                  <c:v>-20.901249999999994</c:v>
                </c:pt>
                <c:pt idx="19772">
                  <c:v>-20.903750000000002</c:v>
                </c:pt>
                <c:pt idx="19773">
                  <c:v>-20.904375000000002</c:v>
                </c:pt>
                <c:pt idx="19774">
                  <c:v>-20.906874999999999</c:v>
                </c:pt>
                <c:pt idx="19775">
                  <c:v>-20.908124999999995</c:v>
                </c:pt>
                <c:pt idx="19776">
                  <c:v>-20.909999999999997</c:v>
                </c:pt>
                <c:pt idx="19777">
                  <c:v>-20.914999999999999</c:v>
                </c:pt>
                <c:pt idx="19778">
                  <c:v>-20.914999999999999</c:v>
                </c:pt>
                <c:pt idx="19779">
                  <c:v>-20.917499999999997</c:v>
                </c:pt>
                <c:pt idx="19780">
                  <c:v>-20.919375000000002</c:v>
                </c:pt>
                <c:pt idx="19781">
                  <c:v>-20.921875</c:v>
                </c:pt>
                <c:pt idx="19782">
                  <c:v>-20.924374999999998</c:v>
                </c:pt>
                <c:pt idx="19783">
                  <c:v>-20.927499999999998</c:v>
                </c:pt>
                <c:pt idx="19784">
                  <c:v>-20.928124999999998</c:v>
                </c:pt>
                <c:pt idx="19785">
                  <c:v>-20.93</c:v>
                </c:pt>
                <c:pt idx="19786">
                  <c:v>-20.932499999999997</c:v>
                </c:pt>
                <c:pt idx="19787">
                  <c:v>-20.933750000000003</c:v>
                </c:pt>
                <c:pt idx="19788">
                  <c:v>-20.9375</c:v>
                </c:pt>
                <c:pt idx="19789">
                  <c:v>-20.939999999999998</c:v>
                </c:pt>
                <c:pt idx="19790">
                  <c:v>-20.941249999999993</c:v>
                </c:pt>
                <c:pt idx="19791">
                  <c:v>-20.944375000000001</c:v>
                </c:pt>
                <c:pt idx="19792">
                  <c:v>-20.945</c:v>
                </c:pt>
                <c:pt idx="19793">
                  <c:v>-20.946249999999996</c:v>
                </c:pt>
                <c:pt idx="19794">
                  <c:v>-20.948124999999997</c:v>
                </c:pt>
                <c:pt idx="19795">
                  <c:v>-20.95</c:v>
                </c:pt>
                <c:pt idx="19796">
                  <c:v>-20.953124999999996</c:v>
                </c:pt>
                <c:pt idx="19797">
                  <c:v>-20.954999999999998</c:v>
                </c:pt>
                <c:pt idx="19798">
                  <c:v>-20.9575</c:v>
                </c:pt>
                <c:pt idx="19799">
                  <c:v>-20.958750000000002</c:v>
                </c:pt>
                <c:pt idx="19800">
                  <c:v>-20.961874999999999</c:v>
                </c:pt>
                <c:pt idx="19801">
                  <c:v>-20.963124999999998</c:v>
                </c:pt>
                <c:pt idx="19802">
                  <c:v>-20.964374999999993</c:v>
                </c:pt>
                <c:pt idx="19803">
                  <c:v>-20.966250000000002</c:v>
                </c:pt>
                <c:pt idx="19804">
                  <c:v>-20.968749999999996</c:v>
                </c:pt>
                <c:pt idx="19805">
                  <c:v>-20.971874999999994</c:v>
                </c:pt>
                <c:pt idx="19806">
                  <c:v>-20.973750000000003</c:v>
                </c:pt>
                <c:pt idx="19807">
                  <c:v>-20.976249999999997</c:v>
                </c:pt>
                <c:pt idx="19808">
                  <c:v>-20.978124999999999</c:v>
                </c:pt>
                <c:pt idx="19809">
                  <c:v>-20.979999999999997</c:v>
                </c:pt>
                <c:pt idx="19810">
                  <c:v>-20.982500000000002</c:v>
                </c:pt>
                <c:pt idx="19811">
                  <c:v>-20.983749999999997</c:v>
                </c:pt>
                <c:pt idx="19812">
                  <c:v>-20.986874999999994</c:v>
                </c:pt>
                <c:pt idx="19813">
                  <c:v>-20.988750000000003</c:v>
                </c:pt>
                <c:pt idx="19814">
                  <c:v>-20.990000000000002</c:v>
                </c:pt>
                <c:pt idx="19815">
                  <c:v>-20.991875</c:v>
                </c:pt>
                <c:pt idx="19816">
                  <c:v>-20.994374999999994</c:v>
                </c:pt>
                <c:pt idx="19817">
                  <c:v>-20.998749999999998</c:v>
                </c:pt>
                <c:pt idx="19818">
                  <c:v>-21.000624999999999</c:v>
                </c:pt>
                <c:pt idx="19819">
                  <c:v>-21.000624999999999</c:v>
                </c:pt>
                <c:pt idx="19820">
                  <c:v>-21.002499999999998</c:v>
                </c:pt>
                <c:pt idx="19821">
                  <c:v>-21.005624999999998</c:v>
                </c:pt>
                <c:pt idx="19822">
                  <c:v>-21.008125</c:v>
                </c:pt>
                <c:pt idx="19823">
                  <c:v>-21.009999999999998</c:v>
                </c:pt>
                <c:pt idx="19824">
                  <c:v>-21.011249999999997</c:v>
                </c:pt>
                <c:pt idx="19825">
                  <c:v>-21.013749999999998</c:v>
                </c:pt>
                <c:pt idx="19826">
                  <c:v>-21.016874999999995</c:v>
                </c:pt>
                <c:pt idx="19827">
                  <c:v>-21.019374999999993</c:v>
                </c:pt>
                <c:pt idx="19828">
                  <c:v>-21.020000000000003</c:v>
                </c:pt>
                <c:pt idx="19829">
                  <c:v>-21.021249999999998</c:v>
                </c:pt>
                <c:pt idx="19830">
                  <c:v>-21.024999999999999</c:v>
                </c:pt>
                <c:pt idx="19831">
                  <c:v>-21.026249999999997</c:v>
                </c:pt>
                <c:pt idx="19832">
                  <c:v>-21.027500000000003</c:v>
                </c:pt>
                <c:pt idx="19833">
                  <c:v>-21.030625000000001</c:v>
                </c:pt>
                <c:pt idx="19834">
                  <c:v>-21.032499999999999</c:v>
                </c:pt>
                <c:pt idx="19835">
                  <c:v>-21.034999999999993</c:v>
                </c:pt>
                <c:pt idx="19836">
                  <c:v>-21.036249999999999</c:v>
                </c:pt>
                <c:pt idx="19837">
                  <c:v>-21.038125000000001</c:v>
                </c:pt>
                <c:pt idx="19838">
                  <c:v>-21.040624999999999</c:v>
                </c:pt>
                <c:pt idx="19839">
                  <c:v>-21.043125</c:v>
                </c:pt>
                <c:pt idx="19840">
                  <c:v>-21.045000000000002</c:v>
                </c:pt>
                <c:pt idx="19841">
                  <c:v>-21.045625000000001</c:v>
                </c:pt>
                <c:pt idx="19842">
                  <c:v>-21.048749999999998</c:v>
                </c:pt>
                <c:pt idx="19843">
                  <c:v>-21.049999999999994</c:v>
                </c:pt>
                <c:pt idx="19844">
                  <c:v>-21.050624999999997</c:v>
                </c:pt>
                <c:pt idx="19845">
                  <c:v>-21.053749999999997</c:v>
                </c:pt>
                <c:pt idx="19846">
                  <c:v>-21.055624999999999</c:v>
                </c:pt>
                <c:pt idx="19847">
                  <c:v>-21.057499999999994</c:v>
                </c:pt>
                <c:pt idx="19848">
                  <c:v>-21.060000000000002</c:v>
                </c:pt>
                <c:pt idx="19849">
                  <c:v>-21.0625</c:v>
                </c:pt>
                <c:pt idx="19850">
                  <c:v>-21.065624999999997</c:v>
                </c:pt>
                <c:pt idx="19851">
                  <c:v>-21.068125000000002</c:v>
                </c:pt>
                <c:pt idx="19852">
                  <c:v>-21.069374999999997</c:v>
                </c:pt>
                <c:pt idx="19853">
                  <c:v>-21.071249999999999</c:v>
                </c:pt>
                <c:pt idx="19854">
                  <c:v>-21.073124999999997</c:v>
                </c:pt>
                <c:pt idx="19855">
                  <c:v>-21.075000000000003</c:v>
                </c:pt>
                <c:pt idx="19856">
                  <c:v>-21.077500000000001</c:v>
                </c:pt>
                <c:pt idx="19857">
                  <c:v>-21.077500000000001</c:v>
                </c:pt>
                <c:pt idx="19858">
                  <c:v>-21.081874999999997</c:v>
                </c:pt>
                <c:pt idx="19859">
                  <c:v>-21.083125000000003</c:v>
                </c:pt>
                <c:pt idx="19860">
                  <c:v>-21.085000000000001</c:v>
                </c:pt>
                <c:pt idx="19861">
                  <c:v>-21.088749999999997</c:v>
                </c:pt>
                <c:pt idx="19862">
                  <c:v>-21.090000000000003</c:v>
                </c:pt>
                <c:pt idx="19863">
                  <c:v>-21.091249999999999</c:v>
                </c:pt>
                <c:pt idx="19864">
                  <c:v>-21.094374999999996</c:v>
                </c:pt>
                <c:pt idx="19865">
                  <c:v>-21.098125000000003</c:v>
                </c:pt>
                <c:pt idx="19866">
                  <c:v>-21.098749999999999</c:v>
                </c:pt>
                <c:pt idx="19867">
                  <c:v>-21.100625000000001</c:v>
                </c:pt>
                <c:pt idx="19868">
                  <c:v>-21.102499999999996</c:v>
                </c:pt>
                <c:pt idx="19869">
                  <c:v>-21.103749999999998</c:v>
                </c:pt>
                <c:pt idx="19870">
                  <c:v>-21.105625000000003</c:v>
                </c:pt>
                <c:pt idx="19871">
                  <c:v>-21.108750000000001</c:v>
                </c:pt>
                <c:pt idx="19872">
                  <c:v>-21.110624999999999</c:v>
                </c:pt>
                <c:pt idx="19873">
                  <c:v>-21.112499999999994</c:v>
                </c:pt>
                <c:pt idx="19874">
                  <c:v>-21.114374999999999</c:v>
                </c:pt>
                <c:pt idx="19875">
                  <c:v>-21.115625000000001</c:v>
                </c:pt>
                <c:pt idx="19876">
                  <c:v>-21.118124999999999</c:v>
                </c:pt>
                <c:pt idx="19877">
                  <c:v>-21.119374999999998</c:v>
                </c:pt>
                <c:pt idx="19878">
                  <c:v>-21.123125000000002</c:v>
                </c:pt>
                <c:pt idx="19879">
                  <c:v>-21.124999999999996</c:v>
                </c:pt>
                <c:pt idx="19880">
                  <c:v>-21.126874999999998</c:v>
                </c:pt>
                <c:pt idx="19881">
                  <c:v>-21.129375</c:v>
                </c:pt>
                <c:pt idx="19882">
                  <c:v>-21.131874999999997</c:v>
                </c:pt>
                <c:pt idx="19883">
                  <c:v>-21.134374999999999</c:v>
                </c:pt>
                <c:pt idx="19884">
                  <c:v>-21.136249999999997</c:v>
                </c:pt>
                <c:pt idx="19885">
                  <c:v>-21.137500000000003</c:v>
                </c:pt>
                <c:pt idx="19886">
                  <c:v>-21.140625</c:v>
                </c:pt>
                <c:pt idx="19887">
                  <c:v>-21.142499999999995</c:v>
                </c:pt>
                <c:pt idx="19888">
                  <c:v>-21.145625000000003</c:v>
                </c:pt>
                <c:pt idx="19889">
                  <c:v>-21.148125</c:v>
                </c:pt>
                <c:pt idx="19890">
                  <c:v>-21.14875</c:v>
                </c:pt>
                <c:pt idx="19891">
                  <c:v>-21.150624999999994</c:v>
                </c:pt>
                <c:pt idx="19892">
                  <c:v>-21.152500000000003</c:v>
                </c:pt>
                <c:pt idx="19893">
                  <c:v>-21.153750000000002</c:v>
                </c:pt>
                <c:pt idx="19894">
                  <c:v>-21.15625</c:v>
                </c:pt>
                <c:pt idx="19895">
                  <c:v>-21.158749999999998</c:v>
                </c:pt>
                <c:pt idx="19896">
                  <c:v>-21.161250000000003</c:v>
                </c:pt>
                <c:pt idx="19897">
                  <c:v>-21.163125000000001</c:v>
                </c:pt>
                <c:pt idx="19898">
                  <c:v>-21.164375</c:v>
                </c:pt>
                <c:pt idx="19899">
                  <c:v>-21.167499999999997</c:v>
                </c:pt>
                <c:pt idx="19900">
                  <c:v>-21.168750000000003</c:v>
                </c:pt>
                <c:pt idx="19901">
                  <c:v>-21.171250000000001</c:v>
                </c:pt>
                <c:pt idx="19902">
                  <c:v>-21.171875</c:v>
                </c:pt>
                <c:pt idx="19903">
                  <c:v>-21.174999999999997</c:v>
                </c:pt>
                <c:pt idx="19904">
                  <c:v>-21.178125000000001</c:v>
                </c:pt>
                <c:pt idx="19905">
                  <c:v>-21.181249999999999</c:v>
                </c:pt>
                <c:pt idx="19906">
                  <c:v>-21.181874999999998</c:v>
                </c:pt>
                <c:pt idx="19907">
                  <c:v>-21.183124999999993</c:v>
                </c:pt>
                <c:pt idx="19908">
                  <c:v>-21.185625000000002</c:v>
                </c:pt>
                <c:pt idx="19909">
                  <c:v>-21.188749999999999</c:v>
                </c:pt>
                <c:pt idx="19910">
                  <c:v>-21.189999999999998</c:v>
                </c:pt>
                <c:pt idx="19911">
                  <c:v>-21.193125000000002</c:v>
                </c:pt>
                <c:pt idx="19912">
                  <c:v>-21.193750000000001</c:v>
                </c:pt>
                <c:pt idx="19913">
                  <c:v>-21.196874999999999</c:v>
                </c:pt>
                <c:pt idx="19914">
                  <c:v>-21.198749999999993</c:v>
                </c:pt>
                <c:pt idx="19915">
                  <c:v>-21.201250000000002</c:v>
                </c:pt>
                <c:pt idx="19916">
                  <c:v>-21.203124999999996</c:v>
                </c:pt>
                <c:pt idx="19917">
                  <c:v>-21.205624999999994</c:v>
                </c:pt>
                <c:pt idx="19918">
                  <c:v>-21.2075</c:v>
                </c:pt>
                <c:pt idx="19919">
                  <c:v>-21.209375000000001</c:v>
                </c:pt>
                <c:pt idx="19920">
                  <c:v>-21.211874999999999</c:v>
                </c:pt>
                <c:pt idx="19921">
                  <c:v>-21.214374999999997</c:v>
                </c:pt>
                <c:pt idx="19922">
                  <c:v>-21.215625000000003</c:v>
                </c:pt>
                <c:pt idx="19923">
                  <c:v>-21.216875000000002</c:v>
                </c:pt>
                <c:pt idx="19924">
                  <c:v>-21.21875</c:v>
                </c:pt>
                <c:pt idx="19925">
                  <c:v>-21.220624999999995</c:v>
                </c:pt>
                <c:pt idx="19926">
                  <c:v>-21.223750000000003</c:v>
                </c:pt>
                <c:pt idx="19927">
                  <c:v>-21.224999999999998</c:v>
                </c:pt>
                <c:pt idx="19928">
                  <c:v>-21.226875</c:v>
                </c:pt>
                <c:pt idx="19929">
                  <c:v>-21.231250000000003</c:v>
                </c:pt>
                <c:pt idx="19930">
                  <c:v>-21.232499999999998</c:v>
                </c:pt>
                <c:pt idx="19931">
                  <c:v>-21.233750000000001</c:v>
                </c:pt>
                <c:pt idx="19932">
                  <c:v>-21.236249999999995</c:v>
                </c:pt>
                <c:pt idx="19933">
                  <c:v>-21.238124999999997</c:v>
                </c:pt>
                <c:pt idx="19934">
                  <c:v>-21.241250000000001</c:v>
                </c:pt>
                <c:pt idx="19935">
                  <c:v>-21.243124999999996</c:v>
                </c:pt>
                <c:pt idx="19936">
                  <c:v>-21.244999999999997</c:v>
                </c:pt>
                <c:pt idx="19937">
                  <c:v>-21.248124999999998</c:v>
                </c:pt>
                <c:pt idx="19938">
                  <c:v>-21.249375000000001</c:v>
                </c:pt>
                <c:pt idx="19939">
                  <c:v>-21.25</c:v>
                </c:pt>
                <c:pt idx="19940">
                  <c:v>-21.253124999999997</c:v>
                </c:pt>
                <c:pt idx="19941">
                  <c:v>-21.255624999999998</c:v>
                </c:pt>
                <c:pt idx="19942">
                  <c:v>-21.2575</c:v>
                </c:pt>
                <c:pt idx="19943">
                  <c:v>-21.258749999999996</c:v>
                </c:pt>
                <c:pt idx="19944">
                  <c:v>-21.261249999999993</c:v>
                </c:pt>
                <c:pt idx="19945">
                  <c:v>-21.263750000000002</c:v>
                </c:pt>
                <c:pt idx="19946">
                  <c:v>-21.265624999999996</c:v>
                </c:pt>
                <c:pt idx="19947">
                  <c:v>-21.268124999999998</c:v>
                </c:pt>
                <c:pt idx="19948">
                  <c:v>-21.27</c:v>
                </c:pt>
                <c:pt idx="19949">
                  <c:v>-21.271875000000001</c:v>
                </c:pt>
                <c:pt idx="19950">
                  <c:v>-21.273749999999996</c:v>
                </c:pt>
                <c:pt idx="19951">
                  <c:v>-21.276249999999994</c:v>
                </c:pt>
                <c:pt idx="19952">
                  <c:v>-21.278750000000002</c:v>
                </c:pt>
                <c:pt idx="19953">
                  <c:v>-21.280624999999997</c:v>
                </c:pt>
                <c:pt idx="19954">
                  <c:v>-21.282499999999999</c:v>
                </c:pt>
                <c:pt idx="19955">
                  <c:v>-21.283749999999994</c:v>
                </c:pt>
                <c:pt idx="19956">
                  <c:v>-21.285625</c:v>
                </c:pt>
                <c:pt idx="19957">
                  <c:v>-21.289375</c:v>
                </c:pt>
                <c:pt idx="19958">
                  <c:v>-21.292499999999997</c:v>
                </c:pt>
                <c:pt idx="19959">
                  <c:v>-21.294375000000002</c:v>
                </c:pt>
                <c:pt idx="19960">
                  <c:v>-21.295624999999998</c:v>
                </c:pt>
                <c:pt idx="19961">
                  <c:v>-21.297499999999999</c:v>
                </c:pt>
                <c:pt idx="19962">
                  <c:v>-21.298749999999995</c:v>
                </c:pt>
                <c:pt idx="19963">
                  <c:v>-21.300624999999997</c:v>
                </c:pt>
                <c:pt idx="19964">
                  <c:v>-21.303124999999998</c:v>
                </c:pt>
                <c:pt idx="19965">
                  <c:v>-21.305624999999999</c:v>
                </c:pt>
                <c:pt idx="19966">
                  <c:v>-21.307499999999997</c:v>
                </c:pt>
                <c:pt idx="19967">
                  <c:v>-21.310624999999998</c:v>
                </c:pt>
                <c:pt idx="19968">
                  <c:v>-21.311249999999998</c:v>
                </c:pt>
                <c:pt idx="19969">
                  <c:v>-21.313124999999999</c:v>
                </c:pt>
                <c:pt idx="19970">
                  <c:v>-21.316875000000003</c:v>
                </c:pt>
                <c:pt idx="19971">
                  <c:v>-21.319375000000001</c:v>
                </c:pt>
                <c:pt idx="19972">
                  <c:v>-21.320625</c:v>
                </c:pt>
                <c:pt idx="19973">
                  <c:v>-21.322499999999998</c:v>
                </c:pt>
                <c:pt idx="19974">
                  <c:v>-21.324375000000003</c:v>
                </c:pt>
                <c:pt idx="19975">
                  <c:v>-21.328125</c:v>
                </c:pt>
                <c:pt idx="19976">
                  <c:v>-21.328749999999996</c:v>
                </c:pt>
                <c:pt idx="19977">
                  <c:v>-21.329374999999995</c:v>
                </c:pt>
                <c:pt idx="19978">
                  <c:v>-21.331874999999993</c:v>
                </c:pt>
                <c:pt idx="19979">
                  <c:v>-21.334375000000001</c:v>
                </c:pt>
                <c:pt idx="19980">
                  <c:v>-21.335625</c:v>
                </c:pt>
                <c:pt idx="19981">
                  <c:v>-21.338749999999997</c:v>
                </c:pt>
                <c:pt idx="19982">
                  <c:v>-21.340624999999999</c:v>
                </c:pt>
                <c:pt idx="19983">
                  <c:v>-21.342500000000001</c:v>
                </c:pt>
                <c:pt idx="19984">
                  <c:v>-21.346249999999998</c:v>
                </c:pt>
                <c:pt idx="19985">
                  <c:v>-21.348125</c:v>
                </c:pt>
                <c:pt idx="19986">
                  <c:v>-21.349375000000002</c:v>
                </c:pt>
                <c:pt idx="19987">
                  <c:v>-21.35</c:v>
                </c:pt>
                <c:pt idx="19988">
                  <c:v>-21.353749999999998</c:v>
                </c:pt>
                <c:pt idx="19989">
                  <c:v>-21.355625</c:v>
                </c:pt>
                <c:pt idx="19990">
                  <c:v>-21.357500000000002</c:v>
                </c:pt>
                <c:pt idx="19991">
                  <c:v>-21.359374999999996</c:v>
                </c:pt>
                <c:pt idx="19992">
                  <c:v>-21.36</c:v>
                </c:pt>
                <c:pt idx="19993">
                  <c:v>-21.362499999999994</c:v>
                </c:pt>
                <c:pt idx="19994">
                  <c:v>-21.365000000000002</c:v>
                </c:pt>
                <c:pt idx="19995">
                  <c:v>-21.366874999999997</c:v>
                </c:pt>
                <c:pt idx="19996">
                  <c:v>-21.368749999999999</c:v>
                </c:pt>
                <c:pt idx="19997">
                  <c:v>-21.37125</c:v>
                </c:pt>
                <c:pt idx="19998">
                  <c:v>-21.374374999999997</c:v>
                </c:pt>
                <c:pt idx="19999">
                  <c:v>-21.375</c:v>
                </c:pt>
                <c:pt idx="20000">
                  <c:v>-21.376874999999995</c:v>
                </c:pt>
                <c:pt idx="20001">
                  <c:v>-21.379375000000003</c:v>
                </c:pt>
                <c:pt idx="20002">
                  <c:v>-21.3825</c:v>
                </c:pt>
                <c:pt idx="20003">
                  <c:v>-21.384999999999994</c:v>
                </c:pt>
                <c:pt idx="20004">
                  <c:v>-21.386875000000003</c:v>
                </c:pt>
                <c:pt idx="20005">
                  <c:v>-21.388125000000002</c:v>
                </c:pt>
                <c:pt idx="20006">
                  <c:v>-21.389374999999998</c:v>
                </c:pt>
                <c:pt idx="20007">
                  <c:v>-21.392499999999995</c:v>
                </c:pt>
                <c:pt idx="20008">
                  <c:v>-21.395625000000003</c:v>
                </c:pt>
                <c:pt idx="20009">
                  <c:v>-21.396874999999998</c:v>
                </c:pt>
                <c:pt idx="20010">
                  <c:v>-21.398125</c:v>
                </c:pt>
                <c:pt idx="20011">
                  <c:v>-21.400624999999998</c:v>
                </c:pt>
                <c:pt idx="20012">
                  <c:v>-21.403749999999999</c:v>
                </c:pt>
                <c:pt idx="20013">
                  <c:v>-21.40625</c:v>
                </c:pt>
                <c:pt idx="20014">
                  <c:v>-21.406874999999996</c:v>
                </c:pt>
                <c:pt idx="20015">
                  <c:v>-21.408749999999998</c:v>
                </c:pt>
                <c:pt idx="20016">
                  <c:v>-21.411249999999999</c:v>
                </c:pt>
                <c:pt idx="20017">
                  <c:v>-21.41375</c:v>
                </c:pt>
                <c:pt idx="20018">
                  <c:v>-21.416874999999997</c:v>
                </c:pt>
                <c:pt idx="20019">
                  <c:v>-21.418125000000003</c:v>
                </c:pt>
                <c:pt idx="20020">
                  <c:v>-21.42</c:v>
                </c:pt>
                <c:pt idx="20021">
                  <c:v>-21.421874999999996</c:v>
                </c:pt>
                <c:pt idx="20022">
                  <c:v>-21.424374999999998</c:v>
                </c:pt>
                <c:pt idx="20023">
                  <c:v>-21.426874999999999</c:v>
                </c:pt>
                <c:pt idx="20024">
                  <c:v>-21.429374999999997</c:v>
                </c:pt>
                <c:pt idx="20025">
                  <c:v>-21.430624999999999</c:v>
                </c:pt>
                <c:pt idx="20026">
                  <c:v>-21.431874999999998</c:v>
                </c:pt>
                <c:pt idx="20027">
                  <c:v>-21.434374999999999</c:v>
                </c:pt>
                <c:pt idx="20028">
                  <c:v>-21.436250000000001</c:v>
                </c:pt>
                <c:pt idx="20029">
                  <c:v>-21.438749999999999</c:v>
                </c:pt>
                <c:pt idx="20030">
                  <c:v>-21.441875</c:v>
                </c:pt>
                <c:pt idx="20031">
                  <c:v>-21.443125000000002</c:v>
                </c:pt>
                <c:pt idx="20032">
                  <c:v>-21.445625</c:v>
                </c:pt>
                <c:pt idx="20033">
                  <c:v>-21.446249999999999</c:v>
                </c:pt>
                <c:pt idx="20034">
                  <c:v>-21.448749999999997</c:v>
                </c:pt>
                <c:pt idx="20035">
                  <c:v>-21.450625000000002</c:v>
                </c:pt>
                <c:pt idx="20036">
                  <c:v>-21.452499999999997</c:v>
                </c:pt>
                <c:pt idx="20037">
                  <c:v>-21.454999999999995</c:v>
                </c:pt>
                <c:pt idx="20038">
                  <c:v>-21.456249999999997</c:v>
                </c:pt>
                <c:pt idx="20039">
                  <c:v>-21.458750000000002</c:v>
                </c:pt>
                <c:pt idx="20040">
                  <c:v>-21.460625</c:v>
                </c:pt>
                <c:pt idx="20041">
                  <c:v>-21.463749999999997</c:v>
                </c:pt>
                <c:pt idx="20042">
                  <c:v>-21.465625000000003</c:v>
                </c:pt>
                <c:pt idx="20043">
                  <c:v>-21.467499999999998</c:v>
                </c:pt>
                <c:pt idx="20044">
                  <c:v>-21.469374999999999</c:v>
                </c:pt>
                <c:pt idx="20045">
                  <c:v>-21.471249999999998</c:v>
                </c:pt>
                <c:pt idx="20046">
                  <c:v>-21.473750000000003</c:v>
                </c:pt>
                <c:pt idx="20047">
                  <c:v>-21.47625</c:v>
                </c:pt>
                <c:pt idx="20048">
                  <c:v>-21.478124999999995</c:v>
                </c:pt>
                <c:pt idx="20049">
                  <c:v>-21.479999999999997</c:v>
                </c:pt>
                <c:pt idx="20050">
                  <c:v>-21.483125000000001</c:v>
                </c:pt>
                <c:pt idx="20051">
                  <c:v>-21.486249999999998</c:v>
                </c:pt>
                <c:pt idx="20052">
                  <c:v>-21.486874999999998</c:v>
                </c:pt>
                <c:pt idx="20053">
                  <c:v>-21.488124999999993</c:v>
                </c:pt>
                <c:pt idx="20054">
                  <c:v>-21.491250000000001</c:v>
                </c:pt>
                <c:pt idx="20055">
                  <c:v>-21.491875</c:v>
                </c:pt>
                <c:pt idx="20056">
                  <c:v>-21.493124999999996</c:v>
                </c:pt>
                <c:pt idx="20057">
                  <c:v>-21.496250000000003</c:v>
                </c:pt>
                <c:pt idx="20058">
                  <c:v>-21.499999999999996</c:v>
                </c:pt>
                <c:pt idx="20059">
                  <c:v>-21.501874999999998</c:v>
                </c:pt>
                <c:pt idx="20060">
                  <c:v>-21.503124999999994</c:v>
                </c:pt>
                <c:pt idx="20061">
                  <c:v>-21.504999999999999</c:v>
                </c:pt>
                <c:pt idx="20062">
                  <c:v>-21.506875000000001</c:v>
                </c:pt>
                <c:pt idx="20063">
                  <c:v>-21.509374999999999</c:v>
                </c:pt>
                <c:pt idx="20064">
                  <c:v>-21.512499999999999</c:v>
                </c:pt>
                <c:pt idx="20065">
                  <c:v>-21.514375000000001</c:v>
                </c:pt>
                <c:pt idx="20066">
                  <c:v>-21.515624999999996</c:v>
                </c:pt>
                <c:pt idx="20067">
                  <c:v>-21.517499999999998</c:v>
                </c:pt>
                <c:pt idx="20068">
                  <c:v>-21.519374999999997</c:v>
                </c:pt>
                <c:pt idx="20069">
                  <c:v>-21.521875000000001</c:v>
                </c:pt>
                <c:pt idx="20070">
                  <c:v>-21.52375</c:v>
                </c:pt>
                <c:pt idx="20071">
                  <c:v>-21.526249999999994</c:v>
                </c:pt>
                <c:pt idx="20072">
                  <c:v>-21.5275</c:v>
                </c:pt>
                <c:pt idx="20073">
                  <c:v>-21.529375000000002</c:v>
                </c:pt>
                <c:pt idx="20074">
                  <c:v>-21.530624999999997</c:v>
                </c:pt>
                <c:pt idx="20075">
                  <c:v>-21.533749999999994</c:v>
                </c:pt>
                <c:pt idx="20076">
                  <c:v>-21.537499999999998</c:v>
                </c:pt>
                <c:pt idx="20077">
                  <c:v>-21.53875</c:v>
                </c:pt>
                <c:pt idx="20078">
                  <c:v>-21.540624999999995</c:v>
                </c:pt>
                <c:pt idx="20079">
                  <c:v>-21.543750000000003</c:v>
                </c:pt>
                <c:pt idx="20080">
                  <c:v>-21.544999999999998</c:v>
                </c:pt>
                <c:pt idx="20081">
                  <c:v>-21.546875</c:v>
                </c:pt>
                <c:pt idx="20082">
                  <c:v>-21.549374999999998</c:v>
                </c:pt>
                <c:pt idx="20083">
                  <c:v>-21.550624999999997</c:v>
                </c:pt>
                <c:pt idx="20084">
                  <c:v>-21.553124999999998</c:v>
                </c:pt>
                <c:pt idx="20085">
                  <c:v>-21.556249999999995</c:v>
                </c:pt>
                <c:pt idx="20086">
                  <c:v>-21.557499999999997</c:v>
                </c:pt>
                <c:pt idx="20087">
                  <c:v>-21.559375000000003</c:v>
                </c:pt>
                <c:pt idx="20088">
                  <c:v>-21.561875000000001</c:v>
                </c:pt>
                <c:pt idx="20089">
                  <c:v>-21.564374999999998</c:v>
                </c:pt>
                <c:pt idx="20090">
                  <c:v>-21.566249999999993</c:v>
                </c:pt>
                <c:pt idx="20091">
                  <c:v>-21.567499999999999</c:v>
                </c:pt>
                <c:pt idx="20092">
                  <c:v>-21.569375000000001</c:v>
                </c:pt>
                <c:pt idx="20093">
                  <c:v>-21.571249999999996</c:v>
                </c:pt>
                <c:pt idx="20094">
                  <c:v>-21.574375000000003</c:v>
                </c:pt>
                <c:pt idx="20095">
                  <c:v>-21.577500000000001</c:v>
                </c:pt>
                <c:pt idx="20096">
                  <c:v>-21.578749999999996</c:v>
                </c:pt>
                <c:pt idx="20097">
                  <c:v>-21.581249999999994</c:v>
                </c:pt>
                <c:pt idx="20098">
                  <c:v>-21.5825</c:v>
                </c:pt>
                <c:pt idx="20099">
                  <c:v>-21.583750000000002</c:v>
                </c:pt>
                <c:pt idx="20100">
                  <c:v>-21.586874999999999</c:v>
                </c:pt>
                <c:pt idx="20101">
                  <c:v>-21.588749999999994</c:v>
                </c:pt>
                <c:pt idx="20102">
                  <c:v>-21.591250000000002</c:v>
                </c:pt>
                <c:pt idx="20103">
                  <c:v>-21.593124999999997</c:v>
                </c:pt>
                <c:pt idx="20104">
                  <c:v>-21.594374999999999</c:v>
                </c:pt>
                <c:pt idx="20105">
                  <c:v>-21.598125</c:v>
                </c:pt>
                <c:pt idx="20106">
                  <c:v>-21.599375000000002</c:v>
                </c:pt>
                <c:pt idx="20107">
                  <c:v>-21.6</c:v>
                </c:pt>
                <c:pt idx="20108">
                  <c:v>-21.603124999999999</c:v>
                </c:pt>
                <c:pt idx="20109">
                  <c:v>-21.606250000000003</c:v>
                </c:pt>
                <c:pt idx="20110">
                  <c:v>-21.608124999999998</c:v>
                </c:pt>
                <c:pt idx="20111">
                  <c:v>-21.61</c:v>
                </c:pt>
                <c:pt idx="20112">
                  <c:v>-21.611874999999994</c:v>
                </c:pt>
                <c:pt idx="20113">
                  <c:v>-21.614375000000003</c:v>
                </c:pt>
                <c:pt idx="20114">
                  <c:v>-21.615624999999998</c:v>
                </c:pt>
                <c:pt idx="20115">
                  <c:v>-21.618749999999995</c:v>
                </c:pt>
                <c:pt idx="20116">
                  <c:v>-21.621250000000003</c:v>
                </c:pt>
                <c:pt idx="20117">
                  <c:v>-21.623124999999998</c:v>
                </c:pt>
                <c:pt idx="20118">
                  <c:v>-21.624375000000001</c:v>
                </c:pt>
                <c:pt idx="20119">
                  <c:v>-21.625624999999999</c:v>
                </c:pt>
                <c:pt idx="20120">
                  <c:v>-21.626874999999995</c:v>
                </c:pt>
                <c:pt idx="20121">
                  <c:v>-21.630624999999998</c:v>
                </c:pt>
                <c:pt idx="20122">
                  <c:v>-21.633125</c:v>
                </c:pt>
                <c:pt idx="20123">
                  <c:v>-21.634999999999998</c:v>
                </c:pt>
                <c:pt idx="20124">
                  <c:v>-21.635624999999997</c:v>
                </c:pt>
                <c:pt idx="20125">
                  <c:v>-21.638124999999999</c:v>
                </c:pt>
                <c:pt idx="20126">
                  <c:v>-21.641249999999996</c:v>
                </c:pt>
                <c:pt idx="20127">
                  <c:v>-21.644374999999993</c:v>
                </c:pt>
                <c:pt idx="20128">
                  <c:v>-21.646249999999998</c:v>
                </c:pt>
                <c:pt idx="20129">
                  <c:v>-21.647500000000001</c:v>
                </c:pt>
                <c:pt idx="20130">
                  <c:v>-21.648749999999996</c:v>
                </c:pt>
                <c:pt idx="20131">
                  <c:v>-21.650624999999998</c:v>
                </c:pt>
                <c:pt idx="20132">
                  <c:v>-21.654375000000002</c:v>
                </c:pt>
                <c:pt idx="20133">
                  <c:v>-21.655625000000001</c:v>
                </c:pt>
                <c:pt idx="20134">
                  <c:v>-21.657499999999999</c:v>
                </c:pt>
                <c:pt idx="20135">
                  <c:v>-21.658749999999998</c:v>
                </c:pt>
                <c:pt idx="20136">
                  <c:v>-21.659999999999993</c:v>
                </c:pt>
                <c:pt idx="20137">
                  <c:v>-21.663125000000001</c:v>
                </c:pt>
                <c:pt idx="20138">
                  <c:v>-21.665624999999999</c:v>
                </c:pt>
                <c:pt idx="20139">
                  <c:v>-21.667499999999993</c:v>
                </c:pt>
                <c:pt idx="20140">
                  <c:v>-21.668749999999999</c:v>
                </c:pt>
                <c:pt idx="20141">
                  <c:v>-21.671249999999997</c:v>
                </c:pt>
                <c:pt idx="20142">
                  <c:v>-21.674374999999994</c:v>
                </c:pt>
                <c:pt idx="20143">
                  <c:v>-21.67625</c:v>
                </c:pt>
                <c:pt idx="20144">
                  <c:v>-21.677500000000002</c:v>
                </c:pt>
                <c:pt idx="20145">
                  <c:v>-21.679374999999997</c:v>
                </c:pt>
                <c:pt idx="20146">
                  <c:v>-21.681874999999994</c:v>
                </c:pt>
                <c:pt idx="20147">
                  <c:v>-21.685000000000002</c:v>
                </c:pt>
                <c:pt idx="20148">
                  <c:v>-21.688124999999999</c:v>
                </c:pt>
                <c:pt idx="20149">
                  <c:v>-21.688749999999999</c:v>
                </c:pt>
                <c:pt idx="20150">
                  <c:v>-21.690624999999997</c:v>
                </c:pt>
                <c:pt idx="20151">
                  <c:v>-21.693125000000002</c:v>
                </c:pt>
                <c:pt idx="20152">
                  <c:v>-21.693749999999998</c:v>
                </c:pt>
                <c:pt idx="20153">
                  <c:v>-21.696874999999995</c:v>
                </c:pt>
                <c:pt idx="20154">
                  <c:v>-21.699375000000003</c:v>
                </c:pt>
                <c:pt idx="20155">
                  <c:v>-21.701874999999998</c:v>
                </c:pt>
                <c:pt idx="20156">
                  <c:v>-21.703749999999999</c:v>
                </c:pt>
                <c:pt idx="20157">
                  <c:v>-21.704999999999995</c:v>
                </c:pt>
                <c:pt idx="20158">
                  <c:v>-21.706249999999997</c:v>
                </c:pt>
                <c:pt idx="20159">
                  <c:v>-21.708749999999998</c:v>
                </c:pt>
                <c:pt idx="20160">
                  <c:v>-21.71125</c:v>
                </c:pt>
                <c:pt idx="20161">
                  <c:v>-21.713124999999998</c:v>
                </c:pt>
                <c:pt idx="20162">
                  <c:v>-21.716249999999999</c:v>
                </c:pt>
                <c:pt idx="20163">
                  <c:v>-21.718125000000001</c:v>
                </c:pt>
                <c:pt idx="20164">
                  <c:v>-21.719374999999996</c:v>
                </c:pt>
                <c:pt idx="20165">
                  <c:v>-21.721874999999997</c:v>
                </c:pt>
                <c:pt idx="20166">
                  <c:v>-21.724374999999998</c:v>
                </c:pt>
                <c:pt idx="20167">
                  <c:v>-21.726874999999996</c:v>
                </c:pt>
                <c:pt idx="20168">
                  <c:v>-21.727499999999996</c:v>
                </c:pt>
                <c:pt idx="20169">
                  <c:v>-21.729999999999993</c:v>
                </c:pt>
                <c:pt idx="20170">
                  <c:v>-21.733750000000001</c:v>
                </c:pt>
                <c:pt idx="20171">
                  <c:v>-21.736249999999998</c:v>
                </c:pt>
                <c:pt idx="20172">
                  <c:v>-21.735624999999999</c:v>
                </c:pt>
                <c:pt idx="20173">
                  <c:v>-21.737499999999994</c:v>
                </c:pt>
                <c:pt idx="20174">
                  <c:v>-21.740000000000002</c:v>
                </c:pt>
                <c:pt idx="20175">
                  <c:v>-21.743124999999999</c:v>
                </c:pt>
                <c:pt idx="20176">
                  <c:v>-21.745624999999993</c:v>
                </c:pt>
                <c:pt idx="20177">
                  <c:v>-21.746874999999999</c:v>
                </c:pt>
                <c:pt idx="20178">
                  <c:v>-21.748125000000002</c:v>
                </c:pt>
                <c:pt idx="20179">
                  <c:v>-21.751249999999999</c:v>
                </c:pt>
                <c:pt idx="20180">
                  <c:v>-21.753749999999997</c:v>
                </c:pt>
                <c:pt idx="20181">
                  <c:v>-21.755000000000003</c:v>
                </c:pt>
                <c:pt idx="20182">
                  <c:v>-21.757499999999997</c:v>
                </c:pt>
                <c:pt idx="20183">
                  <c:v>-21.759374999999999</c:v>
                </c:pt>
                <c:pt idx="20184">
                  <c:v>-21.761875</c:v>
                </c:pt>
                <c:pt idx="20185">
                  <c:v>-21.763750000000002</c:v>
                </c:pt>
                <c:pt idx="20186">
                  <c:v>-21.766249999999999</c:v>
                </c:pt>
                <c:pt idx="20187">
                  <c:v>-21.767499999999995</c:v>
                </c:pt>
                <c:pt idx="20188">
                  <c:v>-21.769374999999997</c:v>
                </c:pt>
                <c:pt idx="20189">
                  <c:v>-21.771250000000002</c:v>
                </c:pt>
                <c:pt idx="20190">
                  <c:v>-21.773125</c:v>
                </c:pt>
                <c:pt idx="20191">
                  <c:v>-21.774374999999999</c:v>
                </c:pt>
                <c:pt idx="20192">
                  <c:v>-21.777500000000003</c:v>
                </c:pt>
                <c:pt idx="20193">
                  <c:v>-21.779999999999998</c:v>
                </c:pt>
                <c:pt idx="20194">
                  <c:v>-21.781874999999999</c:v>
                </c:pt>
                <c:pt idx="20195">
                  <c:v>-21.782499999999995</c:v>
                </c:pt>
                <c:pt idx="20196">
                  <c:v>-21.784374999999997</c:v>
                </c:pt>
                <c:pt idx="20197">
                  <c:v>-21.78875</c:v>
                </c:pt>
                <c:pt idx="20198">
                  <c:v>-21.790624999999995</c:v>
                </c:pt>
                <c:pt idx="20199">
                  <c:v>-21.792499999999997</c:v>
                </c:pt>
                <c:pt idx="20200">
                  <c:v>-21.794999999999998</c:v>
                </c:pt>
                <c:pt idx="20201">
                  <c:v>-21.797499999999996</c:v>
                </c:pt>
                <c:pt idx="20202">
                  <c:v>-21.799374999999998</c:v>
                </c:pt>
                <c:pt idx="20203">
                  <c:v>-21.801250000000003</c:v>
                </c:pt>
                <c:pt idx="20204">
                  <c:v>-21.803750000000001</c:v>
                </c:pt>
                <c:pt idx="20205">
                  <c:v>-21.804375</c:v>
                </c:pt>
                <c:pt idx="20206">
                  <c:v>-21.806249999999999</c:v>
                </c:pt>
                <c:pt idx="20207">
                  <c:v>-21.807499999999997</c:v>
                </c:pt>
                <c:pt idx="20208">
                  <c:v>-21.811875000000001</c:v>
                </c:pt>
                <c:pt idx="20209">
                  <c:v>-21.812499999999996</c:v>
                </c:pt>
                <c:pt idx="20210">
                  <c:v>-21.814999999999998</c:v>
                </c:pt>
                <c:pt idx="20211">
                  <c:v>-21.817499999999999</c:v>
                </c:pt>
                <c:pt idx="20212">
                  <c:v>-21.818125000000002</c:v>
                </c:pt>
                <c:pt idx="20213">
                  <c:v>-21.819999999999997</c:v>
                </c:pt>
                <c:pt idx="20214">
                  <c:v>-21.823124999999994</c:v>
                </c:pt>
                <c:pt idx="20215">
                  <c:v>-21.826250000000002</c:v>
                </c:pt>
                <c:pt idx="20216">
                  <c:v>-21.829374999999999</c:v>
                </c:pt>
                <c:pt idx="20217">
                  <c:v>-21.830624999999994</c:v>
                </c:pt>
                <c:pt idx="20218">
                  <c:v>-21.830624999999994</c:v>
                </c:pt>
                <c:pt idx="20219">
                  <c:v>-21.8325</c:v>
                </c:pt>
                <c:pt idx="20220">
                  <c:v>-21.834999999999997</c:v>
                </c:pt>
                <c:pt idx="20221">
                  <c:v>-21.836874999999999</c:v>
                </c:pt>
                <c:pt idx="20222">
                  <c:v>-21.839374999999997</c:v>
                </c:pt>
                <c:pt idx="20223">
                  <c:v>-21.841875000000002</c:v>
                </c:pt>
                <c:pt idx="20224">
                  <c:v>-21.844374999999999</c:v>
                </c:pt>
                <c:pt idx="20225">
                  <c:v>-21.844999999999999</c:v>
                </c:pt>
                <c:pt idx="20226">
                  <c:v>-21.847499999999997</c:v>
                </c:pt>
                <c:pt idx="20227">
                  <c:v>-21.849999999999998</c:v>
                </c:pt>
                <c:pt idx="20228">
                  <c:v>-21.85125</c:v>
                </c:pt>
                <c:pt idx="20229">
                  <c:v>-21.853749999999994</c:v>
                </c:pt>
                <c:pt idx="20230">
                  <c:v>-21.856875000000002</c:v>
                </c:pt>
                <c:pt idx="20231">
                  <c:v>-21.858124999999998</c:v>
                </c:pt>
                <c:pt idx="20232">
                  <c:v>-21.86</c:v>
                </c:pt>
                <c:pt idx="20233">
                  <c:v>-21.862499999999997</c:v>
                </c:pt>
                <c:pt idx="20234">
                  <c:v>-21.864375000000003</c:v>
                </c:pt>
                <c:pt idx="20235">
                  <c:v>-21.866250000000001</c:v>
                </c:pt>
                <c:pt idx="20236">
                  <c:v>-21.8675</c:v>
                </c:pt>
                <c:pt idx="20237">
                  <c:v>-21.871875000000003</c:v>
                </c:pt>
                <c:pt idx="20238">
                  <c:v>-21.873124999999998</c:v>
                </c:pt>
                <c:pt idx="20239">
                  <c:v>-21.875</c:v>
                </c:pt>
                <c:pt idx="20240">
                  <c:v>-21.876874999999998</c:v>
                </c:pt>
                <c:pt idx="20241">
                  <c:v>-21.878749999999993</c:v>
                </c:pt>
                <c:pt idx="20242">
                  <c:v>-21.88</c:v>
                </c:pt>
                <c:pt idx="20243">
                  <c:v>-21.8825</c:v>
                </c:pt>
                <c:pt idx="20244">
                  <c:v>-21.884374999999999</c:v>
                </c:pt>
                <c:pt idx="20245">
                  <c:v>-21.887499999999999</c:v>
                </c:pt>
                <c:pt idx="20246">
                  <c:v>-21.888124999999999</c:v>
                </c:pt>
                <c:pt idx="20247">
                  <c:v>-21.891874999999999</c:v>
                </c:pt>
                <c:pt idx="20248">
                  <c:v>-21.895</c:v>
                </c:pt>
                <c:pt idx="20249">
                  <c:v>-21.895624999999999</c:v>
                </c:pt>
                <c:pt idx="20250">
                  <c:v>-21.896875000000001</c:v>
                </c:pt>
                <c:pt idx="20251">
                  <c:v>-21.900624999999998</c:v>
                </c:pt>
                <c:pt idx="20252">
                  <c:v>-21.901249999999994</c:v>
                </c:pt>
                <c:pt idx="20253">
                  <c:v>-21.904375000000002</c:v>
                </c:pt>
                <c:pt idx="20254">
                  <c:v>-21.906249999999996</c:v>
                </c:pt>
                <c:pt idx="20255">
                  <c:v>-21.907499999999999</c:v>
                </c:pt>
                <c:pt idx="20256">
                  <c:v>-21.910625</c:v>
                </c:pt>
                <c:pt idx="20257">
                  <c:v>-21.913749999999997</c:v>
                </c:pt>
                <c:pt idx="20258">
                  <c:v>-21.914375</c:v>
                </c:pt>
                <c:pt idx="20259">
                  <c:v>-21.916874999999994</c:v>
                </c:pt>
                <c:pt idx="20260">
                  <c:v>-21.918750000000003</c:v>
                </c:pt>
                <c:pt idx="20261">
                  <c:v>-21.920624999999998</c:v>
                </c:pt>
                <c:pt idx="20262">
                  <c:v>-21.921875</c:v>
                </c:pt>
                <c:pt idx="20263">
                  <c:v>-21.924374999999994</c:v>
                </c:pt>
                <c:pt idx="20264">
                  <c:v>-21.927500000000002</c:v>
                </c:pt>
                <c:pt idx="20265">
                  <c:v>-21.929375</c:v>
                </c:pt>
                <c:pt idx="20266">
                  <c:v>-21.931874999999994</c:v>
                </c:pt>
                <c:pt idx="20267">
                  <c:v>-21.931874999999994</c:v>
                </c:pt>
                <c:pt idx="20268">
                  <c:v>-21.933750000000003</c:v>
                </c:pt>
                <c:pt idx="20269">
                  <c:v>-21.936875000000001</c:v>
                </c:pt>
                <c:pt idx="20270">
                  <c:v>-21.939374999999995</c:v>
                </c:pt>
                <c:pt idx="20271">
                  <c:v>-21.942500000000003</c:v>
                </c:pt>
                <c:pt idx="20272">
                  <c:v>-21.943124999999998</c:v>
                </c:pt>
                <c:pt idx="20273">
                  <c:v>-21.945</c:v>
                </c:pt>
                <c:pt idx="20274">
                  <c:v>-21.947499999999998</c:v>
                </c:pt>
                <c:pt idx="20275">
                  <c:v>-21.950624999999999</c:v>
                </c:pt>
                <c:pt idx="20276">
                  <c:v>-21.950624999999999</c:v>
                </c:pt>
                <c:pt idx="20277">
                  <c:v>-21.953125</c:v>
                </c:pt>
                <c:pt idx="20278">
                  <c:v>-21.955624999999998</c:v>
                </c:pt>
                <c:pt idx="20279">
                  <c:v>-21.958749999999998</c:v>
                </c:pt>
                <c:pt idx="20280">
                  <c:v>-21.961249999999996</c:v>
                </c:pt>
                <c:pt idx="20281">
                  <c:v>-21.963124999999998</c:v>
                </c:pt>
                <c:pt idx="20282">
                  <c:v>-21.965624999999999</c:v>
                </c:pt>
                <c:pt idx="20283">
                  <c:v>-21.966249999999999</c:v>
                </c:pt>
                <c:pt idx="20284">
                  <c:v>-21.967500000000001</c:v>
                </c:pt>
                <c:pt idx="20285">
                  <c:v>-21.971874999999994</c:v>
                </c:pt>
                <c:pt idx="20286">
                  <c:v>-21.973749999999999</c:v>
                </c:pt>
                <c:pt idx="20287">
                  <c:v>-21.976249999999997</c:v>
                </c:pt>
                <c:pt idx="20288">
                  <c:v>-21.978124999999999</c:v>
                </c:pt>
                <c:pt idx="20289">
                  <c:v>-21.980625</c:v>
                </c:pt>
                <c:pt idx="20290">
                  <c:v>-21.981875000000002</c:v>
                </c:pt>
                <c:pt idx="20291">
                  <c:v>-21.984374999999996</c:v>
                </c:pt>
                <c:pt idx="20292">
                  <c:v>-21.985624999999999</c:v>
                </c:pt>
                <c:pt idx="20293">
                  <c:v>-21.987499999999994</c:v>
                </c:pt>
                <c:pt idx="20294">
                  <c:v>-21.989375000000003</c:v>
                </c:pt>
                <c:pt idx="20295">
                  <c:v>-21.991249999999997</c:v>
                </c:pt>
                <c:pt idx="20296">
                  <c:v>-21.993749999999999</c:v>
                </c:pt>
                <c:pt idx="20297">
                  <c:v>-21.995624999999997</c:v>
                </c:pt>
                <c:pt idx="20298">
                  <c:v>-21.998125000000002</c:v>
                </c:pt>
                <c:pt idx="20299">
                  <c:v>-22</c:v>
                </c:pt>
                <c:pt idx="20300">
                  <c:v>-22.002499999999994</c:v>
                </c:pt>
                <c:pt idx="20301">
                  <c:v>-22.005000000000003</c:v>
                </c:pt>
                <c:pt idx="20302">
                  <c:v>-22.008125</c:v>
                </c:pt>
                <c:pt idx="20303">
                  <c:v>-22.009374999999995</c:v>
                </c:pt>
                <c:pt idx="20304">
                  <c:v>-22.009999999999994</c:v>
                </c:pt>
                <c:pt idx="20305">
                  <c:v>-22.011875000000003</c:v>
                </c:pt>
                <c:pt idx="20306">
                  <c:v>-22.013749999999998</c:v>
                </c:pt>
                <c:pt idx="20307">
                  <c:v>-22.016874999999995</c:v>
                </c:pt>
                <c:pt idx="20308">
                  <c:v>-22.020000000000003</c:v>
                </c:pt>
                <c:pt idx="20309">
                  <c:v>-22.021249999999998</c:v>
                </c:pt>
                <c:pt idx="20310">
                  <c:v>-22.021874999999998</c:v>
                </c:pt>
                <c:pt idx="20311">
                  <c:v>-22.024374999999996</c:v>
                </c:pt>
                <c:pt idx="20312">
                  <c:v>-22.027500000000003</c:v>
                </c:pt>
                <c:pt idx="20313">
                  <c:v>-22.03</c:v>
                </c:pt>
                <c:pt idx="20314">
                  <c:v>-22.031874999999996</c:v>
                </c:pt>
                <c:pt idx="20315">
                  <c:v>-22.033124999999998</c:v>
                </c:pt>
                <c:pt idx="20316">
                  <c:v>-22.034999999999993</c:v>
                </c:pt>
                <c:pt idx="20317">
                  <c:v>-22.038125000000001</c:v>
                </c:pt>
                <c:pt idx="20318">
                  <c:v>-22.039374999999996</c:v>
                </c:pt>
                <c:pt idx="20319">
                  <c:v>-22.041874999999997</c:v>
                </c:pt>
                <c:pt idx="20320">
                  <c:v>-22.043749999999999</c:v>
                </c:pt>
                <c:pt idx="20321">
                  <c:v>-22.045000000000002</c:v>
                </c:pt>
                <c:pt idx="20322">
                  <c:v>-22.048124999999999</c:v>
                </c:pt>
                <c:pt idx="20323">
                  <c:v>-22.049999999999994</c:v>
                </c:pt>
                <c:pt idx="20324">
                  <c:v>-22.053125000000001</c:v>
                </c:pt>
                <c:pt idx="20325">
                  <c:v>-22.054374999999997</c:v>
                </c:pt>
                <c:pt idx="20326">
                  <c:v>-22.057499999999994</c:v>
                </c:pt>
                <c:pt idx="20327">
                  <c:v>-22.05875</c:v>
                </c:pt>
                <c:pt idx="20328">
                  <c:v>-22.060000000000002</c:v>
                </c:pt>
                <c:pt idx="20329">
                  <c:v>-22.063749999999999</c:v>
                </c:pt>
                <c:pt idx="20330">
                  <c:v>-22.066249999999997</c:v>
                </c:pt>
                <c:pt idx="20331">
                  <c:v>-22.068125000000002</c:v>
                </c:pt>
                <c:pt idx="20332">
                  <c:v>-22.069999999999997</c:v>
                </c:pt>
                <c:pt idx="20333">
                  <c:v>-22.071874999999999</c:v>
                </c:pt>
                <c:pt idx="20334">
                  <c:v>-22.073749999999997</c:v>
                </c:pt>
                <c:pt idx="20335">
                  <c:v>-22.076250000000002</c:v>
                </c:pt>
                <c:pt idx="20336">
                  <c:v>-22.076250000000002</c:v>
                </c:pt>
                <c:pt idx="20337">
                  <c:v>-22.078749999999999</c:v>
                </c:pt>
                <c:pt idx="20338">
                  <c:v>-22.081874999999997</c:v>
                </c:pt>
                <c:pt idx="20339">
                  <c:v>-22.084374999999998</c:v>
                </c:pt>
                <c:pt idx="20340">
                  <c:v>-22.085625</c:v>
                </c:pt>
                <c:pt idx="20341">
                  <c:v>-22.088749999999997</c:v>
                </c:pt>
                <c:pt idx="20342">
                  <c:v>-22.090625000000003</c:v>
                </c:pt>
                <c:pt idx="20343">
                  <c:v>-22.091874999999998</c:v>
                </c:pt>
                <c:pt idx="20344">
                  <c:v>-22.095624999999995</c:v>
                </c:pt>
                <c:pt idx="20345">
                  <c:v>-22.096249999999998</c:v>
                </c:pt>
                <c:pt idx="20346">
                  <c:v>-22.098125000000003</c:v>
                </c:pt>
                <c:pt idx="20347">
                  <c:v>-22.10125</c:v>
                </c:pt>
                <c:pt idx="20348">
                  <c:v>-22.103124999999995</c:v>
                </c:pt>
                <c:pt idx="20349">
                  <c:v>-22.103749999999998</c:v>
                </c:pt>
                <c:pt idx="20350">
                  <c:v>-22.106250000000003</c:v>
                </c:pt>
                <c:pt idx="20351">
                  <c:v>-22.108125000000001</c:v>
                </c:pt>
                <c:pt idx="20352">
                  <c:v>-22.111249999999998</c:v>
                </c:pt>
                <c:pt idx="20353">
                  <c:v>-22.112499999999997</c:v>
                </c:pt>
                <c:pt idx="20354">
                  <c:v>-22.114374999999999</c:v>
                </c:pt>
                <c:pt idx="20355">
                  <c:v>-22.116875</c:v>
                </c:pt>
                <c:pt idx="20356">
                  <c:v>-22.121250000000003</c:v>
                </c:pt>
                <c:pt idx="20357">
                  <c:v>-22.123125000000002</c:v>
                </c:pt>
                <c:pt idx="20358">
                  <c:v>-22.124999999999996</c:v>
                </c:pt>
                <c:pt idx="20359">
                  <c:v>-22.126249999999999</c:v>
                </c:pt>
                <c:pt idx="20360">
                  <c:v>-22.128124999999994</c:v>
                </c:pt>
                <c:pt idx="20361">
                  <c:v>-22.129375</c:v>
                </c:pt>
                <c:pt idx="20362">
                  <c:v>-22.131875000000001</c:v>
                </c:pt>
                <c:pt idx="20363">
                  <c:v>-22.133124999999996</c:v>
                </c:pt>
                <c:pt idx="20364">
                  <c:v>-22.136249999999993</c:v>
                </c:pt>
                <c:pt idx="20365">
                  <c:v>-22.137499999999999</c:v>
                </c:pt>
                <c:pt idx="20366">
                  <c:v>-22.139999999999997</c:v>
                </c:pt>
                <c:pt idx="20367">
                  <c:v>-22.144374999999997</c:v>
                </c:pt>
                <c:pt idx="20368">
                  <c:v>-22.145625000000003</c:v>
                </c:pt>
                <c:pt idx="20369">
                  <c:v>-22.145</c:v>
                </c:pt>
                <c:pt idx="20370">
                  <c:v>-22.147499999999997</c:v>
                </c:pt>
                <c:pt idx="20371">
                  <c:v>-22.149374999999999</c:v>
                </c:pt>
                <c:pt idx="20372">
                  <c:v>-22.151249999999994</c:v>
                </c:pt>
                <c:pt idx="20373">
                  <c:v>-22.155624999999997</c:v>
                </c:pt>
                <c:pt idx="20374">
                  <c:v>-22.158124999999995</c:v>
                </c:pt>
                <c:pt idx="20375">
                  <c:v>-22.158749999999994</c:v>
                </c:pt>
                <c:pt idx="20376">
                  <c:v>-22.159999999999997</c:v>
                </c:pt>
                <c:pt idx="20377">
                  <c:v>-22.161250000000003</c:v>
                </c:pt>
                <c:pt idx="20378">
                  <c:v>-22.16375</c:v>
                </c:pt>
                <c:pt idx="20379">
                  <c:v>-22.165624999999995</c:v>
                </c:pt>
                <c:pt idx="20380">
                  <c:v>-22.168125000000003</c:v>
                </c:pt>
                <c:pt idx="20381">
                  <c:v>-22.170624999999998</c:v>
                </c:pt>
                <c:pt idx="20382">
                  <c:v>-22.171875</c:v>
                </c:pt>
                <c:pt idx="20383">
                  <c:v>-22.173749999999995</c:v>
                </c:pt>
                <c:pt idx="20384">
                  <c:v>-22.176875000000003</c:v>
                </c:pt>
                <c:pt idx="20385">
                  <c:v>-22.180624999999996</c:v>
                </c:pt>
                <c:pt idx="20386">
                  <c:v>-22.182499999999997</c:v>
                </c:pt>
                <c:pt idx="20387">
                  <c:v>-22.183750000000003</c:v>
                </c:pt>
                <c:pt idx="20388">
                  <c:v>-22.185624999999998</c:v>
                </c:pt>
                <c:pt idx="20389">
                  <c:v>-22.186875000000001</c:v>
                </c:pt>
                <c:pt idx="20390">
                  <c:v>-22.190624999999997</c:v>
                </c:pt>
                <c:pt idx="20391">
                  <c:v>-22.193124999999998</c:v>
                </c:pt>
                <c:pt idx="20392">
                  <c:v>-22.193750000000001</c:v>
                </c:pt>
                <c:pt idx="20393">
                  <c:v>-22.196249999999996</c:v>
                </c:pt>
                <c:pt idx="20394">
                  <c:v>-22.198749999999993</c:v>
                </c:pt>
                <c:pt idx="20395">
                  <c:v>-22.200624999999999</c:v>
                </c:pt>
                <c:pt idx="20396">
                  <c:v>-22.201250000000002</c:v>
                </c:pt>
                <c:pt idx="20397">
                  <c:v>-22.204999999999998</c:v>
                </c:pt>
                <c:pt idx="20398">
                  <c:v>-22.2075</c:v>
                </c:pt>
                <c:pt idx="20399">
                  <c:v>-22.21</c:v>
                </c:pt>
                <c:pt idx="20400">
                  <c:v>-22.211249999999996</c:v>
                </c:pt>
                <c:pt idx="20401">
                  <c:v>-22.214374999999993</c:v>
                </c:pt>
                <c:pt idx="20402">
                  <c:v>-22.215</c:v>
                </c:pt>
                <c:pt idx="20403">
                  <c:v>-22.216250000000002</c:v>
                </c:pt>
                <c:pt idx="20404">
                  <c:v>-22.218749999999996</c:v>
                </c:pt>
                <c:pt idx="20405">
                  <c:v>-22.222499999999997</c:v>
                </c:pt>
                <c:pt idx="20406">
                  <c:v>-22.224375000000002</c:v>
                </c:pt>
                <c:pt idx="20407">
                  <c:v>-22.226875</c:v>
                </c:pt>
                <c:pt idx="20408">
                  <c:v>-22.226875</c:v>
                </c:pt>
                <c:pt idx="20409">
                  <c:v>-22.228749999999994</c:v>
                </c:pt>
                <c:pt idx="20410">
                  <c:v>-22.231250000000003</c:v>
                </c:pt>
                <c:pt idx="20411">
                  <c:v>-22.234375</c:v>
                </c:pt>
                <c:pt idx="20412">
                  <c:v>-22.236249999999995</c:v>
                </c:pt>
                <c:pt idx="20413">
                  <c:v>-22.239375000000003</c:v>
                </c:pt>
                <c:pt idx="20414">
                  <c:v>-22.241249999999997</c:v>
                </c:pt>
                <c:pt idx="20415">
                  <c:v>-22.2425</c:v>
                </c:pt>
                <c:pt idx="20416">
                  <c:v>-22.243124999999999</c:v>
                </c:pt>
                <c:pt idx="20417">
                  <c:v>-22.246875000000003</c:v>
                </c:pt>
                <c:pt idx="20418">
                  <c:v>-22.249375000000001</c:v>
                </c:pt>
                <c:pt idx="20419">
                  <c:v>-22.251249999999995</c:v>
                </c:pt>
                <c:pt idx="20420">
                  <c:v>-22.252499999999998</c:v>
                </c:pt>
                <c:pt idx="20421">
                  <c:v>-22.254375000000003</c:v>
                </c:pt>
                <c:pt idx="20422">
                  <c:v>-22.258125</c:v>
                </c:pt>
                <c:pt idx="20423">
                  <c:v>-22.259374999999995</c:v>
                </c:pt>
                <c:pt idx="20424">
                  <c:v>-22.260624999999997</c:v>
                </c:pt>
                <c:pt idx="20425">
                  <c:v>-22.262500000000003</c:v>
                </c:pt>
                <c:pt idx="20426">
                  <c:v>-22.265625</c:v>
                </c:pt>
                <c:pt idx="20427">
                  <c:v>-22.266874999999995</c:v>
                </c:pt>
                <c:pt idx="20428">
                  <c:v>-22.269374999999993</c:v>
                </c:pt>
                <c:pt idx="20429">
                  <c:v>-22.271875000000001</c:v>
                </c:pt>
                <c:pt idx="20430">
                  <c:v>-22.273749999999996</c:v>
                </c:pt>
                <c:pt idx="20431">
                  <c:v>-22.275624999999998</c:v>
                </c:pt>
                <c:pt idx="20432">
                  <c:v>-22.279375000000002</c:v>
                </c:pt>
                <c:pt idx="20433">
                  <c:v>-22.28</c:v>
                </c:pt>
                <c:pt idx="20434">
                  <c:v>-22.281249999999996</c:v>
                </c:pt>
                <c:pt idx="20435">
                  <c:v>-22.284374999999994</c:v>
                </c:pt>
                <c:pt idx="20436">
                  <c:v>-22.286249999999999</c:v>
                </c:pt>
                <c:pt idx="20437">
                  <c:v>-22.288749999999997</c:v>
                </c:pt>
                <c:pt idx="20438">
                  <c:v>-22.291249999999998</c:v>
                </c:pt>
                <c:pt idx="20439">
                  <c:v>-22.293125</c:v>
                </c:pt>
                <c:pt idx="20440">
                  <c:v>-22.294375000000002</c:v>
                </c:pt>
                <c:pt idx="20441">
                  <c:v>-22.296874999999996</c:v>
                </c:pt>
                <c:pt idx="20442">
                  <c:v>-22.298124999999999</c:v>
                </c:pt>
                <c:pt idx="20443">
                  <c:v>-22.30125</c:v>
                </c:pt>
                <c:pt idx="20444">
                  <c:v>-22.303125000000001</c:v>
                </c:pt>
                <c:pt idx="20445">
                  <c:v>-22.305624999999999</c:v>
                </c:pt>
                <c:pt idx="20446">
                  <c:v>-22.307499999999994</c:v>
                </c:pt>
                <c:pt idx="20447">
                  <c:v>-22.309375000000003</c:v>
                </c:pt>
                <c:pt idx="20448">
                  <c:v>-22.310625000000002</c:v>
                </c:pt>
                <c:pt idx="20449">
                  <c:v>-22.3125</c:v>
                </c:pt>
                <c:pt idx="20450">
                  <c:v>-22.316249999999997</c:v>
                </c:pt>
                <c:pt idx="20451">
                  <c:v>-22.318749999999998</c:v>
                </c:pt>
                <c:pt idx="20452">
                  <c:v>-22.319374999999997</c:v>
                </c:pt>
                <c:pt idx="20453">
                  <c:v>-22.321874999999995</c:v>
                </c:pt>
                <c:pt idx="20454">
                  <c:v>-22.324375000000003</c:v>
                </c:pt>
                <c:pt idx="20455">
                  <c:v>-22.326874999999998</c:v>
                </c:pt>
                <c:pt idx="20456">
                  <c:v>-22.328125</c:v>
                </c:pt>
                <c:pt idx="20457">
                  <c:v>-22.330624999999998</c:v>
                </c:pt>
                <c:pt idx="20458">
                  <c:v>-22.331249999999997</c:v>
                </c:pt>
                <c:pt idx="20459">
                  <c:v>-22.335000000000001</c:v>
                </c:pt>
                <c:pt idx="20460">
                  <c:v>-22.337499999999995</c:v>
                </c:pt>
                <c:pt idx="20461">
                  <c:v>-22.338124999999998</c:v>
                </c:pt>
                <c:pt idx="20462">
                  <c:v>-22.339374999999997</c:v>
                </c:pt>
                <c:pt idx="20463">
                  <c:v>-22.340625000000003</c:v>
                </c:pt>
                <c:pt idx="20464">
                  <c:v>-22.34375</c:v>
                </c:pt>
                <c:pt idx="20465">
                  <c:v>-22.345624999999998</c:v>
                </c:pt>
                <c:pt idx="20466">
                  <c:v>-22.348749999999999</c:v>
                </c:pt>
                <c:pt idx="20467">
                  <c:v>-22.350625000000001</c:v>
                </c:pt>
                <c:pt idx="20468">
                  <c:v>-22.353124999999999</c:v>
                </c:pt>
                <c:pt idx="20469">
                  <c:v>-22.353749999999998</c:v>
                </c:pt>
                <c:pt idx="20470">
                  <c:v>-22.357500000000002</c:v>
                </c:pt>
                <c:pt idx="20471">
                  <c:v>-22.359374999999996</c:v>
                </c:pt>
                <c:pt idx="20472">
                  <c:v>-22.359999999999996</c:v>
                </c:pt>
                <c:pt idx="20473">
                  <c:v>-22.362499999999994</c:v>
                </c:pt>
                <c:pt idx="20474">
                  <c:v>-22.365625000000001</c:v>
                </c:pt>
                <c:pt idx="20475">
                  <c:v>-22.368749999999999</c:v>
                </c:pt>
                <c:pt idx="20476">
                  <c:v>-22.370624999999993</c:v>
                </c:pt>
                <c:pt idx="20477">
                  <c:v>-22.373750000000001</c:v>
                </c:pt>
                <c:pt idx="20478">
                  <c:v>-22.373750000000001</c:v>
                </c:pt>
                <c:pt idx="20479">
                  <c:v>-22.376874999999998</c:v>
                </c:pt>
                <c:pt idx="20480">
                  <c:v>-22.378124999999994</c:v>
                </c:pt>
                <c:pt idx="20481">
                  <c:v>-22.380000000000003</c:v>
                </c:pt>
                <c:pt idx="20482">
                  <c:v>-22.381250000000001</c:v>
                </c:pt>
                <c:pt idx="20483">
                  <c:v>-22.384999999999994</c:v>
                </c:pt>
                <c:pt idx="20484">
                  <c:v>-22.386875</c:v>
                </c:pt>
                <c:pt idx="20485">
                  <c:v>-22.387500000000003</c:v>
                </c:pt>
                <c:pt idx="20486">
                  <c:v>-22.389374999999998</c:v>
                </c:pt>
                <c:pt idx="20487">
                  <c:v>-22.391249999999999</c:v>
                </c:pt>
                <c:pt idx="20488">
                  <c:v>-22.394374999999997</c:v>
                </c:pt>
                <c:pt idx="20489">
                  <c:v>-22.395625000000003</c:v>
                </c:pt>
                <c:pt idx="20490">
                  <c:v>-22.397499999999997</c:v>
                </c:pt>
                <c:pt idx="20491">
                  <c:v>-22.399999999999995</c:v>
                </c:pt>
                <c:pt idx="20492">
                  <c:v>-22.401874999999997</c:v>
                </c:pt>
                <c:pt idx="20493">
                  <c:v>-22.404374999999998</c:v>
                </c:pt>
                <c:pt idx="20494">
                  <c:v>-22.407499999999995</c:v>
                </c:pt>
                <c:pt idx="20495">
                  <c:v>-22.409999999999997</c:v>
                </c:pt>
                <c:pt idx="20496">
                  <c:v>-22.411250000000003</c:v>
                </c:pt>
                <c:pt idx="20497">
                  <c:v>-22.413125000000001</c:v>
                </c:pt>
                <c:pt idx="20498">
                  <c:v>-22.414999999999996</c:v>
                </c:pt>
                <c:pt idx="20499">
                  <c:v>-22.416874999999997</c:v>
                </c:pt>
                <c:pt idx="20500">
                  <c:v>-22.418750000000003</c:v>
                </c:pt>
                <c:pt idx="20501">
                  <c:v>-22.421250000000001</c:v>
                </c:pt>
                <c:pt idx="20502">
                  <c:v>-22.423124999999995</c:v>
                </c:pt>
                <c:pt idx="20503">
                  <c:v>-22.424999999999997</c:v>
                </c:pt>
                <c:pt idx="20504">
                  <c:v>-22.427499999999998</c:v>
                </c:pt>
                <c:pt idx="20505">
                  <c:v>-22.429999999999996</c:v>
                </c:pt>
                <c:pt idx="20506">
                  <c:v>-22.431874999999998</c:v>
                </c:pt>
                <c:pt idx="20507">
                  <c:v>-22.433124999999993</c:v>
                </c:pt>
                <c:pt idx="20508">
                  <c:v>-22.436250000000001</c:v>
                </c:pt>
                <c:pt idx="20509">
                  <c:v>-22.439999999999998</c:v>
                </c:pt>
                <c:pt idx="20510">
                  <c:v>-22.441249999999993</c:v>
                </c:pt>
                <c:pt idx="20511">
                  <c:v>-22.443125000000002</c:v>
                </c:pt>
                <c:pt idx="20512">
                  <c:v>-22.444999999999997</c:v>
                </c:pt>
                <c:pt idx="20513">
                  <c:v>-22.448124999999994</c:v>
                </c:pt>
                <c:pt idx="20514">
                  <c:v>-22.449375</c:v>
                </c:pt>
                <c:pt idx="20515">
                  <c:v>-22.451250000000002</c:v>
                </c:pt>
                <c:pt idx="20516">
                  <c:v>-22.452499999999997</c:v>
                </c:pt>
                <c:pt idx="20517">
                  <c:v>-22.454374999999999</c:v>
                </c:pt>
                <c:pt idx="20518">
                  <c:v>-22.456249999999994</c:v>
                </c:pt>
                <c:pt idx="20519">
                  <c:v>-22.458750000000002</c:v>
                </c:pt>
                <c:pt idx="20520">
                  <c:v>-22.462499999999999</c:v>
                </c:pt>
                <c:pt idx="20521">
                  <c:v>-22.465</c:v>
                </c:pt>
                <c:pt idx="20522">
                  <c:v>-22.466250000000002</c:v>
                </c:pt>
                <c:pt idx="20523">
                  <c:v>-22.469374999999999</c:v>
                </c:pt>
                <c:pt idx="20524">
                  <c:v>-22.47</c:v>
                </c:pt>
                <c:pt idx="20525">
                  <c:v>-22.472499999999997</c:v>
                </c:pt>
                <c:pt idx="20526">
                  <c:v>-22.474375000000002</c:v>
                </c:pt>
                <c:pt idx="20527">
                  <c:v>-22.47625</c:v>
                </c:pt>
                <c:pt idx="20528">
                  <c:v>-22.477499999999999</c:v>
                </c:pt>
                <c:pt idx="20529">
                  <c:v>-22.481250000000003</c:v>
                </c:pt>
                <c:pt idx="20530">
                  <c:v>-22.483750000000001</c:v>
                </c:pt>
                <c:pt idx="20531">
                  <c:v>-22.485624999999995</c:v>
                </c:pt>
                <c:pt idx="20532">
                  <c:v>-22.488124999999997</c:v>
                </c:pt>
                <c:pt idx="20533">
                  <c:v>-22.49</c:v>
                </c:pt>
                <c:pt idx="20534">
                  <c:v>-22.491875</c:v>
                </c:pt>
                <c:pt idx="20535">
                  <c:v>-22.493749999999995</c:v>
                </c:pt>
                <c:pt idx="20536">
                  <c:v>-22.494999999999997</c:v>
                </c:pt>
                <c:pt idx="20537">
                  <c:v>-22.496250000000003</c:v>
                </c:pt>
                <c:pt idx="20538">
                  <c:v>-22.499375000000001</c:v>
                </c:pt>
                <c:pt idx="20539">
                  <c:v>-22.501874999999998</c:v>
                </c:pt>
                <c:pt idx="20540">
                  <c:v>-22.504999999999999</c:v>
                </c:pt>
                <c:pt idx="20541">
                  <c:v>-22.5075</c:v>
                </c:pt>
                <c:pt idx="20542">
                  <c:v>-22.508124999999996</c:v>
                </c:pt>
                <c:pt idx="20543">
                  <c:v>-22.509374999999999</c:v>
                </c:pt>
                <c:pt idx="20544">
                  <c:v>-22.512499999999999</c:v>
                </c:pt>
                <c:pt idx="20545">
                  <c:v>-22.515624999999996</c:v>
                </c:pt>
                <c:pt idx="20546">
                  <c:v>-22.518124999999998</c:v>
                </c:pt>
                <c:pt idx="20547">
                  <c:v>-22.519374999999993</c:v>
                </c:pt>
                <c:pt idx="20548">
                  <c:v>-22.522500000000001</c:v>
                </c:pt>
                <c:pt idx="20549">
                  <c:v>-22.524374999999999</c:v>
                </c:pt>
                <c:pt idx="20550">
                  <c:v>-22.525624999999998</c:v>
                </c:pt>
                <c:pt idx="20551">
                  <c:v>-22.528124999999999</c:v>
                </c:pt>
                <c:pt idx="20552">
                  <c:v>-22.529375000000002</c:v>
                </c:pt>
                <c:pt idx="20553">
                  <c:v>-22.533124999999998</c:v>
                </c:pt>
                <c:pt idx="20554">
                  <c:v>-22.536250000000003</c:v>
                </c:pt>
                <c:pt idx="20555">
                  <c:v>-22.536250000000003</c:v>
                </c:pt>
                <c:pt idx="20556">
                  <c:v>-22.538124999999997</c:v>
                </c:pt>
                <c:pt idx="20557">
                  <c:v>-22.539375</c:v>
                </c:pt>
                <c:pt idx="20558">
                  <c:v>-22.541249999999994</c:v>
                </c:pt>
                <c:pt idx="20559">
                  <c:v>-22.543750000000003</c:v>
                </c:pt>
                <c:pt idx="20560">
                  <c:v>-22.546249999999997</c:v>
                </c:pt>
                <c:pt idx="20561">
                  <c:v>-22.548124999999999</c:v>
                </c:pt>
                <c:pt idx="20562">
                  <c:v>-22.549374999999994</c:v>
                </c:pt>
                <c:pt idx="20563">
                  <c:v>-22.550624999999997</c:v>
                </c:pt>
                <c:pt idx="20564">
                  <c:v>-22.552500000000002</c:v>
                </c:pt>
                <c:pt idx="20565">
                  <c:v>-22.555</c:v>
                </c:pt>
                <c:pt idx="20566">
                  <c:v>-22.556249999999995</c:v>
                </c:pt>
                <c:pt idx="20567">
                  <c:v>-22.558750000000003</c:v>
                </c:pt>
                <c:pt idx="20568">
                  <c:v>-22.559375000000003</c:v>
                </c:pt>
                <c:pt idx="20569">
                  <c:v>-22.560000000000002</c:v>
                </c:pt>
                <c:pt idx="20570">
                  <c:v>-22.561875000000001</c:v>
                </c:pt>
                <c:pt idx="20571">
                  <c:v>-22.564374999999995</c:v>
                </c:pt>
                <c:pt idx="20572">
                  <c:v>-22.566249999999997</c:v>
                </c:pt>
                <c:pt idx="20573">
                  <c:v>-22.567500000000003</c:v>
                </c:pt>
                <c:pt idx="20574">
                  <c:v>-22.568124999999998</c:v>
                </c:pt>
                <c:pt idx="20575">
                  <c:v>-22.568124999999998</c:v>
                </c:pt>
                <c:pt idx="20576">
                  <c:v>-22.570625</c:v>
                </c:pt>
                <c:pt idx="20577">
                  <c:v>-22.574375000000003</c:v>
                </c:pt>
                <c:pt idx="20578">
                  <c:v>-22.576249999999998</c:v>
                </c:pt>
                <c:pt idx="20579">
                  <c:v>-22.575624999999999</c:v>
                </c:pt>
                <c:pt idx="20580">
                  <c:v>-22.576249999999998</c:v>
                </c:pt>
                <c:pt idx="20581">
                  <c:v>-22.577500000000001</c:v>
                </c:pt>
                <c:pt idx="20582">
                  <c:v>-22.579374999999995</c:v>
                </c:pt>
                <c:pt idx="20583">
                  <c:v>-22.580624999999998</c:v>
                </c:pt>
                <c:pt idx="20584">
                  <c:v>-22.580624999999998</c:v>
                </c:pt>
                <c:pt idx="20585">
                  <c:v>-22.582500000000003</c:v>
                </c:pt>
                <c:pt idx="20586">
                  <c:v>-22.583124999999999</c:v>
                </c:pt>
                <c:pt idx="20587">
                  <c:v>-22.584375000000001</c:v>
                </c:pt>
                <c:pt idx="20588">
                  <c:v>-22.587499999999999</c:v>
                </c:pt>
                <c:pt idx="20589">
                  <c:v>-22.588124999999998</c:v>
                </c:pt>
                <c:pt idx="20590">
                  <c:v>-22.586249999999996</c:v>
                </c:pt>
                <c:pt idx="20591">
                  <c:v>-22.587499999999999</c:v>
                </c:pt>
                <c:pt idx="20592">
                  <c:v>-22.590000000000003</c:v>
                </c:pt>
                <c:pt idx="20593">
                  <c:v>-22.591249999999999</c:v>
                </c:pt>
                <c:pt idx="20594">
                  <c:v>-22.591249999999999</c:v>
                </c:pt>
                <c:pt idx="20595">
                  <c:v>-22.593125000000001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81F-4402-9FA2-33C9F6A7FF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7024696"/>
        <c:axId val="576934496"/>
      </c:scatterChart>
      <c:valAx>
        <c:axId val="577024696"/>
        <c:scaling>
          <c:orientation val="minMax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Tip</a:t>
                </a:r>
                <a:r>
                  <a:rPr lang="en-GB" baseline="0"/>
                  <a:t> stress [kPa]</a:t>
                </a:r>
                <a:endParaRPr lang="en-GB"/>
              </a:p>
            </c:rich>
          </c:tx>
          <c:layout>
            <c:manualLayout>
              <c:xMode val="edge"/>
              <c:yMode val="edge"/>
              <c:x val="0.29621369203849518"/>
              <c:y val="7.31248177311169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6934496"/>
        <c:crosses val="autoZero"/>
        <c:crossBetween val="midCat"/>
      </c:valAx>
      <c:valAx>
        <c:axId val="576934496"/>
        <c:scaling>
          <c:orientation val="minMax"/>
          <c:max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Normalized penetration </a:t>
                </a:r>
                <a:r>
                  <a:rPr lang="en-GB" i="1"/>
                  <a:t>z/D</a:t>
                </a:r>
                <a:r>
                  <a:rPr lang="en-GB" baseline="0"/>
                  <a:t> [-]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0246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Sheet1!$J$4:$J$15</c:f>
              <c:numCache>
                <c:formatCode>General</c:formatCode>
                <c:ptCount val="12"/>
                <c:pt idx="0">
                  <c:v>13.23135234806209</c:v>
                </c:pt>
                <c:pt idx="1">
                  <c:v>11.811171416248628</c:v>
                </c:pt>
                <c:pt idx="2">
                  <c:v>2.8389629999649331</c:v>
                </c:pt>
                <c:pt idx="3">
                  <c:v>8.9917333450846648</c:v>
                </c:pt>
                <c:pt idx="4">
                  <c:v>11.790284060352588</c:v>
                </c:pt>
                <c:pt idx="5">
                  <c:v>13.204714024747929</c:v>
                </c:pt>
                <c:pt idx="6">
                  <c:v>10.901213797018373</c:v>
                </c:pt>
                <c:pt idx="7">
                  <c:v>11.939253806341787</c:v>
                </c:pt>
                <c:pt idx="8">
                  <c:v>10.694254927781831</c:v>
                </c:pt>
                <c:pt idx="9">
                  <c:v>34.311874999999993</c:v>
                </c:pt>
                <c:pt idx="10">
                  <c:v>32.887499999999996</c:v>
                </c:pt>
                <c:pt idx="11">
                  <c:v>32.311249999999994</c:v>
                </c:pt>
              </c:numCache>
            </c:numRef>
          </c:xVal>
          <c:yVal>
            <c:numRef>
              <c:f>Sheet1!$Y$4:$Y$15</c:f>
              <c:numCache>
                <c:formatCode>General</c:formatCode>
                <c:ptCount val="12"/>
                <c:pt idx="0">
                  <c:v>6.7515401498411993</c:v>
                </c:pt>
                <c:pt idx="1">
                  <c:v>5.8904371115183034</c:v>
                </c:pt>
                <c:pt idx="2">
                  <c:v>2.5779501561781215</c:v>
                </c:pt>
                <c:pt idx="3">
                  <c:v>7.7392050962567192</c:v>
                </c:pt>
                <c:pt idx="4">
                  <c:v>7.2058639689679342</c:v>
                </c:pt>
                <c:pt idx="5">
                  <c:v>7.2298082476509125</c:v>
                </c:pt>
                <c:pt idx="6">
                  <c:v>6.5491138272856535</c:v>
                </c:pt>
                <c:pt idx="7">
                  <c:v>9.2730324270320921</c:v>
                </c:pt>
                <c:pt idx="8">
                  <c:v>10.042877582180573</c:v>
                </c:pt>
                <c:pt idx="9">
                  <c:v>21.822219791666665</c:v>
                </c:pt>
                <c:pt idx="10">
                  <c:v>21.713265624999995</c:v>
                </c:pt>
                <c:pt idx="11">
                  <c:v>22.070981249999999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3BA-4932-A893-2116F9FC2DCF}"/>
            </c:ext>
          </c:extLst>
        </c:ser>
        <c:ser>
          <c:idx val="1"/>
          <c:order val="1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Sheet1!$V$49:$X$49</c:f>
              <c:numCache>
                <c:formatCode>General</c:formatCode>
                <c:ptCount val="3"/>
                <c:pt idx="0">
                  <c:v>0</c:v>
                </c:pt>
                <c:pt idx="1">
                  <c:v>23.076923076923077</c:v>
                </c:pt>
                <c:pt idx="2">
                  <c:v>50</c:v>
                </c:pt>
              </c:numCache>
            </c:numRef>
          </c:xVal>
          <c:yVal>
            <c:numRef>
              <c:f>Sheet1!$V$50:$X$50</c:f>
              <c:numCache>
                <c:formatCode>General</c:formatCode>
                <c:ptCount val="3"/>
                <c:pt idx="0">
                  <c:v>0</c:v>
                </c:pt>
                <c:pt idx="1">
                  <c:v>15</c:v>
                </c:pt>
                <c:pt idx="2">
                  <c:v>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3BA-4932-A893-2116F9FC2DCF}"/>
            </c:ext>
          </c:extLst>
        </c:ser>
        <c:ser>
          <c:idx val="2"/>
          <c:order val="2"/>
          <c:spPr>
            <a:ln w="1905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Sheet1!$Z$49:$AB$49</c:f>
              <c:numCache>
                <c:formatCode>General</c:formatCode>
                <c:ptCount val="3"/>
                <c:pt idx="0">
                  <c:v>23.076923076923077</c:v>
                </c:pt>
                <c:pt idx="1">
                  <c:v>33.846153846153847</c:v>
                </c:pt>
                <c:pt idx="2">
                  <c:v>50</c:v>
                </c:pt>
              </c:numCache>
            </c:numRef>
          </c:xVal>
          <c:yVal>
            <c:numRef>
              <c:f>Sheet1!$Z$50:$AB$50</c:f>
              <c:numCache>
                <c:formatCode>General</c:formatCode>
                <c:ptCount val="3"/>
                <c:pt idx="0">
                  <c:v>15</c:v>
                </c:pt>
                <c:pt idx="1">
                  <c:v>22</c:v>
                </c:pt>
                <c:pt idx="2">
                  <c:v>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3BA-4932-A893-2116F9FC2DCF}"/>
            </c:ext>
          </c:extLst>
        </c:ser>
        <c:ser>
          <c:idx val="3"/>
          <c:order val="3"/>
          <c:spPr>
            <a:ln w="19050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Sheet1!$Z$53:$AA$53</c:f>
              <c:numCache>
                <c:formatCode>General</c:formatCode>
                <c:ptCount val="2"/>
                <c:pt idx="0">
                  <c:v>33.846153846153847</c:v>
                </c:pt>
                <c:pt idx="1">
                  <c:v>50</c:v>
                </c:pt>
              </c:numCache>
            </c:numRef>
          </c:xVal>
          <c:yVal>
            <c:numRef>
              <c:f>Sheet1!$Z$54:$AA$54</c:f>
              <c:numCache>
                <c:formatCode>General</c:formatCode>
                <c:ptCount val="2"/>
                <c:pt idx="0">
                  <c:v>22</c:v>
                </c:pt>
                <c:pt idx="1">
                  <c:v>32.5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D3BA-4932-A893-2116F9FC2D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3338808"/>
        <c:axId val="583343400"/>
      </c:scatterChart>
      <c:valAx>
        <c:axId val="583338808"/>
        <c:scaling>
          <c:orientation val="minMax"/>
          <c:max val="5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i="1"/>
                  <a:t>q</a:t>
                </a:r>
                <a:r>
                  <a:rPr lang="en-GB" i="1" baseline="-25000"/>
                  <a:t>c</a:t>
                </a:r>
                <a:r>
                  <a:rPr lang="en-GB" baseline="0"/>
                  <a:t> (MPa)</a:t>
                </a:r>
                <a:endParaRPr lang="en-GB" baseline="-250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3343400"/>
        <c:crosses val="autoZero"/>
        <c:crossBetween val="midCat"/>
      </c:valAx>
      <c:valAx>
        <c:axId val="583343400"/>
        <c:scaling>
          <c:orientation val="minMax"/>
          <c:max val="4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i="1"/>
                  <a:t>q</a:t>
                </a:r>
                <a:r>
                  <a:rPr lang="en-US" i="1" baseline="-25000"/>
                  <a:t>b</a:t>
                </a:r>
                <a:r>
                  <a:rPr lang="en-US" baseline="0"/>
                  <a:t> (MPa)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33388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Sheet1!$J$4:$J$15</c:f>
              <c:numCache>
                <c:formatCode>General</c:formatCode>
                <c:ptCount val="12"/>
                <c:pt idx="0">
                  <c:v>13.23135234806209</c:v>
                </c:pt>
                <c:pt idx="1">
                  <c:v>11.811171416248628</c:v>
                </c:pt>
                <c:pt idx="2">
                  <c:v>2.8389629999649331</c:v>
                </c:pt>
                <c:pt idx="3">
                  <c:v>8.9917333450846648</c:v>
                </c:pt>
                <c:pt idx="4">
                  <c:v>11.790284060352588</c:v>
                </c:pt>
                <c:pt idx="5">
                  <c:v>13.204714024747929</c:v>
                </c:pt>
                <c:pt idx="6">
                  <c:v>10.901213797018373</c:v>
                </c:pt>
                <c:pt idx="7">
                  <c:v>11.939253806341787</c:v>
                </c:pt>
                <c:pt idx="8">
                  <c:v>10.694254927781831</c:v>
                </c:pt>
                <c:pt idx="9">
                  <c:v>34.311874999999993</c:v>
                </c:pt>
                <c:pt idx="10">
                  <c:v>32.887499999999996</c:v>
                </c:pt>
                <c:pt idx="11">
                  <c:v>32.311249999999994</c:v>
                </c:pt>
              </c:numCache>
            </c:numRef>
          </c:xVal>
          <c:yVal>
            <c:numRef>
              <c:f>Sheet1!$Y$4:$Y$15</c:f>
              <c:numCache>
                <c:formatCode>General</c:formatCode>
                <c:ptCount val="12"/>
                <c:pt idx="0">
                  <c:v>6.7515401498411993</c:v>
                </c:pt>
                <c:pt idx="1">
                  <c:v>5.8904371115183034</c:v>
                </c:pt>
                <c:pt idx="2">
                  <c:v>2.5779501561781215</c:v>
                </c:pt>
                <c:pt idx="3">
                  <c:v>7.7392050962567192</c:v>
                </c:pt>
                <c:pt idx="4">
                  <c:v>7.2058639689679342</c:v>
                </c:pt>
                <c:pt idx="5">
                  <c:v>7.2298082476509125</c:v>
                </c:pt>
                <c:pt idx="6">
                  <c:v>6.5491138272856535</c:v>
                </c:pt>
                <c:pt idx="7">
                  <c:v>9.2730324270320921</c:v>
                </c:pt>
                <c:pt idx="8">
                  <c:v>10.042877582180573</c:v>
                </c:pt>
                <c:pt idx="9">
                  <c:v>21.822219791666665</c:v>
                </c:pt>
                <c:pt idx="10">
                  <c:v>21.713265624999995</c:v>
                </c:pt>
                <c:pt idx="11">
                  <c:v>22.070981249999999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8F4-4950-90F0-A6DF26CA8559}"/>
            </c:ext>
          </c:extLst>
        </c:ser>
        <c:ser>
          <c:idx val="1"/>
          <c:order val="1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Sheet1!$V$49:$X$49</c:f>
              <c:numCache>
                <c:formatCode>General</c:formatCode>
                <c:ptCount val="3"/>
                <c:pt idx="0">
                  <c:v>0</c:v>
                </c:pt>
                <c:pt idx="1">
                  <c:v>23.076923076923077</c:v>
                </c:pt>
                <c:pt idx="2">
                  <c:v>50</c:v>
                </c:pt>
              </c:numCache>
            </c:numRef>
          </c:xVal>
          <c:yVal>
            <c:numRef>
              <c:f>Sheet1!$V$50:$X$50</c:f>
              <c:numCache>
                <c:formatCode>General</c:formatCode>
                <c:ptCount val="3"/>
                <c:pt idx="0">
                  <c:v>0</c:v>
                </c:pt>
                <c:pt idx="1">
                  <c:v>15</c:v>
                </c:pt>
                <c:pt idx="2">
                  <c:v>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8F4-4950-90F0-A6DF26CA8559}"/>
            </c:ext>
          </c:extLst>
        </c:ser>
        <c:ser>
          <c:idx val="2"/>
          <c:order val="2"/>
          <c:spPr>
            <a:ln w="1905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Sheet1!$Z$49:$AB$49</c:f>
              <c:numCache>
                <c:formatCode>General</c:formatCode>
                <c:ptCount val="3"/>
                <c:pt idx="0">
                  <c:v>23.076923076923077</c:v>
                </c:pt>
                <c:pt idx="1">
                  <c:v>33.846153846153847</c:v>
                </c:pt>
                <c:pt idx="2">
                  <c:v>50</c:v>
                </c:pt>
              </c:numCache>
            </c:numRef>
          </c:xVal>
          <c:yVal>
            <c:numRef>
              <c:f>Sheet1!$Z$50:$AB$50</c:f>
              <c:numCache>
                <c:formatCode>General</c:formatCode>
                <c:ptCount val="3"/>
                <c:pt idx="0">
                  <c:v>15</c:v>
                </c:pt>
                <c:pt idx="1">
                  <c:v>22</c:v>
                </c:pt>
                <c:pt idx="2">
                  <c:v>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8F4-4950-90F0-A6DF26CA8559}"/>
            </c:ext>
          </c:extLst>
        </c:ser>
        <c:ser>
          <c:idx val="3"/>
          <c:order val="3"/>
          <c:spPr>
            <a:ln w="19050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Sheet1!$Z$53:$AA$53</c:f>
              <c:numCache>
                <c:formatCode>General</c:formatCode>
                <c:ptCount val="2"/>
                <c:pt idx="0">
                  <c:v>33.846153846153847</c:v>
                </c:pt>
                <c:pt idx="1">
                  <c:v>50</c:v>
                </c:pt>
              </c:numCache>
            </c:numRef>
          </c:xVal>
          <c:yVal>
            <c:numRef>
              <c:f>Sheet1!$Z$54:$AA$54</c:f>
              <c:numCache>
                <c:formatCode>General</c:formatCode>
                <c:ptCount val="2"/>
                <c:pt idx="0">
                  <c:v>22</c:v>
                </c:pt>
                <c:pt idx="1">
                  <c:v>32.5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8F4-4950-90F0-A6DF26CA8559}"/>
            </c:ext>
          </c:extLst>
        </c:ser>
        <c:ser>
          <c:idx val="4"/>
          <c:order val="4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Sheet2!$J$3:$J$25</c:f>
              <c:numCache>
                <c:formatCode>General</c:formatCode>
                <c:ptCount val="23"/>
                <c:pt idx="0">
                  <c:v>25.62</c:v>
                </c:pt>
                <c:pt idx="1">
                  <c:v>2.52</c:v>
                </c:pt>
                <c:pt idx="2">
                  <c:v>4.4000000000000004</c:v>
                </c:pt>
                <c:pt idx="4">
                  <c:v>4.76</c:v>
                </c:pt>
                <c:pt idx="5">
                  <c:v>6.62</c:v>
                </c:pt>
                <c:pt idx="6">
                  <c:v>14.7</c:v>
                </c:pt>
                <c:pt idx="7">
                  <c:v>18.8</c:v>
                </c:pt>
                <c:pt idx="8">
                  <c:v>16.3</c:v>
                </c:pt>
                <c:pt idx="9">
                  <c:v>15.1</c:v>
                </c:pt>
                <c:pt idx="10">
                  <c:v>16.600000000000001</c:v>
                </c:pt>
                <c:pt idx="11">
                  <c:v>16</c:v>
                </c:pt>
                <c:pt idx="12">
                  <c:v>18.38</c:v>
                </c:pt>
                <c:pt idx="13">
                  <c:v>6.77</c:v>
                </c:pt>
                <c:pt idx="14">
                  <c:v>5.89</c:v>
                </c:pt>
                <c:pt idx="15">
                  <c:v>7.55</c:v>
                </c:pt>
                <c:pt idx="16">
                  <c:v>3.39</c:v>
                </c:pt>
                <c:pt idx="17">
                  <c:v>4.37</c:v>
                </c:pt>
                <c:pt idx="18">
                  <c:v>14.67</c:v>
                </c:pt>
                <c:pt idx="19">
                  <c:v>11.78</c:v>
                </c:pt>
                <c:pt idx="20">
                  <c:v>14.07</c:v>
                </c:pt>
                <c:pt idx="21">
                  <c:v>12.23</c:v>
                </c:pt>
                <c:pt idx="22">
                  <c:v>13.29</c:v>
                </c:pt>
              </c:numCache>
            </c:numRef>
          </c:xVal>
          <c:yVal>
            <c:numRef>
              <c:f>Sheet2!$G$3:$G$25</c:f>
              <c:numCache>
                <c:formatCode>General</c:formatCode>
                <c:ptCount val="23"/>
                <c:pt idx="0">
                  <c:v>15.18</c:v>
                </c:pt>
                <c:pt idx="1">
                  <c:v>1.1399999999999999</c:v>
                </c:pt>
                <c:pt idx="2">
                  <c:v>1.79</c:v>
                </c:pt>
                <c:pt idx="4">
                  <c:v>3.11</c:v>
                </c:pt>
                <c:pt idx="5">
                  <c:v>3.11</c:v>
                </c:pt>
                <c:pt idx="6">
                  <c:v>8.9600000000000009</c:v>
                </c:pt>
                <c:pt idx="7">
                  <c:v>10.69</c:v>
                </c:pt>
                <c:pt idx="8">
                  <c:v>8.5500000000000007</c:v>
                </c:pt>
                <c:pt idx="9">
                  <c:v>9.2200000000000006</c:v>
                </c:pt>
                <c:pt idx="10">
                  <c:v>10.74</c:v>
                </c:pt>
                <c:pt idx="11">
                  <c:v>8.5500000000000007</c:v>
                </c:pt>
                <c:pt idx="12">
                  <c:v>10.96</c:v>
                </c:pt>
                <c:pt idx="13">
                  <c:v>6.28</c:v>
                </c:pt>
                <c:pt idx="14">
                  <c:v>5.46</c:v>
                </c:pt>
                <c:pt idx="15">
                  <c:v>7.53</c:v>
                </c:pt>
                <c:pt idx="16">
                  <c:v>1.85</c:v>
                </c:pt>
                <c:pt idx="17">
                  <c:v>2.36</c:v>
                </c:pt>
                <c:pt idx="18">
                  <c:v>10.17</c:v>
                </c:pt>
                <c:pt idx="19">
                  <c:v>10.26</c:v>
                </c:pt>
                <c:pt idx="20">
                  <c:v>10.119999999999999</c:v>
                </c:pt>
                <c:pt idx="21">
                  <c:v>11.62</c:v>
                </c:pt>
                <c:pt idx="22">
                  <c:v>7.49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88F4-4950-90F0-A6DF26CA85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3338808"/>
        <c:axId val="583343400"/>
      </c:scatterChart>
      <c:valAx>
        <c:axId val="583338808"/>
        <c:scaling>
          <c:orientation val="minMax"/>
          <c:max val="5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i="1"/>
                  <a:t>q</a:t>
                </a:r>
                <a:r>
                  <a:rPr lang="en-GB" i="1" baseline="-25000"/>
                  <a:t>c</a:t>
                </a:r>
                <a:r>
                  <a:rPr lang="en-GB" baseline="0"/>
                  <a:t> (MPa)</a:t>
                </a:r>
                <a:endParaRPr lang="en-GB" baseline="-250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3343400"/>
        <c:crosses val="autoZero"/>
        <c:crossBetween val="midCat"/>
      </c:valAx>
      <c:valAx>
        <c:axId val="583343400"/>
        <c:scaling>
          <c:orientation val="minMax"/>
          <c:max val="4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i="1"/>
                  <a:t>q</a:t>
                </a:r>
                <a:r>
                  <a:rPr lang="en-US" i="1" baseline="-25000"/>
                  <a:t>b</a:t>
                </a:r>
                <a:r>
                  <a:rPr lang="en-US" baseline="0"/>
                  <a:t> (MPa)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33388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backward val="15"/>
            <c:intercept val="0"/>
            <c:dispRSqr val="1"/>
            <c:dispEq val="1"/>
            <c:trendlineLbl>
              <c:layout>
                <c:manualLayout>
                  <c:x val="1.2439195100612423E-2"/>
                  <c:y val="0.1446624747446138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i="1" baseline="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α</a:t>
                    </a:r>
                    <a:r>
                      <a:rPr lang="en-US" i="1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p</a:t>
                    </a:r>
                    <a:r>
                      <a:rPr lang="en-US" baseline="0" dirty="0"/>
                      <a:t> ≈ 0.17</a:t>
                    </a:r>
                    <a:endParaRPr lang="en-US" dirty="0"/>
                  </a:p>
                </c:rich>
              </c:tx>
              <c:numFmt formatCode="#,##0.0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Sheet1!$D$27:$G$27</c:f>
              <c:numCache>
                <c:formatCode>General</c:formatCode>
                <c:ptCount val="4"/>
                <c:pt idx="0">
                  <c:v>23.062240437158501</c:v>
                </c:pt>
                <c:pt idx="1">
                  <c:v>45.459857923497303</c:v>
                </c:pt>
                <c:pt idx="2">
                  <c:v>67.048278688524604</c:v>
                </c:pt>
                <c:pt idx="3">
                  <c:v>15.007251366120199</c:v>
                </c:pt>
              </c:numCache>
            </c:numRef>
          </c:xVal>
          <c:yVal>
            <c:numRef>
              <c:f>Sheet1!$D$20:$G$20</c:f>
              <c:numCache>
                <c:formatCode>General</c:formatCode>
                <c:ptCount val="4"/>
                <c:pt idx="0">
                  <c:v>4.1060735671514115</c:v>
                </c:pt>
                <c:pt idx="1">
                  <c:v>7.6988879384088964</c:v>
                </c:pt>
                <c:pt idx="2">
                  <c:v>11.120615911035072</c:v>
                </c:pt>
                <c:pt idx="3">
                  <c:v>2.5662959794696323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CE5-4CB8-960D-1EF34650AE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5130416"/>
        <c:axId val="435130776"/>
      </c:scatterChart>
      <c:valAx>
        <c:axId val="435130416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i="1" dirty="0"/>
                  <a:t>q</a:t>
                </a:r>
                <a:r>
                  <a:rPr lang="en-GB" i="1" baseline="-25000" dirty="0"/>
                  <a:t>c</a:t>
                </a:r>
                <a:r>
                  <a:rPr lang="en-GB" dirty="0"/>
                  <a:t> (MPa)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5130776"/>
        <c:crosses val="autoZero"/>
        <c:crossBetween val="midCat"/>
      </c:valAx>
      <c:valAx>
        <c:axId val="43513077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i="1" dirty="0" err="1"/>
                  <a:t>q</a:t>
                </a:r>
                <a:r>
                  <a:rPr lang="en-GB" i="1" baseline="-25000" dirty="0" err="1"/>
                  <a:t>b</a:t>
                </a:r>
                <a:r>
                  <a:rPr lang="en-GB" baseline="0" dirty="0"/>
                  <a:t> (MPa)</a:t>
                </a:r>
                <a:endParaRPr lang="en-GB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51304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Sheet1!$J$4:$J$15</c:f>
              <c:numCache>
                <c:formatCode>General</c:formatCode>
                <c:ptCount val="12"/>
                <c:pt idx="0">
                  <c:v>13.23135234806209</c:v>
                </c:pt>
                <c:pt idx="1">
                  <c:v>11.811171416248628</c:v>
                </c:pt>
                <c:pt idx="2">
                  <c:v>2.8389629999649331</c:v>
                </c:pt>
                <c:pt idx="3">
                  <c:v>8.9917333450846648</c:v>
                </c:pt>
                <c:pt idx="4">
                  <c:v>11.790284060352588</c:v>
                </c:pt>
                <c:pt idx="5">
                  <c:v>13.204714024747929</c:v>
                </c:pt>
                <c:pt idx="6">
                  <c:v>10.901213797018373</c:v>
                </c:pt>
                <c:pt idx="7">
                  <c:v>11.939253806341787</c:v>
                </c:pt>
                <c:pt idx="8">
                  <c:v>10.694254927781831</c:v>
                </c:pt>
                <c:pt idx="9">
                  <c:v>34.311874999999993</c:v>
                </c:pt>
                <c:pt idx="10">
                  <c:v>32.887499999999996</c:v>
                </c:pt>
                <c:pt idx="11">
                  <c:v>32.311249999999994</c:v>
                </c:pt>
              </c:numCache>
            </c:numRef>
          </c:xVal>
          <c:yVal>
            <c:numRef>
              <c:f>Sheet1!$Y$4:$Y$12</c:f>
              <c:numCache>
                <c:formatCode>General</c:formatCode>
                <c:ptCount val="9"/>
                <c:pt idx="0">
                  <c:v>6.7515401498411993</c:v>
                </c:pt>
                <c:pt idx="1">
                  <c:v>5.8904371115183034</c:v>
                </c:pt>
                <c:pt idx="2">
                  <c:v>2.5779501561781215</c:v>
                </c:pt>
                <c:pt idx="3">
                  <c:v>7.7392050962567192</c:v>
                </c:pt>
                <c:pt idx="4">
                  <c:v>7.2058639689679342</c:v>
                </c:pt>
                <c:pt idx="5">
                  <c:v>7.2298082476509125</c:v>
                </c:pt>
                <c:pt idx="6">
                  <c:v>6.5491138272856535</c:v>
                </c:pt>
                <c:pt idx="7">
                  <c:v>9.2730324270320921</c:v>
                </c:pt>
                <c:pt idx="8">
                  <c:v>10.042877582180573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115-4F7D-B8DC-64F9809106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3338808"/>
        <c:axId val="583343400"/>
      </c:scatterChart>
      <c:valAx>
        <c:axId val="583338808"/>
        <c:scaling>
          <c:orientation val="minMax"/>
          <c:max val="3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i="1" dirty="0"/>
                  <a:t>q</a:t>
                </a:r>
                <a:r>
                  <a:rPr lang="en-GB" i="1" baseline="-25000" dirty="0"/>
                  <a:t>c</a:t>
                </a:r>
                <a:r>
                  <a:rPr lang="en-GB" baseline="0" dirty="0"/>
                  <a:t> (MPa)</a:t>
                </a:r>
                <a:endParaRPr lang="en-GB" baseline="-250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3343400"/>
        <c:crosses val="autoZero"/>
        <c:crossBetween val="midCat"/>
      </c:valAx>
      <c:valAx>
        <c:axId val="583343400"/>
        <c:scaling>
          <c:orientation val="minMax"/>
          <c:max val="3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i="1" dirty="0" err="1"/>
                  <a:t>q</a:t>
                </a:r>
                <a:r>
                  <a:rPr lang="en-US" i="1" baseline="-25000" dirty="0" err="1"/>
                  <a:t>b</a:t>
                </a:r>
                <a:r>
                  <a:rPr lang="en-US" baseline="0" dirty="0"/>
                  <a:t> (MPa)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33388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Sheet1!$J$4:$J$15</c:f>
              <c:numCache>
                <c:formatCode>General</c:formatCode>
                <c:ptCount val="12"/>
                <c:pt idx="0">
                  <c:v>13.23135234806209</c:v>
                </c:pt>
                <c:pt idx="1">
                  <c:v>11.811171416248628</c:v>
                </c:pt>
                <c:pt idx="2">
                  <c:v>2.8389629999649331</c:v>
                </c:pt>
                <c:pt idx="3">
                  <c:v>8.9917333450846648</c:v>
                </c:pt>
                <c:pt idx="4">
                  <c:v>11.790284060352588</c:v>
                </c:pt>
                <c:pt idx="5">
                  <c:v>13.204714024747929</c:v>
                </c:pt>
                <c:pt idx="6">
                  <c:v>10.901213797018373</c:v>
                </c:pt>
                <c:pt idx="7">
                  <c:v>11.939253806341787</c:v>
                </c:pt>
                <c:pt idx="8">
                  <c:v>10.694254927781831</c:v>
                </c:pt>
                <c:pt idx="9">
                  <c:v>34.311874999999993</c:v>
                </c:pt>
                <c:pt idx="10">
                  <c:v>32.887499999999996</c:v>
                </c:pt>
                <c:pt idx="11">
                  <c:v>32.311249999999994</c:v>
                </c:pt>
              </c:numCache>
            </c:numRef>
          </c:xVal>
          <c:yVal>
            <c:numRef>
              <c:f>Sheet1!$Y$4:$Y$12</c:f>
              <c:numCache>
                <c:formatCode>General</c:formatCode>
                <c:ptCount val="9"/>
                <c:pt idx="0">
                  <c:v>6.7515401498411993</c:v>
                </c:pt>
                <c:pt idx="1">
                  <c:v>5.8904371115183034</c:v>
                </c:pt>
                <c:pt idx="2">
                  <c:v>2.5779501561781215</c:v>
                </c:pt>
                <c:pt idx="3">
                  <c:v>7.7392050962567192</c:v>
                </c:pt>
                <c:pt idx="4">
                  <c:v>7.2058639689679342</c:v>
                </c:pt>
                <c:pt idx="5">
                  <c:v>7.2298082476509125</c:v>
                </c:pt>
                <c:pt idx="6">
                  <c:v>6.5491138272856535</c:v>
                </c:pt>
                <c:pt idx="7">
                  <c:v>9.2730324270320921</c:v>
                </c:pt>
                <c:pt idx="8">
                  <c:v>10.042877582180573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DA6-4EAF-B0C9-A7B70EA16E28}"/>
            </c:ext>
          </c:extLst>
        </c:ser>
        <c:ser>
          <c:idx val="1"/>
          <c:order val="1"/>
          <c:spPr>
            <a:ln w="1905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Sheet1!$V$53:$W$53</c:f>
              <c:numCache>
                <c:formatCode>General</c:formatCode>
                <c:ptCount val="2"/>
                <c:pt idx="0">
                  <c:v>0</c:v>
                </c:pt>
                <c:pt idx="1">
                  <c:v>15.384615384615383</c:v>
                </c:pt>
              </c:numCache>
            </c:numRef>
          </c:xVal>
          <c:yVal>
            <c:numRef>
              <c:f>Sheet1!$V$54:$W$54</c:f>
              <c:numCache>
                <c:formatCode>General</c:formatCode>
                <c:ptCount val="2"/>
                <c:pt idx="0">
                  <c:v>0</c:v>
                </c:pt>
                <c:pt idx="1">
                  <c:v>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DA6-4EAF-B0C9-A7B70EA16E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3338808"/>
        <c:axId val="583343400"/>
      </c:scatterChart>
      <c:valAx>
        <c:axId val="583338808"/>
        <c:scaling>
          <c:orientation val="minMax"/>
          <c:max val="3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i="1" dirty="0"/>
                  <a:t>q</a:t>
                </a:r>
                <a:r>
                  <a:rPr lang="en-GB" i="1" baseline="-25000" dirty="0"/>
                  <a:t>c</a:t>
                </a:r>
                <a:r>
                  <a:rPr lang="en-GB" baseline="0" dirty="0"/>
                  <a:t> (MPa)</a:t>
                </a:r>
                <a:endParaRPr lang="en-GB" baseline="-250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3343400"/>
        <c:crosses val="autoZero"/>
        <c:crossBetween val="midCat"/>
      </c:valAx>
      <c:valAx>
        <c:axId val="583343400"/>
        <c:scaling>
          <c:orientation val="minMax"/>
          <c:max val="3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i="1"/>
                  <a:t>q</a:t>
                </a:r>
                <a:r>
                  <a:rPr lang="en-US" i="1" baseline="-25000"/>
                  <a:t>b</a:t>
                </a:r>
                <a:r>
                  <a:rPr lang="en-US" baseline="0"/>
                  <a:t> (MPa)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33388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Sheet1!$J$4:$J$15</c:f>
              <c:numCache>
                <c:formatCode>General</c:formatCode>
                <c:ptCount val="12"/>
                <c:pt idx="0">
                  <c:v>13.23135234806209</c:v>
                </c:pt>
                <c:pt idx="1">
                  <c:v>11.811171416248628</c:v>
                </c:pt>
                <c:pt idx="2">
                  <c:v>2.8389629999649331</c:v>
                </c:pt>
                <c:pt idx="3">
                  <c:v>8.9917333450846648</c:v>
                </c:pt>
                <c:pt idx="4">
                  <c:v>11.790284060352588</c:v>
                </c:pt>
                <c:pt idx="5">
                  <c:v>13.204714024747929</c:v>
                </c:pt>
                <c:pt idx="6">
                  <c:v>10.901213797018373</c:v>
                </c:pt>
                <c:pt idx="7">
                  <c:v>11.939253806341787</c:v>
                </c:pt>
                <c:pt idx="8">
                  <c:v>10.694254927781831</c:v>
                </c:pt>
                <c:pt idx="9">
                  <c:v>34.311874999999993</c:v>
                </c:pt>
                <c:pt idx="10">
                  <c:v>32.887499999999996</c:v>
                </c:pt>
                <c:pt idx="11">
                  <c:v>32.311249999999994</c:v>
                </c:pt>
              </c:numCache>
            </c:numRef>
          </c:xVal>
          <c:yVal>
            <c:numRef>
              <c:f>Sheet1!$Y$4:$Y$12</c:f>
              <c:numCache>
                <c:formatCode>General</c:formatCode>
                <c:ptCount val="9"/>
                <c:pt idx="0">
                  <c:v>6.7515401498411993</c:v>
                </c:pt>
                <c:pt idx="1">
                  <c:v>5.8904371115183034</c:v>
                </c:pt>
                <c:pt idx="2">
                  <c:v>2.5779501561781215</c:v>
                </c:pt>
                <c:pt idx="3">
                  <c:v>7.7392050962567192</c:v>
                </c:pt>
                <c:pt idx="4">
                  <c:v>7.2058639689679342</c:v>
                </c:pt>
                <c:pt idx="5">
                  <c:v>7.2298082476509125</c:v>
                </c:pt>
                <c:pt idx="6">
                  <c:v>6.5491138272856535</c:v>
                </c:pt>
                <c:pt idx="7">
                  <c:v>9.2730324270320921</c:v>
                </c:pt>
                <c:pt idx="8">
                  <c:v>10.042877582180573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499-4CC2-97DC-470FF58EDA49}"/>
            </c:ext>
          </c:extLst>
        </c:ser>
        <c:ser>
          <c:idx val="1"/>
          <c:order val="1"/>
          <c:spPr>
            <a:ln w="1905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Sheet1!$V$53:$X$53</c:f>
              <c:numCache>
                <c:formatCode>General</c:formatCode>
                <c:ptCount val="3"/>
                <c:pt idx="0">
                  <c:v>0</c:v>
                </c:pt>
                <c:pt idx="1">
                  <c:v>15.384615384615383</c:v>
                </c:pt>
                <c:pt idx="2">
                  <c:v>50</c:v>
                </c:pt>
              </c:numCache>
            </c:numRef>
          </c:xVal>
          <c:yVal>
            <c:numRef>
              <c:f>Sheet1!$V$54:$X$54</c:f>
              <c:numCache>
                <c:formatCode>General</c:formatCode>
                <c:ptCount val="3"/>
                <c:pt idx="0">
                  <c:v>0</c:v>
                </c:pt>
                <c:pt idx="1">
                  <c:v>10</c:v>
                </c:pt>
                <c:pt idx="2">
                  <c:v>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499-4CC2-97DC-470FF58EDA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3338808"/>
        <c:axId val="583343400"/>
      </c:scatterChart>
      <c:valAx>
        <c:axId val="583338808"/>
        <c:scaling>
          <c:orientation val="minMax"/>
          <c:max val="3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i="1" dirty="0"/>
                  <a:t>q</a:t>
                </a:r>
                <a:r>
                  <a:rPr lang="en-GB" i="1" baseline="-25000" dirty="0"/>
                  <a:t>c</a:t>
                </a:r>
                <a:r>
                  <a:rPr lang="en-GB" baseline="0" dirty="0"/>
                  <a:t> (MPa)</a:t>
                </a:r>
                <a:endParaRPr lang="en-GB" baseline="-250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3343400"/>
        <c:crosses val="autoZero"/>
        <c:crossBetween val="midCat"/>
      </c:valAx>
      <c:valAx>
        <c:axId val="583343400"/>
        <c:scaling>
          <c:orientation val="minMax"/>
          <c:max val="3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i="1"/>
                  <a:t>q</a:t>
                </a:r>
                <a:r>
                  <a:rPr lang="en-US" i="1" baseline="-25000"/>
                  <a:t>b</a:t>
                </a:r>
                <a:r>
                  <a:rPr lang="en-US" baseline="0"/>
                  <a:t> (MPa)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33388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19050" cap="rnd">
                <a:solidFill>
                  <a:schemeClr val="tx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3256-4EC5-B576-61E538161417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19050" cap="rnd">
                <a:solidFill>
                  <a:schemeClr val="tx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3256-4EC5-B576-61E538161417}"/>
              </c:ext>
            </c:extLst>
          </c:dPt>
          <c:xVal>
            <c:numRef>
              <c:f>Sheet1!$V$49:$X$49</c:f>
              <c:numCache>
                <c:formatCode>General</c:formatCode>
                <c:ptCount val="3"/>
                <c:pt idx="0">
                  <c:v>0</c:v>
                </c:pt>
                <c:pt idx="1">
                  <c:v>23.076923076923077</c:v>
                </c:pt>
                <c:pt idx="2">
                  <c:v>50</c:v>
                </c:pt>
              </c:numCache>
            </c:numRef>
          </c:xVal>
          <c:yVal>
            <c:numRef>
              <c:f>Sheet1!$V$50:$X$50</c:f>
              <c:numCache>
                <c:formatCode>General</c:formatCode>
                <c:ptCount val="3"/>
                <c:pt idx="0">
                  <c:v>0</c:v>
                </c:pt>
                <c:pt idx="1">
                  <c:v>15</c:v>
                </c:pt>
                <c:pt idx="2">
                  <c:v>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3256-4EC5-B576-61E5381614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3338808"/>
        <c:axId val="583343400"/>
      </c:scatterChart>
      <c:valAx>
        <c:axId val="583338808"/>
        <c:scaling>
          <c:orientation val="minMax"/>
          <c:max val="4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i="1" dirty="0"/>
                  <a:t>q</a:t>
                </a:r>
                <a:r>
                  <a:rPr lang="en-GB" i="1" baseline="-25000" dirty="0"/>
                  <a:t>c</a:t>
                </a:r>
                <a:r>
                  <a:rPr lang="en-GB" baseline="0" dirty="0"/>
                  <a:t> (MPa)</a:t>
                </a:r>
                <a:endParaRPr lang="en-GB" baseline="-250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3343400"/>
        <c:crosses val="autoZero"/>
        <c:crossBetween val="midCat"/>
      </c:valAx>
      <c:valAx>
        <c:axId val="583343400"/>
        <c:scaling>
          <c:orientation val="minMax"/>
          <c:max val="4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i="1"/>
                  <a:t>q</a:t>
                </a:r>
                <a:r>
                  <a:rPr lang="en-US" i="1" baseline="-25000"/>
                  <a:t>b</a:t>
                </a:r>
                <a:r>
                  <a:rPr lang="en-US" baseline="0"/>
                  <a:t> (MPa)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33388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aseline="0"/>
              <a:t>6 kg / 2 m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Sheet1!$J$4:$J$2500</c:f>
              <c:numCache>
                <c:formatCode>0.000E+00</c:formatCode>
                <c:ptCount val="2497"/>
                <c:pt idx="0">
                  <c:v>0</c:v>
                </c:pt>
                <c:pt idx="1">
                  <c:v>1.0000000000000001E-5</c:v>
                </c:pt>
                <c:pt idx="2">
                  <c:v>2.0000000000000002E-5</c:v>
                </c:pt>
                <c:pt idx="3">
                  <c:v>3.0000000000000001E-5</c:v>
                </c:pt>
                <c:pt idx="4">
                  <c:v>4.0000000000000003E-5</c:v>
                </c:pt>
                <c:pt idx="5">
                  <c:v>5.0000000000000002E-5</c:v>
                </c:pt>
                <c:pt idx="6">
                  <c:v>6.0000000000000002E-5</c:v>
                </c:pt>
                <c:pt idx="7">
                  <c:v>6.9999999999999994E-5</c:v>
                </c:pt>
                <c:pt idx="8">
                  <c:v>8.0000000000000007E-5</c:v>
                </c:pt>
                <c:pt idx="9">
                  <c:v>9.0000000000000006E-5</c:v>
                </c:pt>
                <c:pt idx="10">
                  <c:v>1E-4</c:v>
                </c:pt>
                <c:pt idx="11">
                  <c:v>1.1E-4</c:v>
                </c:pt>
                <c:pt idx="12">
                  <c:v>1.2E-4</c:v>
                </c:pt>
                <c:pt idx="13">
                  <c:v>1.2999999999999999E-4</c:v>
                </c:pt>
                <c:pt idx="14">
                  <c:v>1.3999999999999999E-4</c:v>
                </c:pt>
                <c:pt idx="15">
                  <c:v>1.4999999999999999E-4</c:v>
                </c:pt>
                <c:pt idx="16">
                  <c:v>1.6000000000000001E-4</c:v>
                </c:pt>
                <c:pt idx="17">
                  <c:v>1.7000000000000001E-4</c:v>
                </c:pt>
                <c:pt idx="18">
                  <c:v>1.8000000000000001E-4</c:v>
                </c:pt>
                <c:pt idx="19">
                  <c:v>1.9000000000000001E-4</c:v>
                </c:pt>
                <c:pt idx="20">
                  <c:v>2.0000000000000001E-4</c:v>
                </c:pt>
                <c:pt idx="21">
                  <c:v>2.1000000000000001E-4</c:v>
                </c:pt>
                <c:pt idx="22">
                  <c:v>2.2000000000000001E-4</c:v>
                </c:pt>
                <c:pt idx="23">
                  <c:v>2.3000000000000001E-4</c:v>
                </c:pt>
                <c:pt idx="24">
                  <c:v>2.4000000000000001E-4</c:v>
                </c:pt>
                <c:pt idx="25">
                  <c:v>2.5000000000000001E-4</c:v>
                </c:pt>
                <c:pt idx="26">
                  <c:v>2.5999999999999998E-4</c:v>
                </c:pt>
                <c:pt idx="27">
                  <c:v>2.7E-4</c:v>
                </c:pt>
                <c:pt idx="28">
                  <c:v>2.7999999999999998E-4</c:v>
                </c:pt>
                <c:pt idx="29">
                  <c:v>2.9E-4</c:v>
                </c:pt>
                <c:pt idx="30">
                  <c:v>2.9999999999999997E-4</c:v>
                </c:pt>
                <c:pt idx="31">
                  <c:v>3.1E-4</c:v>
                </c:pt>
                <c:pt idx="32">
                  <c:v>3.2000000000000003E-4</c:v>
                </c:pt>
                <c:pt idx="33">
                  <c:v>3.3E-4</c:v>
                </c:pt>
                <c:pt idx="34">
                  <c:v>3.4000000000000002E-4</c:v>
                </c:pt>
                <c:pt idx="35">
                  <c:v>3.5E-4</c:v>
                </c:pt>
                <c:pt idx="36">
                  <c:v>3.6000000000000002E-4</c:v>
                </c:pt>
                <c:pt idx="37">
                  <c:v>3.6999999999999999E-4</c:v>
                </c:pt>
                <c:pt idx="38">
                  <c:v>3.8000000000000002E-4</c:v>
                </c:pt>
                <c:pt idx="39">
                  <c:v>3.8999999999999999E-4</c:v>
                </c:pt>
                <c:pt idx="40">
                  <c:v>4.0000000000000002E-4</c:v>
                </c:pt>
                <c:pt idx="41">
                  <c:v>4.0999999999999999E-4</c:v>
                </c:pt>
                <c:pt idx="42">
                  <c:v>4.2000000000000002E-4</c:v>
                </c:pt>
                <c:pt idx="43">
                  <c:v>4.2999999999999999E-4</c:v>
                </c:pt>
                <c:pt idx="44">
                  <c:v>4.4000000000000002E-4</c:v>
                </c:pt>
                <c:pt idx="45">
                  <c:v>4.4999999999999999E-4</c:v>
                </c:pt>
                <c:pt idx="46">
                  <c:v>4.6000000000000001E-4</c:v>
                </c:pt>
                <c:pt idx="47">
                  <c:v>4.6999999999999999E-4</c:v>
                </c:pt>
                <c:pt idx="48">
                  <c:v>4.8000000000000001E-4</c:v>
                </c:pt>
                <c:pt idx="49">
                  <c:v>4.8999999999999998E-4</c:v>
                </c:pt>
                <c:pt idx="50">
                  <c:v>5.0000000000000001E-4</c:v>
                </c:pt>
                <c:pt idx="51">
                  <c:v>5.1000000000000004E-4</c:v>
                </c:pt>
                <c:pt idx="52">
                  <c:v>5.1999999999999995E-4</c:v>
                </c:pt>
                <c:pt idx="53">
                  <c:v>5.2999999999999998E-4</c:v>
                </c:pt>
                <c:pt idx="54">
                  <c:v>5.4000000000000001E-4</c:v>
                </c:pt>
                <c:pt idx="55">
                  <c:v>5.5000000000000003E-4</c:v>
                </c:pt>
                <c:pt idx="56">
                  <c:v>5.5999999999999995E-4</c:v>
                </c:pt>
                <c:pt idx="57">
                  <c:v>5.6999999999999998E-4</c:v>
                </c:pt>
                <c:pt idx="58">
                  <c:v>5.8E-4</c:v>
                </c:pt>
                <c:pt idx="59">
                  <c:v>5.9000000000000003E-4</c:v>
                </c:pt>
                <c:pt idx="60">
                  <c:v>5.9999999999999995E-4</c:v>
                </c:pt>
                <c:pt idx="61">
                  <c:v>6.0999999999999997E-4</c:v>
                </c:pt>
                <c:pt idx="62">
                  <c:v>6.2E-4</c:v>
                </c:pt>
                <c:pt idx="63">
                  <c:v>6.3000000000000003E-4</c:v>
                </c:pt>
                <c:pt idx="64">
                  <c:v>6.4000000000000005E-4</c:v>
                </c:pt>
                <c:pt idx="65">
                  <c:v>6.4999999999999997E-4</c:v>
                </c:pt>
                <c:pt idx="66">
                  <c:v>6.6E-4</c:v>
                </c:pt>
                <c:pt idx="67">
                  <c:v>6.7000000000000002E-4</c:v>
                </c:pt>
                <c:pt idx="68">
                  <c:v>6.8000000000000005E-4</c:v>
                </c:pt>
                <c:pt idx="69">
                  <c:v>6.8999999999999997E-4</c:v>
                </c:pt>
                <c:pt idx="70">
                  <c:v>6.9999999999999999E-4</c:v>
                </c:pt>
                <c:pt idx="71">
                  <c:v>7.1000000000000002E-4</c:v>
                </c:pt>
                <c:pt idx="72">
                  <c:v>7.2000000000000005E-4</c:v>
                </c:pt>
                <c:pt idx="73">
                  <c:v>7.2999999999999996E-4</c:v>
                </c:pt>
                <c:pt idx="74">
                  <c:v>7.3999999999999999E-4</c:v>
                </c:pt>
                <c:pt idx="75">
                  <c:v>7.5000000000000002E-4</c:v>
                </c:pt>
                <c:pt idx="76">
                  <c:v>7.6000000000000004E-4</c:v>
                </c:pt>
                <c:pt idx="77">
                  <c:v>7.6999999999999996E-4</c:v>
                </c:pt>
                <c:pt idx="78">
                  <c:v>7.7999999999999999E-4</c:v>
                </c:pt>
                <c:pt idx="79">
                  <c:v>7.9000000000000001E-4</c:v>
                </c:pt>
                <c:pt idx="80">
                  <c:v>8.0000000000000004E-4</c:v>
                </c:pt>
                <c:pt idx="81">
                  <c:v>8.0999999999999996E-4</c:v>
                </c:pt>
                <c:pt idx="82">
                  <c:v>8.1999999999999998E-4</c:v>
                </c:pt>
                <c:pt idx="83">
                  <c:v>8.3000000000000001E-4</c:v>
                </c:pt>
                <c:pt idx="84">
                  <c:v>8.4000000000000003E-4</c:v>
                </c:pt>
                <c:pt idx="85">
                  <c:v>8.4999999999999995E-4</c:v>
                </c:pt>
                <c:pt idx="86">
                  <c:v>8.5999999999999998E-4</c:v>
                </c:pt>
                <c:pt idx="87">
                  <c:v>8.7000000000000001E-4</c:v>
                </c:pt>
                <c:pt idx="88">
                  <c:v>8.8000000000000003E-4</c:v>
                </c:pt>
                <c:pt idx="89">
                  <c:v>8.8999999999999995E-4</c:v>
                </c:pt>
                <c:pt idx="90">
                  <c:v>8.9999999999999998E-4</c:v>
                </c:pt>
                <c:pt idx="91">
                  <c:v>9.1E-4</c:v>
                </c:pt>
                <c:pt idx="92">
                  <c:v>9.2000000000000003E-4</c:v>
                </c:pt>
                <c:pt idx="93">
                  <c:v>9.3000000000000005E-4</c:v>
                </c:pt>
                <c:pt idx="94">
                  <c:v>9.3999999999999997E-4</c:v>
                </c:pt>
                <c:pt idx="95">
                  <c:v>9.5E-4</c:v>
                </c:pt>
                <c:pt idx="96">
                  <c:v>9.6000000000000002E-4</c:v>
                </c:pt>
                <c:pt idx="97">
                  <c:v>9.7000000000000005E-4</c:v>
                </c:pt>
                <c:pt idx="98">
                  <c:v>9.7999999999999997E-4</c:v>
                </c:pt>
                <c:pt idx="99">
                  <c:v>9.8999999999999999E-4</c:v>
                </c:pt>
                <c:pt idx="100">
                  <c:v>1E-3</c:v>
                </c:pt>
                <c:pt idx="101">
                  <c:v>1.01E-3</c:v>
                </c:pt>
                <c:pt idx="102">
                  <c:v>1.0200000000000001E-3</c:v>
                </c:pt>
                <c:pt idx="103">
                  <c:v>1.0300000000000001E-3</c:v>
                </c:pt>
                <c:pt idx="104">
                  <c:v>1.0399999999999999E-3</c:v>
                </c:pt>
                <c:pt idx="105">
                  <c:v>1.0499999999999999E-3</c:v>
                </c:pt>
                <c:pt idx="106">
                  <c:v>1.06E-3</c:v>
                </c:pt>
                <c:pt idx="107">
                  <c:v>1.07E-3</c:v>
                </c:pt>
                <c:pt idx="108">
                  <c:v>1.08E-3</c:v>
                </c:pt>
                <c:pt idx="109">
                  <c:v>1.09E-3</c:v>
                </c:pt>
                <c:pt idx="110">
                  <c:v>1.1000000000000001E-3</c:v>
                </c:pt>
                <c:pt idx="111">
                  <c:v>1.1100000000000001E-3</c:v>
                </c:pt>
                <c:pt idx="112">
                  <c:v>1.1199999999999999E-3</c:v>
                </c:pt>
                <c:pt idx="113">
                  <c:v>1.1299999999999999E-3</c:v>
                </c:pt>
                <c:pt idx="114">
                  <c:v>1.14E-3</c:v>
                </c:pt>
                <c:pt idx="115">
                  <c:v>1.15E-3</c:v>
                </c:pt>
                <c:pt idx="116">
                  <c:v>1.16E-3</c:v>
                </c:pt>
                <c:pt idx="117">
                  <c:v>1.17E-3</c:v>
                </c:pt>
                <c:pt idx="118">
                  <c:v>1.1800000000000001E-3</c:v>
                </c:pt>
                <c:pt idx="119">
                  <c:v>1.1900000000000001E-3</c:v>
                </c:pt>
                <c:pt idx="120">
                  <c:v>1.1999999999999999E-3</c:v>
                </c:pt>
                <c:pt idx="121">
                  <c:v>1.2099999999999999E-3</c:v>
                </c:pt>
                <c:pt idx="122">
                  <c:v>1.2199999999999999E-3</c:v>
                </c:pt>
                <c:pt idx="123">
                  <c:v>1.23E-3</c:v>
                </c:pt>
                <c:pt idx="124">
                  <c:v>1.24E-3</c:v>
                </c:pt>
                <c:pt idx="125">
                  <c:v>1.25E-3</c:v>
                </c:pt>
                <c:pt idx="126">
                  <c:v>1.2600000000000001E-3</c:v>
                </c:pt>
                <c:pt idx="127">
                  <c:v>1.2700000000000001E-3</c:v>
                </c:pt>
                <c:pt idx="128">
                  <c:v>1.2800000000000001E-3</c:v>
                </c:pt>
                <c:pt idx="129">
                  <c:v>1.2899999999999999E-3</c:v>
                </c:pt>
                <c:pt idx="130">
                  <c:v>1.2999999999999999E-3</c:v>
                </c:pt>
                <c:pt idx="131">
                  <c:v>1.31E-3</c:v>
                </c:pt>
                <c:pt idx="132">
                  <c:v>1.32E-3</c:v>
                </c:pt>
                <c:pt idx="133">
                  <c:v>1.33E-3</c:v>
                </c:pt>
                <c:pt idx="134">
                  <c:v>1.34E-3</c:v>
                </c:pt>
                <c:pt idx="135">
                  <c:v>1.3500000000000001E-3</c:v>
                </c:pt>
                <c:pt idx="136">
                  <c:v>1.3600000000000001E-3</c:v>
                </c:pt>
                <c:pt idx="137">
                  <c:v>1.3699999999999999E-3</c:v>
                </c:pt>
                <c:pt idx="138">
                  <c:v>1.3799999999999999E-3</c:v>
                </c:pt>
                <c:pt idx="139">
                  <c:v>1.39E-3</c:v>
                </c:pt>
                <c:pt idx="140">
                  <c:v>1.4E-3</c:v>
                </c:pt>
                <c:pt idx="141">
                  <c:v>1.41E-3</c:v>
                </c:pt>
                <c:pt idx="142">
                  <c:v>1.42E-3</c:v>
                </c:pt>
                <c:pt idx="143">
                  <c:v>1.4300000000000001E-3</c:v>
                </c:pt>
                <c:pt idx="144">
                  <c:v>1.4400000000000001E-3</c:v>
                </c:pt>
                <c:pt idx="145">
                  <c:v>1.4499999999999999E-3</c:v>
                </c:pt>
                <c:pt idx="146">
                  <c:v>1.4599999999999999E-3</c:v>
                </c:pt>
                <c:pt idx="147">
                  <c:v>1.47E-3</c:v>
                </c:pt>
                <c:pt idx="148">
                  <c:v>1.48E-3</c:v>
                </c:pt>
                <c:pt idx="149">
                  <c:v>1.49E-3</c:v>
                </c:pt>
                <c:pt idx="150">
                  <c:v>1.5E-3</c:v>
                </c:pt>
                <c:pt idx="151">
                  <c:v>1.5100000000000001E-3</c:v>
                </c:pt>
                <c:pt idx="152">
                  <c:v>1.5200000000000001E-3</c:v>
                </c:pt>
                <c:pt idx="153">
                  <c:v>1.5299999999999999E-3</c:v>
                </c:pt>
                <c:pt idx="154">
                  <c:v>1.5399999999999999E-3</c:v>
                </c:pt>
                <c:pt idx="155">
                  <c:v>1.5499999999999999E-3</c:v>
                </c:pt>
                <c:pt idx="156">
                  <c:v>1.56E-3</c:v>
                </c:pt>
                <c:pt idx="157">
                  <c:v>1.57E-3</c:v>
                </c:pt>
                <c:pt idx="158">
                  <c:v>1.58E-3</c:v>
                </c:pt>
                <c:pt idx="159">
                  <c:v>1.5900000000000001E-3</c:v>
                </c:pt>
                <c:pt idx="160">
                  <c:v>1.6000000000000001E-3</c:v>
                </c:pt>
                <c:pt idx="161">
                  <c:v>1.6100000000000001E-3</c:v>
                </c:pt>
                <c:pt idx="162">
                  <c:v>1.6199999999999999E-3</c:v>
                </c:pt>
                <c:pt idx="163">
                  <c:v>1.6299999999999999E-3</c:v>
                </c:pt>
                <c:pt idx="164">
                  <c:v>1.64E-3</c:v>
                </c:pt>
                <c:pt idx="165">
                  <c:v>1.65E-3</c:v>
                </c:pt>
                <c:pt idx="166">
                  <c:v>1.66E-3</c:v>
                </c:pt>
                <c:pt idx="167">
                  <c:v>1.67E-3</c:v>
                </c:pt>
                <c:pt idx="168">
                  <c:v>1.6800000000000001E-3</c:v>
                </c:pt>
                <c:pt idx="169">
                  <c:v>1.6900000000000001E-3</c:v>
                </c:pt>
                <c:pt idx="170">
                  <c:v>1.6999999999999999E-3</c:v>
                </c:pt>
                <c:pt idx="171">
                  <c:v>1.7099999999999999E-3</c:v>
                </c:pt>
                <c:pt idx="172">
                  <c:v>1.72E-3</c:v>
                </c:pt>
                <c:pt idx="173">
                  <c:v>1.73E-3</c:v>
                </c:pt>
                <c:pt idx="174">
                  <c:v>1.74E-3</c:v>
                </c:pt>
                <c:pt idx="175">
                  <c:v>1.75E-3</c:v>
                </c:pt>
                <c:pt idx="176">
                  <c:v>1.7600000000000001E-3</c:v>
                </c:pt>
                <c:pt idx="177">
                  <c:v>1.7700000000000001E-3</c:v>
                </c:pt>
                <c:pt idx="178">
                  <c:v>1.7799999999999999E-3</c:v>
                </c:pt>
                <c:pt idx="179">
                  <c:v>1.7899999999999999E-3</c:v>
                </c:pt>
                <c:pt idx="180">
                  <c:v>1.8E-3</c:v>
                </c:pt>
                <c:pt idx="181">
                  <c:v>1.81E-3</c:v>
                </c:pt>
                <c:pt idx="182">
                  <c:v>1.82E-3</c:v>
                </c:pt>
                <c:pt idx="183">
                  <c:v>1.83E-3</c:v>
                </c:pt>
                <c:pt idx="184">
                  <c:v>1.8400000000000001E-3</c:v>
                </c:pt>
                <c:pt idx="185">
                  <c:v>1.8500000000000001E-3</c:v>
                </c:pt>
                <c:pt idx="186">
                  <c:v>1.8600000000000001E-3</c:v>
                </c:pt>
                <c:pt idx="187">
                  <c:v>1.8699999999999999E-3</c:v>
                </c:pt>
                <c:pt idx="188">
                  <c:v>1.8799999999999999E-3</c:v>
                </c:pt>
                <c:pt idx="189">
                  <c:v>1.89E-3</c:v>
                </c:pt>
                <c:pt idx="190">
                  <c:v>1.9E-3</c:v>
                </c:pt>
                <c:pt idx="191">
                  <c:v>1.91E-3</c:v>
                </c:pt>
                <c:pt idx="192">
                  <c:v>1.92E-3</c:v>
                </c:pt>
                <c:pt idx="193">
                  <c:v>1.9300000000000001E-3</c:v>
                </c:pt>
                <c:pt idx="194">
                  <c:v>1.9400000000000001E-3</c:v>
                </c:pt>
                <c:pt idx="195">
                  <c:v>1.9499999999999999E-3</c:v>
                </c:pt>
                <c:pt idx="196">
                  <c:v>1.9599999999999999E-3</c:v>
                </c:pt>
                <c:pt idx="197">
                  <c:v>1.97E-3</c:v>
                </c:pt>
                <c:pt idx="198">
                  <c:v>1.98E-3</c:v>
                </c:pt>
                <c:pt idx="199">
                  <c:v>1.99E-3</c:v>
                </c:pt>
                <c:pt idx="200">
                  <c:v>2E-3</c:v>
                </c:pt>
                <c:pt idx="201">
                  <c:v>2.0100000000000001E-3</c:v>
                </c:pt>
                <c:pt idx="202">
                  <c:v>2.0200000000000001E-3</c:v>
                </c:pt>
                <c:pt idx="203">
                  <c:v>2.0300000000000001E-3</c:v>
                </c:pt>
                <c:pt idx="204">
                  <c:v>2.0400000000000001E-3</c:v>
                </c:pt>
                <c:pt idx="205">
                  <c:v>2.0500000000000002E-3</c:v>
                </c:pt>
                <c:pt idx="206">
                  <c:v>2.0600000000000002E-3</c:v>
                </c:pt>
                <c:pt idx="207">
                  <c:v>2.0699999999999998E-3</c:v>
                </c:pt>
                <c:pt idx="208">
                  <c:v>2.0799999999999998E-3</c:v>
                </c:pt>
                <c:pt idx="209">
                  <c:v>2.0899999999999998E-3</c:v>
                </c:pt>
                <c:pt idx="210">
                  <c:v>2.0999999999999999E-3</c:v>
                </c:pt>
                <c:pt idx="211">
                  <c:v>2.1099999999999999E-3</c:v>
                </c:pt>
                <c:pt idx="212">
                  <c:v>2.1199999999999999E-3</c:v>
                </c:pt>
                <c:pt idx="213">
                  <c:v>2.1299999999999999E-3</c:v>
                </c:pt>
                <c:pt idx="214">
                  <c:v>2.14E-3</c:v>
                </c:pt>
                <c:pt idx="215">
                  <c:v>2.15E-3</c:v>
                </c:pt>
                <c:pt idx="216">
                  <c:v>2.16E-3</c:v>
                </c:pt>
                <c:pt idx="217">
                  <c:v>2.1700000000000001E-3</c:v>
                </c:pt>
                <c:pt idx="218">
                  <c:v>2.1800000000000001E-3</c:v>
                </c:pt>
                <c:pt idx="219">
                  <c:v>2.1900000000000001E-3</c:v>
                </c:pt>
                <c:pt idx="220">
                  <c:v>2.2000000000000001E-3</c:v>
                </c:pt>
                <c:pt idx="221">
                  <c:v>2.2100000000000002E-3</c:v>
                </c:pt>
                <c:pt idx="222">
                  <c:v>2.2200000000000002E-3</c:v>
                </c:pt>
                <c:pt idx="223">
                  <c:v>2.2300000000000002E-3</c:v>
                </c:pt>
                <c:pt idx="224">
                  <c:v>2.2399999999999998E-3</c:v>
                </c:pt>
                <c:pt idx="225">
                  <c:v>2.2499999999999998E-3</c:v>
                </c:pt>
                <c:pt idx="226">
                  <c:v>2.2599999999999999E-3</c:v>
                </c:pt>
                <c:pt idx="227">
                  <c:v>2.2699999999999999E-3</c:v>
                </c:pt>
                <c:pt idx="228">
                  <c:v>2.2799999999999999E-3</c:v>
                </c:pt>
                <c:pt idx="229">
                  <c:v>2.2899999999999999E-3</c:v>
                </c:pt>
                <c:pt idx="230">
                  <c:v>2.3E-3</c:v>
                </c:pt>
                <c:pt idx="231">
                  <c:v>2.31E-3</c:v>
                </c:pt>
                <c:pt idx="232">
                  <c:v>2.32E-3</c:v>
                </c:pt>
                <c:pt idx="233">
                  <c:v>2.33E-3</c:v>
                </c:pt>
                <c:pt idx="234">
                  <c:v>2.3400000000000001E-3</c:v>
                </c:pt>
                <c:pt idx="235">
                  <c:v>2.3500000000000001E-3</c:v>
                </c:pt>
                <c:pt idx="236">
                  <c:v>2.3600000000000001E-3</c:v>
                </c:pt>
                <c:pt idx="237">
                  <c:v>2.3700000000000001E-3</c:v>
                </c:pt>
                <c:pt idx="238">
                  <c:v>2.3800000000000002E-3</c:v>
                </c:pt>
                <c:pt idx="239">
                  <c:v>2.3900000000000002E-3</c:v>
                </c:pt>
                <c:pt idx="240">
                  <c:v>2.3999999999999998E-3</c:v>
                </c:pt>
                <c:pt idx="241">
                  <c:v>2.4099999999999998E-3</c:v>
                </c:pt>
                <c:pt idx="242">
                  <c:v>2.4199999999999998E-3</c:v>
                </c:pt>
                <c:pt idx="243">
                  <c:v>2.4299999999999999E-3</c:v>
                </c:pt>
                <c:pt idx="244">
                  <c:v>2.4399999999999999E-3</c:v>
                </c:pt>
                <c:pt idx="245">
                  <c:v>2.4499999999999999E-3</c:v>
                </c:pt>
                <c:pt idx="246">
                  <c:v>2.4599999999999999E-3</c:v>
                </c:pt>
                <c:pt idx="247">
                  <c:v>2.47E-3</c:v>
                </c:pt>
                <c:pt idx="248">
                  <c:v>2.48E-3</c:v>
                </c:pt>
                <c:pt idx="249">
                  <c:v>2.49E-3</c:v>
                </c:pt>
                <c:pt idx="250">
                  <c:v>2.5000000000000001E-3</c:v>
                </c:pt>
                <c:pt idx="251">
                  <c:v>2.5100000000000001E-3</c:v>
                </c:pt>
                <c:pt idx="252">
                  <c:v>2.5200000000000001E-3</c:v>
                </c:pt>
                <c:pt idx="253">
                  <c:v>2.5300000000000001E-3</c:v>
                </c:pt>
                <c:pt idx="254">
                  <c:v>2.5400000000000002E-3</c:v>
                </c:pt>
                <c:pt idx="255">
                  <c:v>2.5500000000000002E-3</c:v>
                </c:pt>
                <c:pt idx="256">
                  <c:v>2.5600000000000002E-3</c:v>
                </c:pt>
                <c:pt idx="257">
                  <c:v>2.5699999999999998E-3</c:v>
                </c:pt>
                <c:pt idx="258">
                  <c:v>2.5799999999999998E-3</c:v>
                </c:pt>
                <c:pt idx="259">
                  <c:v>2.5899999999999999E-3</c:v>
                </c:pt>
                <c:pt idx="260">
                  <c:v>2.5999999999999999E-3</c:v>
                </c:pt>
                <c:pt idx="261">
                  <c:v>2.6099999999999999E-3</c:v>
                </c:pt>
                <c:pt idx="262">
                  <c:v>2.6199999999999999E-3</c:v>
                </c:pt>
                <c:pt idx="263">
                  <c:v>2.63E-3</c:v>
                </c:pt>
                <c:pt idx="264">
                  <c:v>2.64E-3</c:v>
                </c:pt>
                <c:pt idx="265">
                  <c:v>2.65E-3</c:v>
                </c:pt>
                <c:pt idx="266">
                  <c:v>2.66E-3</c:v>
                </c:pt>
                <c:pt idx="267">
                  <c:v>2.6700000000000001E-3</c:v>
                </c:pt>
                <c:pt idx="268">
                  <c:v>2.6800000000000001E-3</c:v>
                </c:pt>
                <c:pt idx="269">
                  <c:v>2.6900000000000001E-3</c:v>
                </c:pt>
                <c:pt idx="270">
                  <c:v>2.7000000000000001E-3</c:v>
                </c:pt>
                <c:pt idx="271">
                  <c:v>2.7100000000000002E-3</c:v>
                </c:pt>
                <c:pt idx="272">
                  <c:v>2.7200000000000002E-3</c:v>
                </c:pt>
                <c:pt idx="273">
                  <c:v>2.7299999999999998E-3</c:v>
                </c:pt>
                <c:pt idx="274">
                  <c:v>2.7399999999999998E-3</c:v>
                </c:pt>
                <c:pt idx="275">
                  <c:v>2.7499999999999998E-3</c:v>
                </c:pt>
                <c:pt idx="276">
                  <c:v>2.7599999999999999E-3</c:v>
                </c:pt>
                <c:pt idx="277">
                  <c:v>2.7699999999999999E-3</c:v>
                </c:pt>
                <c:pt idx="278">
                  <c:v>2.7799999999999999E-3</c:v>
                </c:pt>
                <c:pt idx="279">
                  <c:v>2.7899999999999999E-3</c:v>
                </c:pt>
                <c:pt idx="280">
                  <c:v>2.8E-3</c:v>
                </c:pt>
                <c:pt idx="281">
                  <c:v>2.81E-3</c:v>
                </c:pt>
                <c:pt idx="282">
                  <c:v>2.82E-3</c:v>
                </c:pt>
                <c:pt idx="283">
                  <c:v>2.8300000000000001E-3</c:v>
                </c:pt>
                <c:pt idx="284">
                  <c:v>2.8400000000000001E-3</c:v>
                </c:pt>
                <c:pt idx="285">
                  <c:v>2.8500000000000001E-3</c:v>
                </c:pt>
                <c:pt idx="286">
                  <c:v>2.8600000000000001E-3</c:v>
                </c:pt>
                <c:pt idx="287">
                  <c:v>2.8700000000000002E-3</c:v>
                </c:pt>
                <c:pt idx="288">
                  <c:v>2.8800000000000002E-3</c:v>
                </c:pt>
                <c:pt idx="289">
                  <c:v>2.8900000000000002E-3</c:v>
                </c:pt>
                <c:pt idx="290">
                  <c:v>2.8999999999999998E-3</c:v>
                </c:pt>
                <c:pt idx="291">
                  <c:v>2.9099999999999998E-3</c:v>
                </c:pt>
                <c:pt idx="292">
                  <c:v>2.9199999999999999E-3</c:v>
                </c:pt>
                <c:pt idx="293">
                  <c:v>2.9299999999999999E-3</c:v>
                </c:pt>
                <c:pt idx="294">
                  <c:v>2.9399999999999999E-3</c:v>
                </c:pt>
                <c:pt idx="295">
                  <c:v>2.9499999999999999E-3</c:v>
                </c:pt>
                <c:pt idx="296">
                  <c:v>2.96E-3</c:v>
                </c:pt>
                <c:pt idx="297">
                  <c:v>2.97E-3</c:v>
                </c:pt>
                <c:pt idx="298">
                  <c:v>2.98E-3</c:v>
                </c:pt>
                <c:pt idx="299">
                  <c:v>2.99E-3</c:v>
                </c:pt>
                <c:pt idx="300">
                  <c:v>3.0000000000000001E-3</c:v>
                </c:pt>
                <c:pt idx="301">
                  <c:v>3.0100000000000001E-3</c:v>
                </c:pt>
                <c:pt idx="302">
                  <c:v>3.0200000000000001E-3</c:v>
                </c:pt>
                <c:pt idx="303">
                  <c:v>3.0300000000000001E-3</c:v>
                </c:pt>
                <c:pt idx="304">
                  <c:v>3.0400000000000002E-3</c:v>
                </c:pt>
                <c:pt idx="305">
                  <c:v>3.0500000000000002E-3</c:v>
                </c:pt>
                <c:pt idx="306">
                  <c:v>3.0599999999999998E-3</c:v>
                </c:pt>
                <c:pt idx="307">
                  <c:v>3.0699999999999998E-3</c:v>
                </c:pt>
                <c:pt idx="308">
                  <c:v>3.0799999999999998E-3</c:v>
                </c:pt>
                <c:pt idx="309">
                  <c:v>3.0899999999999999E-3</c:v>
                </c:pt>
                <c:pt idx="310">
                  <c:v>3.0999999999999999E-3</c:v>
                </c:pt>
                <c:pt idx="311">
                  <c:v>3.1099999999999999E-3</c:v>
                </c:pt>
                <c:pt idx="312">
                  <c:v>3.1199999999999999E-3</c:v>
                </c:pt>
                <c:pt idx="313">
                  <c:v>3.13E-3</c:v>
                </c:pt>
                <c:pt idx="314">
                  <c:v>3.14E-3</c:v>
                </c:pt>
                <c:pt idx="315">
                  <c:v>3.15E-3</c:v>
                </c:pt>
                <c:pt idx="316">
                  <c:v>3.16E-3</c:v>
                </c:pt>
                <c:pt idx="317">
                  <c:v>3.1700000000000001E-3</c:v>
                </c:pt>
                <c:pt idx="318">
                  <c:v>3.1800000000000001E-3</c:v>
                </c:pt>
                <c:pt idx="319">
                  <c:v>3.1900000000000001E-3</c:v>
                </c:pt>
                <c:pt idx="320">
                  <c:v>3.2000000000000002E-3</c:v>
                </c:pt>
                <c:pt idx="321">
                  <c:v>3.2100000000000002E-3</c:v>
                </c:pt>
                <c:pt idx="322">
                  <c:v>3.2200000000000002E-3</c:v>
                </c:pt>
                <c:pt idx="323">
                  <c:v>3.2299999999999998E-3</c:v>
                </c:pt>
                <c:pt idx="324">
                  <c:v>3.2399999999999998E-3</c:v>
                </c:pt>
                <c:pt idx="325">
                  <c:v>3.2499999999999999E-3</c:v>
                </c:pt>
                <c:pt idx="326">
                  <c:v>3.2599999999999999E-3</c:v>
                </c:pt>
                <c:pt idx="327">
                  <c:v>3.2699999999999999E-3</c:v>
                </c:pt>
                <c:pt idx="328">
                  <c:v>3.2799999999999999E-3</c:v>
                </c:pt>
                <c:pt idx="329">
                  <c:v>3.29E-3</c:v>
                </c:pt>
                <c:pt idx="330">
                  <c:v>3.3E-3</c:v>
                </c:pt>
                <c:pt idx="331">
                  <c:v>3.31E-3</c:v>
                </c:pt>
                <c:pt idx="332">
                  <c:v>3.32E-3</c:v>
                </c:pt>
                <c:pt idx="333">
                  <c:v>3.3300000000000001E-3</c:v>
                </c:pt>
                <c:pt idx="334">
                  <c:v>3.3400000000000001E-3</c:v>
                </c:pt>
                <c:pt idx="335">
                  <c:v>3.3500000000000001E-3</c:v>
                </c:pt>
                <c:pt idx="336">
                  <c:v>3.3600000000000001E-3</c:v>
                </c:pt>
                <c:pt idx="337">
                  <c:v>3.3700000000000002E-3</c:v>
                </c:pt>
                <c:pt idx="338">
                  <c:v>3.3800000000000002E-3</c:v>
                </c:pt>
                <c:pt idx="339">
                  <c:v>3.3899999999999998E-3</c:v>
                </c:pt>
                <c:pt idx="340">
                  <c:v>3.3999999999999998E-3</c:v>
                </c:pt>
                <c:pt idx="341">
                  <c:v>3.4099999999999998E-3</c:v>
                </c:pt>
                <c:pt idx="342">
                  <c:v>3.4199999999999999E-3</c:v>
                </c:pt>
                <c:pt idx="343">
                  <c:v>3.4299999999999999E-3</c:v>
                </c:pt>
                <c:pt idx="344">
                  <c:v>3.4399999999999999E-3</c:v>
                </c:pt>
                <c:pt idx="345">
                  <c:v>3.4499999999999999E-3</c:v>
                </c:pt>
                <c:pt idx="346">
                  <c:v>3.46E-3</c:v>
                </c:pt>
                <c:pt idx="347">
                  <c:v>3.47E-3</c:v>
                </c:pt>
                <c:pt idx="348">
                  <c:v>3.48E-3</c:v>
                </c:pt>
                <c:pt idx="349">
                  <c:v>3.49E-3</c:v>
                </c:pt>
                <c:pt idx="350">
                  <c:v>3.5000000000000001E-3</c:v>
                </c:pt>
                <c:pt idx="351">
                  <c:v>3.5100000000000001E-3</c:v>
                </c:pt>
                <c:pt idx="352">
                  <c:v>3.5200000000000001E-3</c:v>
                </c:pt>
                <c:pt idx="353">
                  <c:v>3.5300000000000002E-3</c:v>
                </c:pt>
                <c:pt idx="354">
                  <c:v>3.5400000000000002E-3</c:v>
                </c:pt>
                <c:pt idx="355">
                  <c:v>3.5500000000000002E-3</c:v>
                </c:pt>
                <c:pt idx="356">
                  <c:v>3.5599999999999998E-3</c:v>
                </c:pt>
                <c:pt idx="357">
                  <c:v>3.5699999999999998E-3</c:v>
                </c:pt>
                <c:pt idx="358">
                  <c:v>3.5799999999999998E-3</c:v>
                </c:pt>
                <c:pt idx="359">
                  <c:v>3.5899999999999999E-3</c:v>
                </c:pt>
                <c:pt idx="360">
                  <c:v>3.5999999999999999E-3</c:v>
                </c:pt>
                <c:pt idx="361">
                  <c:v>3.6099999999999999E-3</c:v>
                </c:pt>
                <c:pt idx="362">
                  <c:v>3.62E-3</c:v>
                </c:pt>
                <c:pt idx="363">
                  <c:v>3.63E-3</c:v>
                </c:pt>
                <c:pt idx="364">
                  <c:v>3.64E-3</c:v>
                </c:pt>
                <c:pt idx="365">
                  <c:v>3.65E-3</c:v>
                </c:pt>
                <c:pt idx="366">
                  <c:v>3.6600000000000001E-3</c:v>
                </c:pt>
                <c:pt idx="367">
                  <c:v>3.6700000000000001E-3</c:v>
                </c:pt>
                <c:pt idx="368">
                  <c:v>3.6800000000000001E-3</c:v>
                </c:pt>
                <c:pt idx="369">
                  <c:v>3.6900000000000001E-3</c:v>
                </c:pt>
                <c:pt idx="370">
                  <c:v>3.7000000000000002E-3</c:v>
                </c:pt>
                <c:pt idx="371">
                  <c:v>3.7100000000000002E-3</c:v>
                </c:pt>
                <c:pt idx="372">
                  <c:v>3.7200000000000002E-3</c:v>
                </c:pt>
                <c:pt idx="373">
                  <c:v>3.7299999999999998E-3</c:v>
                </c:pt>
                <c:pt idx="374">
                  <c:v>3.7399999999999998E-3</c:v>
                </c:pt>
                <c:pt idx="375">
                  <c:v>3.7499999999999999E-3</c:v>
                </c:pt>
                <c:pt idx="376">
                  <c:v>3.7599999999999999E-3</c:v>
                </c:pt>
                <c:pt idx="377">
                  <c:v>3.7699999999999999E-3</c:v>
                </c:pt>
                <c:pt idx="378">
                  <c:v>3.7799999999999999E-3</c:v>
                </c:pt>
                <c:pt idx="379">
                  <c:v>3.79E-3</c:v>
                </c:pt>
                <c:pt idx="380">
                  <c:v>3.8E-3</c:v>
                </c:pt>
                <c:pt idx="381">
                  <c:v>3.81E-3</c:v>
                </c:pt>
                <c:pt idx="382">
                  <c:v>3.82E-3</c:v>
                </c:pt>
                <c:pt idx="383">
                  <c:v>3.8300000000000001E-3</c:v>
                </c:pt>
                <c:pt idx="384">
                  <c:v>3.8400000000000001E-3</c:v>
                </c:pt>
                <c:pt idx="385">
                  <c:v>3.8500000000000001E-3</c:v>
                </c:pt>
                <c:pt idx="386">
                  <c:v>3.8600000000000001E-3</c:v>
                </c:pt>
                <c:pt idx="387">
                  <c:v>3.8700000000000002E-3</c:v>
                </c:pt>
                <c:pt idx="388">
                  <c:v>3.8800000000000002E-3</c:v>
                </c:pt>
                <c:pt idx="389">
                  <c:v>3.8899999999999998E-3</c:v>
                </c:pt>
                <c:pt idx="390">
                  <c:v>3.8999999999999998E-3</c:v>
                </c:pt>
                <c:pt idx="391">
                  <c:v>3.9100000000000003E-3</c:v>
                </c:pt>
                <c:pt idx="392">
                  <c:v>3.9199999999999999E-3</c:v>
                </c:pt>
                <c:pt idx="393">
                  <c:v>3.9300000000000003E-3</c:v>
                </c:pt>
                <c:pt idx="394">
                  <c:v>3.9399999999999999E-3</c:v>
                </c:pt>
                <c:pt idx="395">
                  <c:v>3.9500000000000004E-3</c:v>
                </c:pt>
                <c:pt idx="396">
                  <c:v>3.96E-3</c:v>
                </c:pt>
                <c:pt idx="397">
                  <c:v>3.9699999999999996E-3</c:v>
                </c:pt>
                <c:pt idx="398">
                  <c:v>3.98E-3</c:v>
                </c:pt>
                <c:pt idx="399">
                  <c:v>3.9899999999999996E-3</c:v>
                </c:pt>
                <c:pt idx="400">
                  <c:v>4.0000000000000001E-3</c:v>
                </c:pt>
                <c:pt idx="401">
                  <c:v>4.0099999999999997E-3</c:v>
                </c:pt>
                <c:pt idx="402">
                  <c:v>4.0200000000000001E-3</c:v>
                </c:pt>
                <c:pt idx="403">
                  <c:v>4.0299999999999997E-3</c:v>
                </c:pt>
                <c:pt idx="404">
                  <c:v>4.0400000000000002E-3</c:v>
                </c:pt>
                <c:pt idx="405">
                  <c:v>4.0499999999999998E-3</c:v>
                </c:pt>
                <c:pt idx="406">
                  <c:v>4.0600000000000002E-3</c:v>
                </c:pt>
                <c:pt idx="407">
                  <c:v>4.0699999999999998E-3</c:v>
                </c:pt>
                <c:pt idx="408">
                  <c:v>4.0800000000000003E-3</c:v>
                </c:pt>
                <c:pt idx="409">
                  <c:v>4.0899999999999999E-3</c:v>
                </c:pt>
                <c:pt idx="410">
                  <c:v>4.1000000000000003E-3</c:v>
                </c:pt>
                <c:pt idx="411">
                  <c:v>4.1099999999999999E-3</c:v>
                </c:pt>
                <c:pt idx="412">
                  <c:v>4.1200000000000004E-3</c:v>
                </c:pt>
                <c:pt idx="413">
                  <c:v>4.13E-3</c:v>
                </c:pt>
                <c:pt idx="414">
                  <c:v>4.1399999999999996E-3</c:v>
                </c:pt>
                <c:pt idx="415">
                  <c:v>4.15E-3</c:v>
                </c:pt>
                <c:pt idx="416">
                  <c:v>4.1599999999999996E-3</c:v>
                </c:pt>
                <c:pt idx="417">
                  <c:v>4.1700000000000001E-3</c:v>
                </c:pt>
                <c:pt idx="418">
                  <c:v>4.1799999999999997E-3</c:v>
                </c:pt>
                <c:pt idx="419">
                  <c:v>4.1900000000000001E-3</c:v>
                </c:pt>
                <c:pt idx="420">
                  <c:v>4.1999999999999997E-3</c:v>
                </c:pt>
                <c:pt idx="421">
                  <c:v>4.2100000000000002E-3</c:v>
                </c:pt>
                <c:pt idx="422">
                  <c:v>4.2199999999999998E-3</c:v>
                </c:pt>
                <c:pt idx="423">
                  <c:v>4.2300000000000003E-3</c:v>
                </c:pt>
                <c:pt idx="424">
                  <c:v>4.2399999999999998E-3</c:v>
                </c:pt>
                <c:pt idx="425">
                  <c:v>4.2500000000000003E-3</c:v>
                </c:pt>
                <c:pt idx="426">
                  <c:v>4.2599999999999999E-3</c:v>
                </c:pt>
                <c:pt idx="427">
                  <c:v>4.2700000000000004E-3</c:v>
                </c:pt>
                <c:pt idx="428">
                  <c:v>4.28E-3</c:v>
                </c:pt>
                <c:pt idx="429">
                  <c:v>4.2900000000000004E-3</c:v>
                </c:pt>
                <c:pt idx="430">
                  <c:v>4.3E-3</c:v>
                </c:pt>
                <c:pt idx="431">
                  <c:v>4.3099999999999996E-3</c:v>
                </c:pt>
                <c:pt idx="432">
                  <c:v>4.3200000000000001E-3</c:v>
                </c:pt>
                <c:pt idx="433">
                  <c:v>4.3299999999999996E-3</c:v>
                </c:pt>
                <c:pt idx="434">
                  <c:v>4.3400000000000001E-3</c:v>
                </c:pt>
                <c:pt idx="435">
                  <c:v>4.3499999999999997E-3</c:v>
                </c:pt>
                <c:pt idx="436">
                  <c:v>4.3600000000000002E-3</c:v>
                </c:pt>
                <c:pt idx="437">
                  <c:v>4.3699999999999998E-3</c:v>
                </c:pt>
                <c:pt idx="438">
                  <c:v>4.3800000000000002E-3</c:v>
                </c:pt>
                <c:pt idx="439">
                  <c:v>4.3899999999999998E-3</c:v>
                </c:pt>
                <c:pt idx="440">
                  <c:v>4.4000000000000003E-3</c:v>
                </c:pt>
                <c:pt idx="441">
                  <c:v>4.4099999999999999E-3</c:v>
                </c:pt>
                <c:pt idx="442">
                  <c:v>4.4200000000000003E-3</c:v>
                </c:pt>
                <c:pt idx="443">
                  <c:v>4.4299999999999999E-3</c:v>
                </c:pt>
                <c:pt idx="444">
                  <c:v>4.4400000000000004E-3</c:v>
                </c:pt>
                <c:pt idx="445">
                  <c:v>4.45E-3</c:v>
                </c:pt>
                <c:pt idx="446">
                  <c:v>4.4600000000000004E-3</c:v>
                </c:pt>
                <c:pt idx="447">
                  <c:v>4.47E-3</c:v>
                </c:pt>
                <c:pt idx="448">
                  <c:v>4.4799999999999996E-3</c:v>
                </c:pt>
                <c:pt idx="449">
                  <c:v>4.4900000000000001E-3</c:v>
                </c:pt>
                <c:pt idx="450">
                  <c:v>4.4999999999999997E-3</c:v>
                </c:pt>
                <c:pt idx="451">
                  <c:v>4.5100000000000001E-3</c:v>
                </c:pt>
                <c:pt idx="452">
                  <c:v>4.5199999999999997E-3</c:v>
                </c:pt>
                <c:pt idx="453">
                  <c:v>4.5300000000000002E-3</c:v>
                </c:pt>
                <c:pt idx="454">
                  <c:v>4.5399999999999998E-3</c:v>
                </c:pt>
                <c:pt idx="455">
                  <c:v>4.5500000000000002E-3</c:v>
                </c:pt>
                <c:pt idx="456">
                  <c:v>4.5599999999999998E-3</c:v>
                </c:pt>
                <c:pt idx="457">
                  <c:v>4.5700000000000003E-3</c:v>
                </c:pt>
                <c:pt idx="458">
                  <c:v>4.5799999999999999E-3</c:v>
                </c:pt>
                <c:pt idx="459">
                  <c:v>4.5900000000000003E-3</c:v>
                </c:pt>
                <c:pt idx="460">
                  <c:v>4.5999999999999999E-3</c:v>
                </c:pt>
                <c:pt idx="461">
                  <c:v>4.6100000000000004E-3</c:v>
                </c:pt>
                <c:pt idx="462">
                  <c:v>4.62E-3</c:v>
                </c:pt>
                <c:pt idx="463">
                  <c:v>4.6299999999999996E-3</c:v>
                </c:pt>
                <c:pt idx="464">
                  <c:v>4.64E-3</c:v>
                </c:pt>
                <c:pt idx="465">
                  <c:v>4.6499999999999996E-3</c:v>
                </c:pt>
                <c:pt idx="466">
                  <c:v>4.6600000000000001E-3</c:v>
                </c:pt>
                <c:pt idx="467">
                  <c:v>4.6699999999999997E-3</c:v>
                </c:pt>
                <c:pt idx="468">
                  <c:v>4.6800000000000001E-3</c:v>
                </c:pt>
                <c:pt idx="469">
                  <c:v>4.6899999999999997E-3</c:v>
                </c:pt>
                <c:pt idx="470">
                  <c:v>4.7000000000000002E-3</c:v>
                </c:pt>
                <c:pt idx="471">
                  <c:v>4.7099999999999998E-3</c:v>
                </c:pt>
                <c:pt idx="472">
                  <c:v>4.7200000000000002E-3</c:v>
                </c:pt>
                <c:pt idx="473">
                  <c:v>4.7299999999999998E-3</c:v>
                </c:pt>
                <c:pt idx="474">
                  <c:v>4.7400000000000003E-3</c:v>
                </c:pt>
                <c:pt idx="475">
                  <c:v>4.7499999999999999E-3</c:v>
                </c:pt>
                <c:pt idx="476">
                  <c:v>4.7600000000000003E-3</c:v>
                </c:pt>
                <c:pt idx="477">
                  <c:v>4.7699999999999999E-3</c:v>
                </c:pt>
                <c:pt idx="478">
                  <c:v>4.7800000000000004E-3</c:v>
                </c:pt>
                <c:pt idx="479">
                  <c:v>4.79E-3</c:v>
                </c:pt>
                <c:pt idx="480">
                  <c:v>4.7999999999999996E-3</c:v>
                </c:pt>
                <c:pt idx="481">
                  <c:v>4.81E-3</c:v>
                </c:pt>
                <c:pt idx="482">
                  <c:v>4.8199999999999996E-3</c:v>
                </c:pt>
                <c:pt idx="483">
                  <c:v>4.8300000000000001E-3</c:v>
                </c:pt>
                <c:pt idx="484">
                  <c:v>4.8399999999999997E-3</c:v>
                </c:pt>
                <c:pt idx="485">
                  <c:v>4.8500000000000001E-3</c:v>
                </c:pt>
                <c:pt idx="486">
                  <c:v>4.8599999999999997E-3</c:v>
                </c:pt>
                <c:pt idx="487">
                  <c:v>4.8700000000000002E-3</c:v>
                </c:pt>
                <c:pt idx="488">
                  <c:v>4.8799999999999998E-3</c:v>
                </c:pt>
                <c:pt idx="489">
                  <c:v>4.8900000000000002E-3</c:v>
                </c:pt>
                <c:pt idx="490">
                  <c:v>4.8999999999999998E-3</c:v>
                </c:pt>
                <c:pt idx="491">
                  <c:v>4.9100000000000003E-3</c:v>
                </c:pt>
                <c:pt idx="492">
                  <c:v>4.9199999999999999E-3</c:v>
                </c:pt>
                <c:pt idx="493">
                  <c:v>4.9300000000000004E-3</c:v>
                </c:pt>
                <c:pt idx="494">
                  <c:v>4.9399999999999999E-3</c:v>
                </c:pt>
                <c:pt idx="495">
                  <c:v>4.9500000000000004E-3</c:v>
                </c:pt>
                <c:pt idx="496">
                  <c:v>4.96E-3</c:v>
                </c:pt>
                <c:pt idx="497">
                  <c:v>4.9699999999999996E-3</c:v>
                </c:pt>
                <c:pt idx="498">
                  <c:v>4.9800000000000001E-3</c:v>
                </c:pt>
                <c:pt idx="499">
                  <c:v>4.9899999999999996E-3</c:v>
                </c:pt>
                <c:pt idx="500">
                  <c:v>5.0000000000000001E-3</c:v>
                </c:pt>
                <c:pt idx="501">
                  <c:v>5.0099999999999997E-3</c:v>
                </c:pt>
                <c:pt idx="502">
                  <c:v>5.0200000000000002E-3</c:v>
                </c:pt>
                <c:pt idx="503">
                  <c:v>5.0299999999999997E-3</c:v>
                </c:pt>
                <c:pt idx="504">
                  <c:v>5.0400000000000002E-3</c:v>
                </c:pt>
                <c:pt idx="505">
                  <c:v>5.0499999999999998E-3</c:v>
                </c:pt>
                <c:pt idx="506">
                  <c:v>5.0600000000000003E-3</c:v>
                </c:pt>
                <c:pt idx="507">
                  <c:v>5.0699999999999999E-3</c:v>
                </c:pt>
                <c:pt idx="508">
                  <c:v>5.0800000000000003E-3</c:v>
                </c:pt>
                <c:pt idx="509">
                  <c:v>5.0899999999999999E-3</c:v>
                </c:pt>
                <c:pt idx="510">
                  <c:v>5.1000000000000004E-3</c:v>
                </c:pt>
                <c:pt idx="511">
                  <c:v>5.11E-3</c:v>
                </c:pt>
                <c:pt idx="512">
                  <c:v>5.1200000000000004E-3</c:v>
                </c:pt>
                <c:pt idx="513">
                  <c:v>5.13E-3</c:v>
                </c:pt>
                <c:pt idx="514">
                  <c:v>5.1399999999999996E-3</c:v>
                </c:pt>
                <c:pt idx="515">
                  <c:v>5.1500000000000001E-3</c:v>
                </c:pt>
                <c:pt idx="516">
                  <c:v>5.1599999999999997E-3</c:v>
                </c:pt>
                <c:pt idx="517">
                  <c:v>5.1700000000000001E-3</c:v>
                </c:pt>
                <c:pt idx="518">
                  <c:v>5.1799999999999997E-3</c:v>
                </c:pt>
                <c:pt idx="519">
                  <c:v>5.1900000000000002E-3</c:v>
                </c:pt>
                <c:pt idx="520">
                  <c:v>5.1999999999999998E-3</c:v>
                </c:pt>
                <c:pt idx="521">
                  <c:v>5.2100000000000002E-3</c:v>
                </c:pt>
                <c:pt idx="522">
                  <c:v>5.2199999999999998E-3</c:v>
                </c:pt>
                <c:pt idx="523">
                  <c:v>5.2300000000000003E-3</c:v>
                </c:pt>
                <c:pt idx="524">
                  <c:v>5.2399999999999999E-3</c:v>
                </c:pt>
                <c:pt idx="525">
                  <c:v>5.2500000000000003E-3</c:v>
                </c:pt>
                <c:pt idx="526">
                  <c:v>5.2599999999999999E-3</c:v>
                </c:pt>
                <c:pt idx="527">
                  <c:v>5.2700000000000004E-3</c:v>
                </c:pt>
                <c:pt idx="528">
                  <c:v>5.28E-3</c:v>
                </c:pt>
                <c:pt idx="529">
                  <c:v>5.2900000000000004E-3</c:v>
                </c:pt>
                <c:pt idx="530">
                  <c:v>5.3E-3</c:v>
                </c:pt>
                <c:pt idx="531">
                  <c:v>5.3099999999999996E-3</c:v>
                </c:pt>
                <c:pt idx="532">
                  <c:v>5.3200000000000001E-3</c:v>
                </c:pt>
                <c:pt idx="533">
                  <c:v>5.3299999999999997E-3</c:v>
                </c:pt>
                <c:pt idx="534">
                  <c:v>5.3400000000000001E-3</c:v>
                </c:pt>
                <c:pt idx="535">
                  <c:v>5.3499999999999997E-3</c:v>
                </c:pt>
                <c:pt idx="536">
                  <c:v>5.3600000000000002E-3</c:v>
                </c:pt>
                <c:pt idx="537">
                  <c:v>5.3699999999999998E-3</c:v>
                </c:pt>
                <c:pt idx="538">
                  <c:v>5.3800000000000002E-3</c:v>
                </c:pt>
                <c:pt idx="539">
                  <c:v>5.3899999999999998E-3</c:v>
                </c:pt>
                <c:pt idx="540">
                  <c:v>5.4000000000000003E-3</c:v>
                </c:pt>
                <c:pt idx="541">
                  <c:v>5.4099999999999999E-3</c:v>
                </c:pt>
                <c:pt idx="542">
                  <c:v>5.4200000000000003E-3</c:v>
                </c:pt>
                <c:pt idx="543">
                  <c:v>5.4299999999999999E-3</c:v>
                </c:pt>
                <c:pt idx="544">
                  <c:v>5.4400000000000004E-3</c:v>
                </c:pt>
                <c:pt idx="545">
                  <c:v>5.45E-3</c:v>
                </c:pt>
                <c:pt idx="546">
                  <c:v>5.4599999999999996E-3</c:v>
                </c:pt>
                <c:pt idx="547">
                  <c:v>5.47E-3</c:v>
                </c:pt>
                <c:pt idx="548">
                  <c:v>5.4799999999999996E-3</c:v>
                </c:pt>
                <c:pt idx="549">
                  <c:v>5.4900000000000001E-3</c:v>
                </c:pt>
                <c:pt idx="550">
                  <c:v>5.4999999999999997E-3</c:v>
                </c:pt>
                <c:pt idx="551">
                  <c:v>5.5100000000000001E-3</c:v>
                </c:pt>
                <c:pt idx="552">
                  <c:v>5.5199999999999997E-3</c:v>
                </c:pt>
                <c:pt idx="553">
                  <c:v>5.5300000000000002E-3</c:v>
                </c:pt>
                <c:pt idx="554">
                  <c:v>5.5399999999999998E-3</c:v>
                </c:pt>
                <c:pt idx="555">
                  <c:v>5.5500000000000002E-3</c:v>
                </c:pt>
                <c:pt idx="556">
                  <c:v>5.5599999999999998E-3</c:v>
                </c:pt>
                <c:pt idx="557">
                  <c:v>5.5700000000000003E-3</c:v>
                </c:pt>
                <c:pt idx="558">
                  <c:v>5.5799999999999999E-3</c:v>
                </c:pt>
                <c:pt idx="559">
                  <c:v>5.5900000000000004E-3</c:v>
                </c:pt>
                <c:pt idx="560">
                  <c:v>5.5999999999999999E-3</c:v>
                </c:pt>
                <c:pt idx="561">
                  <c:v>5.6100000000000004E-3</c:v>
                </c:pt>
                <c:pt idx="562">
                  <c:v>5.62E-3</c:v>
                </c:pt>
                <c:pt idx="563">
                  <c:v>5.6299999999999996E-3</c:v>
                </c:pt>
                <c:pt idx="564">
                  <c:v>5.64E-3</c:v>
                </c:pt>
                <c:pt idx="565">
                  <c:v>5.6499999999999996E-3</c:v>
                </c:pt>
                <c:pt idx="566">
                  <c:v>5.6600000000000001E-3</c:v>
                </c:pt>
                <c:pt idx="567">
                  <c:v>5.6699999999999997E-3</c:v>
                </c:pt>
                <c:pt idx="568">
                  <c:v>5.6800000000000002E-3</c:v>
                </c:pt>
                <c:pt idx="569">
                  <c:v>5.6899999999999997E-3</c:v>
                </c:pt>
                <c:pt idx="570">
                  <c:v>5.7000000000000002E-3</c:v>
                </c:pt>
                <c:pt idx="571">
                  <c:v>5.7099999999999998E-3</c:v>
                </c:pt>
                <c:pt idx="572">
                  <c:v>5.7200000000000003E-3</c:v>
                </c:pt>
                <c:pt idx="573">
                  <c:v>5.7299999999999999E-3</c:v>
                </c:pt>
                <c:pt idx="574">
                  <c:v>5.7400000000000003E-3</c:v>
                </c:pt>
                <c:pt idx="575">
                  <c:v>5.7499999999999999E-3</c:v>
                </c:pt>
                <c:pt idx="576">
                  <c:v>5.7600000000000004E-3</c:v>
                </c:pt>
                <c:pt idx="577">
                  <c:v>5.77E-3</c:v>
                </c:pt>
                <c:pt idx="578">
                  <c:v>5.7800000000000004E-3</c:v>
                </c:pt>
                <c:pt idx="579">
                  <c:v>5.79E-3</c:v>
                </c:pt>
                <c:pt idx="580">
                  <c:v>5.7999999999999996E-3</c:v>
                </c:pt>
                <c:pt idx="581">
                  <c:v>5.8100000000000001E-3</c:v>
                </c:pt>
                <c:pt idx="582">
                  <c:v>5.8199999999999997E-3</c:v>
                </c:pt>
                <c:pt idx="583">
                  <c:v>5.8300000000000001E-3</c:v>
                </c:pt>
                <c:pt idx="584">
                  <c:v>5.8399999999999997E-3</c:v>
                </c:pt>
                <c:pt idx="585">
                  <c:v>5.8500000000000002E-3</c:v>
                </c:pt>
                <c:pt idx="586">
                  <c:v>5.8599999999999998E-3</c:v>
                </c:pt>
                <c:pt idx="587">
                  <c:v>5.8700000000000002E-3</c:v>
                </c:pt>
                <c:pt idx="588">
                  <c:v>5.8799999999999998E-3</c:v>
                </c:pt>
                <c:pt idx="589">
                  <c:v>5.8900000000000003E-3</c:v>
                </c:pt>
                <c:pt idx="590">
                  <c:v>5.8999999999999999E-3</c:v>
                </c:pt>
                <c:pt idx="591">
                  <c:v>5.9100000000000003E-3</c:v>
                </c:pt>
                <c:pt idx="592">
                  <c:v>5.9199999999999999E-3</c:v>
                </c:pt>
                <c:pt idx="593">
                  <c:v>5.9300000000000004E-3</c:v>
                </c:pt>
                <c:pt idx="594">
                  <c:v>5.94E-3</c:v>
                </c:pt>
                <c:pt idx="595">
                  <c:v>5.9500000000000004E-3</c:v>
                </c:pt>
                <c:pt idx="596">
                  <c:v>5.96E-3</c:v>
                </c:pt>
                <c:pt idx="597">
                  <c:v>5.9699999999999996E-3</c:v>
                </c:pt>
                <c:pt idx="598">
                  <c:v>5.9800000000000001E-3</c:v>
                </c:pt>
                <c:pt idx="599">
                  <c:v>5.9899999999999997E-3</c:v>
                </c:pt>
                <c:pt idx="600">
                  <c:v>6.0000000000000001E-3</c:v>
                </c:pt>
                <c:pt idx="601">
                  <c:v>6.0099999999999997E-3</c:v>
                </c:pt>
                <c:pt idx="602">
                  <c:v>6.0200000000000002E-3</c:v>
                </c:pt>
                <c:pt idx="603">
                  <c:v>6.0299999999999998E-3</c:v>
                </c:pt>
                <c:pt idx="604">
                  <c:v>6.0400000000000002E-3</c:v>
                </c:pt>
                <c:pt idx="605">
                  <c:v>6.0499999999999998E-3</c:v>
                </c:pt>
                <c:pt idx="606">
                  <c:v>6.0600000000000003E-3</c:v>
                </c:pt>
                <c:pt idx="607">
                  <c:v>6.0699999999999999E-3</c:v>
                </c:pt>
                <c:pt idx="608">
                  <c:v>6.0800000000000003E-3</c:v>
                </c:pt>
                <c:pt idx="609">
                  <c:v>6.0899999999999999E-3</c:v>
                </c:pt>
                <c:pt idx="610">
                  <c:v>6.1000000000000004E-3</c:v>
                </c:pt>
                <c:pt idx="611">
                  <c:v>6.11E-3</c:v>
                </c:pt>
                <c:pt idx="612">
                  <c:v>6.1199999999999996E-3</c:v>
                </c:pt>
                <c:pt idx="613">
                  <c:v>6.13E-3</c:v>
                </c:pt>
                <c:pt idx="614">
                  <c:v>6.1399999999999996E-3</c:v>
                </c:pt>
                <c:pt idx="615">
                  <c:v>6.1500000000000001E-3</c:v>
                </c:pt>
                <c:pt idx="616">
                  <c:v>6.1599999999999997E-3</c:v>
                </c:pt>
                <c:pt idx="617">
                  <c:v>6.1700000000000001E-3</c:v>
                </c:pt>
                <c:pt idx="618">
                  <c:v>6.1799999999999997E-3</c:v>
                </c:pt>
                <c:pt idx="619">
                  <c:v>6.1900000000000002E-3</c:v>
                </c:pt>
                <c:pt idx="620">
                  <c:v>6.1999999999999998E-3</c:v>
                </c:pt>
                <c:pt idx="621">
                  <c:v>6.2100000000000002E-3</c:v>
                </c:pt>
                <c:pt idx="622">
                  <c:v>6.2199999999999998E-3</c:v>
                </c:pt>
                <c:pt idx="623">
                  <c:v>6.2300000000000003E-3</c:v>
                </c:pt>
                <c:pt idx="624">
                  <c:v>6.2399999999999999E-3</c:v>
                </c:pt>
                <c:pt idx="625">
                  <c:v>6.2500000000000003E-3</c:v>
                </c:pt>
                <c:pt idx="626">
                  <c:v>6.2599999999999999E-3</c:v>
                </c:pt>
                <c:pt idx="627">
                  <c:v>6.2700000000000004E-3</c:v>
                </c:pt>
                <c:pt idx="628">
                  <c:v>6.28E-3</c:v>
                </c:pt>
                <c:pt idx="629">
                  <c:v>6.2899999999999996E-3</c:v>
                </c:pt>
                <c:pt idx="630">
                  <c:v>6.3E-3</c:v>
                </c:pt>
                <c:pt idx="631">
                  <c:v>6.3099999999999996E-3</c:v>
                </c:pt>
                <c:pt idx="632">
                  <c:v>6.3200000000000001E-3</c:v>
                </c:pt>
                <c:pt idx="633">
                  <c:v>6.3299999999999997E-3</c:v>
                </c:pt>
                <c:pt idx="634">
                  <c:v>6.3400000000000001E-3</c:v>
                </c:pt>
                <c:pt idx="635">
                  <c:v>6.3499999999999997E-3</c:v>
                </c:pt>
                <c:pt idx="636">
                  <c:v>6.3600000000000002E-3</c:v>
                </c:pt>
                <c:pt idx="637">
                  <c:v>6.3699999999999998E-3</c:v>
                </c:pt>
                <c:pt idx="638">
                  <c:v>6.3800000000000003E-3</c:v>
                </c:pt>
                <c:pt idx="639">
                  <c:v>6.3899999999999998E-3</c:v>
                </c:pt>
                <c:pt idx="640">
                  <c:v>6.4000000000000003E-3</c:v>
                </c:pt>
                <c:pt idx="641">
                  <c:v>6.4099999999999999E-3</c:v>
                </c:pt>
                <c:pt idx="642">
                  <c:v>6.4200000000000004E-3</c:v>
                </c:pt>
                <c:pt idx="643">
                  <c:v>6.43E-3</c:v>
                </c:pt>
                <c:pt idx="644">
                  <c:v>6.4400000000000004E-3</c:v>
                </c:pt>
                <c:pt idx="645">
                  <c:v>6.45E-3</c:v>
                </c:pt>
                <c:pt idx="646">
                  <c:v>6.4599999999999996E-3</c:v>
                </c:pt>
                <c:pt idx="647">
                  <c:v>6.4700000000000001E-3</c:v>
                </c:pt>
                <c:pt idx="648">
                  <c:v>6.4799999999999996E-3</c:v>
                </c:pt>
                <c:pt idx="649">
                  <c:v>6.4900000000000001E-3</c:v>
                </c:pt>
                <c:pt idx="650">
                  <c:v>6.4999999999999997E-3</c:v>
                </c:pt>
                <c:pt idx="651">
                  <c:v>6.5100000000000002E-3</c:v>
                </c:pt>
                <c:pt idx="652">
                  <c:v>6.5199999999999998E-3</c:v>
                </c:pt>
                <c:pt idx="653">
                  <c:v>6.5300000000000002E-3</c:v>
                </c:pt>
                <c:pt idx="654">
                  <c:v>6.5399999999999998E-3</c:v>
                </c:pt>
                <c:pt idx="655">
                  <c:v>6.5500000000000003E-3</c:v>
                </c:pt>
                <c:pt idx="656">
                  <c:v>6.5599999999999999E-3</c:v>
                </c:pt>
                <c:pt idx="657">
                  <c:v>6.5700000000000003E-3</c:v>
                </c:pt>
                <c:pt idx="658">
                  <c:v>6.5799999999999999E-3</c:v>
                </c:pt>
                <c:pt idx="659">
                  <c:v>6.5900000000000004E-3</c:v>
                </c:pt>
                <c:pt idx="660">
                  <c:v>6.6E-3</c:v>
                </c:pt>
                <c:pt idx="661">
                  <c:v>6.6100000000000004E-3</c:v>
                </c:pt>
                <c:pt idx="662">
                  <c:v>6.62E-3</c:v>
                </c:pt>
                <c:pt idx="663">
                  <c:v>6.6299999999999996E-3</c:v>
                </c:pt>
                <c:pt idx="664">
                  <c:v>6.6400000000000001E-3</c:v>
                </c:pt>
                <c:pt idx="665">
                  <c:v>6.6499999999999997E-3</c:v>
                </c:pt>
                <c:pt idx="666">
                  <c:v>6.6600000000000001E-3</c:v>
                </c:pt>
                <c:pt idx="667">
                  <c:v>6.6699999999999997E-3</c:v>
                </c:pt>
                <c:pt idx="668">
                  <c:v>6.6800000000000002E-3</c:v>
                </c:pt>
                <c:pt idx="669">
                  <c:v>6.6899999999999998E-3</c:v>
                </c:pt>
                <c:pt idx="670">
                  <c:v>6.7000000000000002E-3</c:v>
                </c:pt>
                <c:pt idx="671">
                  <c:v>6.7099999999999998E-3</c:v>
                </c:pt>
                <c:pt idx="672">
                  <c:v>6.7200000000000003E-3</c:v>
                </c:pt>
                <c:pt idx="673">
                  <c:v>6.7299999999999999E-3</c:v>
                </c:pt>
                <c:pt idx="674">
                  <c:v>6.7400000000000003E-3</c:v>
                </c:pt>
                <c:pt idx="675">
                  <c:v>6.7499999999999999E-3</c:v>
                </c:pt>
                <c:pt idx="676">
                  <c:v>6.7600000000000004E-3</c:v>
                </c:pt>
                <c:pt idx="677">
                  <c:v>6.77E-3</c:v>
                </c:pt>
                <c:pt idx="678">
                  <c:v>6.7799999999999996E-3</c:v>
                </c:pt>
                <c:pt idx="679">
                  <c:v>6.79E-3</c:v>
                </c:pt>
                <c:pt idx="680">
                  <c:v>6.7999999999999996E-3</c:v>
                </c:pt>
                <c:pt idx="681">
                  <c:v>6.8100000000000001E-3</c:v>
                </c:pt>
                <c:pt idx="682">
                  <c:v>6.8199999999999997E-3</c:v>
                </c:pt>
                <c:pt idx="683">
                  <c:v>6.8300000000000001E-3</c:v>
                </c:pt>
                <c:pt idx="684">
                  <c:v>6.8399999999999997E-3</c:v>
                </c:pt>
                <c:pt idx="685">
                  <c:v>6.8500000000000002E-3</c:v>
                </c:pt>
                <c:pt idx="686">
                  <c:v>6.8599999999999998E-3</c:v>
                </c:pt>
                <c:pt idx="687">
                  <c:v>6.8700000000000002E-3</c:v>
                </c:pt>
                <c:pt idx="688">
                  <c:v>6.8799999999999998E-3</c:v>
                </c:pt>
                <c:pt idx="689">
                  <c:v>6.8900000000000003E-3</c:v>
                </c:pt>
                <c:pt idx="690">
                  <c:v>6.8999999999999999E-3</c:v>
                </c:pt>
                <c:pt idx="691">
                  <c:v>6.9100000000000003E-3</c:v>
                </c:pt>
                <c:pt idx="692">
                  <c:v>6.9199999999999999E-3</c:v>
                </c:pt>
                <c:pt idx="693">
                  <c:v>6.9300000000000004E-3</c:v>
                </c:pt>
                <c:pt idx="694">
                  <c:v>6.94E-3</c:v>
                </c:pt>
                <c:pt idx="695">
                  <c:v>6.9499999999999996E-3</c:v>
                </c:pt>
                <c:pt idx="696">
                  <c:v>6.96E-3</c:v>
                </c:pt>
                <c:pt idx="697">
                  <c:v>6.9699999999999996E-3</c:v>
                </c:pt>
                <c:pt idx="698">
                  <c:v>6.9800000000000001E-3</c:v>
                </c:pt>
                <c:pt idx="699">
                  <c:v>6.9899999999999997E-3</c:v>
                </c:pt>
                <c:pt idx="700">
                  <c:v>7.0000000000000001E-3</c:v>
                </c:pt>
                <c:pt idx="701">
                  <c:v>7.0099999999999997E-3</c:v>
                </c:pt>
                <c:pt idx="702">
                  <c:v>7.0200000000000002E-3</c:v>
                </c:pt>
                <c:pt idx="703">
                  <c:v>7.0299999999999998E-3</c:v>
                </c:pt>
                <c:pt idx="704">
                  <c:v>7.0400000000000003E-3</c:v>
                </c:pt>
                <c:pt idx="705">
                  <c:v>7.0499999999999998E-3</c:v>
                </c:pt>
                <c:pt idx="706">
                  <c:v>7.0600000000000003E-3</c:v>
                </c:pt>
                <c:pt idx="707">
                  <c:v>7.0699999999999999E-3</c:v>
                </c:pt>
                <c:pt idx="708">
                  <c:v>7.0800000000000004E-3</c:v>
                </c:pt>
                <c:pt idx="709">
                  <c:v>7.0899999999999999E-3</c:v>
                </c:pt>
                <c:pt idx="710">
                  <c:v>7.1000000000000004E-3</c:v>
                </c:pt>
                <c:pt idx="711">
                  <c:v>7.11E-3</c:v>
                </c:pt>
                <c:pt idx="712">
                  <c:v>7.1199999999999996E-3</c:v>
                </c:pt>
                <c:pt idx="713">
                  <c:v>7.1300000000000001E-3</c:v>
                </c:pt>
                <c:pt idx="714">
                  <c:v>7.1399999999999996E-3</c:v>
                </c:pt>
                <c:pt idx="715">
                  <c:v>7.1500000000000001E-3</c:v>
                </c:pt>
                <c:pt idx="716">
                  <c:v>7.1599999999999997E-3</c:v>
                </c:pt>
                <c:pt idx="717">
                  <c:v>7.1700000000000002E-3</c:v>
                </c:pt>
                <c:pt idx="718">
                  <c:v>7.1799999999999998E-3</c:v>
                </c:pt>
                <c:pt idx="719">
                  <c:v>7.1900000000000002E-3</c:v>
                </c:pt>
                <c:pt idx="720">
                  <c:v>7.1999999999999998E-3</c:v>
                </c:pt>
                <c:pt idx="721">
                  <c:v>7.2100000000000003E-3</c:v>
                </c:pt>
                <c:pt idx="722">
                  <c:v>7.2199999999999999E-3</c:v>
                </c:pt>
                <c:pt idx="723">
                  <c:v>7.2300000000000003E-3</c:v>
                </c:pt>
                <c:pt idx="724">
                  <c:v>7.2399999999999999E-3</c:v>
                </c:pt>
                <c:pt idx="725">
                  <c:v>7.2500000000000004E-3</c:v>
                </c:pt>
                <c:pt idx="726">
                  <c:v>7.26E-3</c:v>
                </c:pt>
                <c:pt idx="727">
                  <c:v>7.2700000000000004E-3</c:v>
                </c:pt>
                <c:pt idx="728">
                  <c:v>7.28E-3</c:v>
                </c:pt>
                <c:pt idx="729">
                  <c:v>7.2899999999999996E-3</c:v>
                </c:pt>
                <c:pt idx="730">
                  <c:v>7.3000000000000001E-3</c:v>
                </c:pt>
                <c:pt idx="731">
                  <c:v>7.3099999999999997E-3</c:v>
                </c:pt>
                <c:pt idx="732">
                  <c:v>7.3200000000000001E-3</c:v>
                </c:pt>
                <c:pt idx="733">
                  <c:v>7.3299999999999997E-3</c:v>
                </c:pt>
                <c:pt idx="734">
                  <c:v>7.3400000000000002E-3</c:v>
                </c:pt>
                <c:pt idx="735">
                  <c:v>7.3499999999999998E-3</c:v>
                </c:pt>
                <c:pt idx="736">
                  <c:v>7.3600000000000002E-3</c:v>
                </c:pt>
                <c:pt idx="737">
                  <c:v>7.3699999999999998E-3</c:v>
                </c:pt>
                <c:pt idx="738">
                  <c:v>7.3800000000000003E-3</c:v>
                </c:pt>
                <c:pt idx="739">
                  <c:v>7.3899999999999999E-3</c:v>
                </c:pt>
                <c:pt idx="740">
                  <c:v>7.4000000000000003E-3</c:v>
                </c:pt>
                <c:pt idx="741">
                  <c:v>7.4099999999999999E-3</c:v>
                </c:pt>
                <c:pt idx="742">
                  <c:v>7.4200000000000004E-3</c:v>
                </c:pt>
                <c:pt idx="743">
                  <c:v>7.43E-3</c:v>
                </c:pt>
                <c:pt idx="744">
                  <c:v>7.4400000000000004E-3</c:v>
                </c:pt>
                <c:pt idx="745">
                  <c:v>7.45E-3</c:v>
                </c:pt>
                <c:pt idx="746">
                  <c:v>7.4599999999999996E-3</c:v>
                </c:pt>
                <c:pt idx="747">
                  <c:v>7.4700000000000001E-3</c:v>
                </c:pt>
                <c:pt idx="748">
                  <c:v>7.4799999999999997E-3</c:v>
                </c:pt>
                <c:pt idx="749">
                  <c:v>7.4900000000000001E-3</c:v>
                </c:pt>
                <c:pt idx="750">
                  <c:v>7.4999999999999997E-3</c:v>
                </c:pt>
                <c:pt idx="751">
                  <c:v>7.5100000000000002E-3</c:v>
                </c:pt>
                <c:pt idx="752">
                  <c:v>7.5199999999999998E-3</c:v>
                </c:pt>
                <c:pt idx="753">
                  <c:v>7.5300000000000002E-3</c:v>
                </c:pt>
                <c:pt idx="754">
                  <c:v>7.5399999999999998E-3</c:v>
                </c:pt>
                <c:pt idx="755">
                  <c:v>7.5500000000000003E-3</c:v>
                </c:pt>
                <c:pt idx="756">
                  <c:v>7.5599999999999999E-3</c:v>
                </c:pt>
                <c:pt idx="757">
                  <c:v>7.5700000000000003E-3</c:v>
                </c:pt>
                <c:pt idx="758">
                  <c:v>7.5799999999999999E-3</c:v>
                </c:pt>
                <c:pt idx="759">
                  <c:v>7.5900000000000004E-3</c:v>
                </c:pt>
                <c:pt idx="760">
                  <c:v>7.6E-3</c:v>
                </c:pt>
                <c:pt idx="761">
                  <c:v>7.6099999999999996E-3</c:v>
                </c:pt>
                <c:pt idx="762">
                  <c:v>7.62E-3</c:v>
                </c:pt>
                <c:pt idx="763">
                  <c:v>7.6299999999999996E-3</c:v>
                </c:pt>
                <c:pt idx="764">
                  <c:v>7.6400000000000001E-3</c:v>
                </c:pt>
                <c:pt idx="765">
                  <c:v>7.6499999999999997E-3</c:v>
                </c:pt>
                <c:pt idx="766">
                  <c:v>7.6600000000000001E-3</c:v>
                </c:pt>
                <c:pt idx="767">
                  <c:v>7.6699999999999997E-3</c:v>
                </c:pt>
                <c:pt idx="768">
                  <c:v>7.6800000000000002E-3</c:v>
                </c:pt>
                <c:pt idx="769">
                  <c:v>7.6899999999999998E-3</c:v>
                </c:pt>
                <c:pt idx="770">
                  <c:v>7.7000000000000002E-3</c:v>
                </c:pt>
                <c:pt idx="771">
                  <c:v>7.7099999999999998E-3</c:v>
                </c:pt>
                <c:pt idx="772">
                  <c:v>7.7200000000000003E-3</c:v>
                </c:pt>
                <c:pt idx="773">
                  <c:v>7.7299999999999999E-3</c:v>
                </c:pt>
                <c:pt idx="774">
                  <c:v>7.7400000000000004E-3</c:v>
                </c:pt>
                <c:pt idx="775">
                  <c:v>7.7499999999999999E-3</c:v>
                </c:pt>
                <c:pt idx="776">
                  <c:v>7.7600000000000004E-3</c:v>
                </c:pt>
                <c:pt idx="777">
                  <c:v>7.77E-3</c:v>
                </c:pt>
                <c:pt idx="778">
                  <c:v>7.7799999999999996E-3</c:v>
                </c:pt>
                <c:pt idx="779">
                  <c:v>7.79E-3</c:v>
                </c:pt>
                <c:pt idx="780">
                  <c:v>7.7999999999999996E-3</c:v>
                </c:pt>
                <c:pt idx="781">
                  <c:v>7.8100000000000001E-3</c:v>
                </c:pt>
                <c:pt idx="782">
                  <c:v>7.8200000000000006E-3</c:v>
                </c:pt>
                <c:pt idx="783">
                  <c:v>7.8300000000000002E-3</c:v>
                </c:pt>
                <c:pt idx="784">
                  <c:v>7.8399999999999997E-3</c:v>
                </c:pt>
                <c:pt idx="785">
                  <c:v>7.8499999999999993E-3</c:v>
                </c:pt>
                <c:pt idx="786">
                  <c:v>7.8600000000000007E-3</c:v>
                </c:pt>
                <c:pt idx="787">
                  <c:v>7.8700000000000003E-3</c:v>
                </c:pt>
                <c:pt idx="788">
                  <c:v>7.8799999999999999E-3</c:v>
                </c:pt>
                <c:pt idx="789">
                  <c:v>7.8899999999999994E-3</c:v>
                </c:pt>
                <c:pt idx="790">
                  <c:v>7.9000000000000008E-3</c:v>
                </c:pt>
                <c:pt idx="791">
                  <c:v>7.9100000000000004E-3</c:v>
                </c:pt>
                <c:pt idx="792">
                  <c:v>7.92E-3</c:v>
                </c:pt>
                <c:pt idx="793">
                  <c:v>7.9299999999999995E-3</c:v>
                </c:pt>
                <c:pt idx="794">
                  <c:v>7.9399999999999991E-3</c:v>
                </c:pt>
                <c:pt idx="795">
                  <c:v>7.9500000000000005E-3</c:v>
                </c:pt>
                <c:pt idx="796">
                  <c:v>7.9600000000000001E-3</c:v>
                </c:pt>
                <c:pt idx="797">
                  <c:v>7.9699999999999997E-3</c:v>
                </c:pt>
                <c:pt idx="798">
                  <c:v>7.9799999999999992E-3</c:v>
                </c:pt>
                <c:pt idx="799">
                  <c:v>7.9900000000000006E-3</c:v>
                </c:pt>
                <c:pt idx="800">
                  <c:v>8.0000000000000002E-3</c:v>
                </c:pt>
                <c:pt idx="801">
                  <c:v>8.0099999999999998E-3</c:v>
                </c:pt>
                <c:pt idx="802">
                  <c:v>8.0199999999999994E-3</c:v>
                </c:pt>
                <c:pt idx="803">
                  <c:v>8.0300000000000007E-3</c:v>
                </c:pt>
                <c:pt idx="804">
                  <c:v>8.0400000000000003E-3</c:v>
                </c:pt>
                <c:pt idx="805">
                  <c:v>8.0499999999999999E-3</c:v>
                </c:pt>
                <c:pt idx="806">
                  <c:v>8.0599999999999995E-3</c:v>
                </c:pt>
                <c:pt idx="807">
                  <c:v>8.0700000000000008E-3</c:v>
                </c:pt>
                <c:pt idx="808">
                  <c:v>8.0800000000000004E-3</c:v>
                </c:pt>
                <c:pt idx="809">
                  <c:v>8.09E-3</c:v>
                </c:pt>
                <c:pt idx="810">
                  <c:v>8.0999999999999996E-3</c:v>
                </c:pt>
                <c:pt idx="811">
                  <c:v>8.1099999999999992E-3</c:v>
                </c:pt>
                <c:pt idx="812">
                  <c:v>8.1200000000000005E-3</c:v>
                </c:pt>
                <c:pt idx="813">
                  <c:v>8.1300000000000001E-3</c:v>
                </c:pt>
                <c:pt idx="814">
                  <c:v>8.1399999999999997E-3</c:v>
                </c:pt>
                <c:pt idx="815">
                  <c:v>8.1499999999999993E-3</c:v>
                </c:pt>
                <c:pt idx="816">
                  <c:v>8.1600000000000006E-3</c:v>
                </c:pt>
                <c:pt idx="817">
                  <c:v>8.1700000000000002E-3</c:v>
                </c:pt>
                <c:pt idx="818">
                  <c:v>8.1799999999999998E-3</c:v>
                </c:pt>
                <c:pt idx="819">
                  <c:v>8.1899999999999994E-3</c:v>
                </c:pt>
                <c:pt idx="820">
                  <c:v>8.2000000000000007E-3</c:v>
                </c:pt>
                <c:pt idx="821">
                  <c:v>8.2100000000000003E-3</c:v>
                </c:pt>
                <c:pt idx="822">
                  <c:v>8.2199999999999999E-3</c:v>
                </c:pt>
                <c:pt idx="823">
                  <c:v>8.2299999999999995E-3</c:v>
                </c:pt>
                <c:pt idx="824">
                  <c:v>8.2400000000000008E-3</c:v>
                </c:pt>
                <c:pt idx="825">
                  <c:v>8.2500000000000004E-3</c:v>
                </c:pt>
                <c:pt idx="826">
                  <c:v>8.26E-3</c:v>
                </c:pt>
                <c:pt idx="827">
                  <c:v>8.2699999999999996E-3</c:v>
                </c:pt>
                <c:pt idx="828">
                  <c:v>8.2799999999999992E-3</c:v>
                </c:pt>
                <c:pt idx="829">
                  <c:v>8.2900000000000005E-3</c:v>
                </c:pt>
                <c:pt idx="830">
                  <c:v>8.3000000000000001E-3</c:v>
                </c:pt>
                <c:pt idx="831">
                  <c:v>8.3099999999999997E-3</c:v>
                </c:pt>
                <c:pt idx="832">
                  <c:v>8.3199999999999993E-3</c:v>
                </c:pt>
                <c:pt idx="833">
                  <c:v>8.3300000000000006E-3</c:v>
                </c:pt>
                <c:pt idx="834">
                  <c:v>8.3400000000000002E-3</c:v>
                </c:pt>
                <c:pt idx="835">
                  <c:v>8.3499999999999998E-3</c:v>
                </c:pt>
                <c:pt idx="836">
                  <c:v>8.3599999999999994E-3</c:v>
                </c:pt>
                <c:pt idx="837">
                  <c:v>8.3700000000000007E-3</c:v>
                </c:pt>
                <c:pt idx="838">
                  <c:v>8.3800000000000003E-3</c:v>
                </c:pt>
                <c:pt idx="839">
                  <c:v>8.3899999999999999E-3</c:v>
                </c:pt>
                <c:pt idx="840">
                  <c:v>8.3999999999999995E-3</c:v>
                </c:pt>
                <c:pt idx="841">
                  <c:v>8.4100000000000008E-3</c:v>
                </c:pt>
                <c:pt idx="842">
                  <c:v>8.4200000000000004E-3</c:v>
                </c:pt>
                <c:pt idx="843">
                  <c:v>8.43E-3</c:v>
                </c:pt>
                <c:pt idx="844">
                  <c:v>8.4399999999999996E-3</c:v>
                </c:pt>
                <c:pt idx="845">
                  <c:v>8.4499999999999992E-3</c:v>
                </c:pt>
                <c:pt idx="846">
                  <c:v>8.4600000000000005E-3</c:v>
                </c:pt>
                <c:pt idx="847">
                  <c:v>8.4700000000000001E-3</c:v>
                </c:pt>
                <c:pt idx="848">
                  <c:v>8.4799999999999997E-3</c:v>
                </c:pt>
                <c:pt idx="849">
                  <c:v>8.4899999999999993E-3</c:v>
                </c:pt>
                <c:pt idx="850">
                  <c:v>8.5000000000000006E-3</c:v>
                </c:pt>
                <c:pt idx="851">
                  <c:v>8.5100000000000002E-3</c:v>
                </c:pt>
                <c:pt idx="852">
                  <c:v>8.5199999999999998E-3</c:v>
                </c:pt>
                <c:pt idx="853">
                  <c:v>8.5299999999999994E-3</c:v>
                </c:pt>
                <c:pt idx="854">
                  <c:v>8.5400000000000007E-3</c:v>
                </c:pt>
                <c:pt idx="855">
                  <c:v>8.5500000000000003E-3</c:v>
                </c:pt>
                <c:pt idx="856">
                  <c:v>8.5599999999999999E-3</c:v>
                </c:pt>
                <c:pt idx="857">
                  <c:v>8.5699999999999995E-3</c:v>
                </c:pt>
                <c:pt idx="858">
                  <c:v>8.5800000000000008E-3</c:v>
                </c:pt>
                <c:pt idx="859">
                  <c:v>8.5900000000000004E-3</c:v>
                </c:pt>
                <c:pt idx="860">
                  <c:v>8.6E-3</c:v>
                </c:pt>
                <c:pt idx="861">
                  <c:v>8.6099999999999996E-3</c:v>
                </c:pt>
                <c:pt idx="862">
                  <c:v>8.6199999999999992E-3</c:v>
                </c:pt>
                <c:pt idx="863">
                  <c:v>8.6300000000000005E-3</c:v>
                </c:pt>
                <c:pt idx="864">
                  <c:v>8.6400000000000001E-3</c:v>
                </c:pt>
                <c:pt idx="865">
                  <c:v>8.6499999999999997E-3</c:v>
                </c:pt>
                <c:pt idx="866">
                  <c:v>8.6599999999999993E-3</c:v>
                </c:pt>
                <c:pt idx="867">
                  <c:v>8.6700000000000006E-3</c:v>
                </c:pt>
                <c:pt idx="868">
                  <c:v>8.6800000000000002E-3</c:v>
                </c:pt>
                <c:pt idx="869">
                  <c:v>8.6899999999999998E-3</c:v>
                </c:pt>
                <c:pt idx="870">
                  <c:v>8.6999999999999994E-3</c:v>
                </c:pt>
                <c:pt idx="871">
                  <c:v>8.7100000000000007E-3</c:v>
                </c:pt>
                <c:pt idx="872">
                  <c:v>8.7200000000000003E-3</c:v>
                </c:pt>
                <c:pt idx="873">
                  <c:v>8.7299999999999999E-3</c:v>
                </c:pt>
                <c:pt idx="874">
                  <c:v>8.7399999999999995E-3</c:v>
                </c:pt>
                <c:pt idx="875">
                  <c:v>8.7500000000000008E-3</c:v>
                </c:pt>
                <c:pt idx="876">
                  <c:v>8.7600000000000004E-3</c:v>
                </c:pt>
                <c:pt idx="877">
                  <c:v>8.77E-3</c:v>
                </c:pt>
                <c:pt idx="878">
                  <c:v>8.7799999999999996E-3</c:v>
                </c:pt>
                <c:pt idx="879">
                  <c:v>8.7899999999999992E-3</c:v>
                </c:pt>
                <c:pt idx="880">
                  <c:v>8.8000000000000005E-3</c:v>
                </c:pt>
                <c:pt idx="881">
                  <c:v>8.8100000000000001E-3</c:v>
                </c:pt>
                <c:pt idx="882">
                  <c:v>8.8199999999999997E-3</c:v>
                </c:pt>
                <c:pt idx="883">
                  <c:v>8.8299999999999993E-3</c:v>
                </c:pt>
                <c:pt idx="884">
                  <c:v>8.8400000000000006E-3</c:v>
                </c:pt>
                <c:pt idx="885">
                  <c:v>8.8500000000000002E-3</c:v>
                </c:pt>
                <c:pt idx="886">
                  <c:v>8.8599999999999998E-3</c:v>
                </c:pt>
                <c:pt idx="887">
                  <c:v>8.8699999999999994E-3</c:v>
                </c:pt>
                <c:pt idx="888">
                  <c:v>8.8800000000000007E-3</c:v>
                </c:pt>
                <c:pt idx="889">
                  <c:v>8.8900000000000003E-3</c:v>
                </c:pt>
                <c:pt idx="890">
                  <c:v>8.8999999999999999E-3</c:v>
                </c:pt>
                <c:pt idx="891">
                  <c:v>8.9099999999999995E-3</c:v>
                </c:pt>
                <c:pt idx="892">
                  <c:v>8.9200000000000008E-3</c:v>
                </c:pt>
                <c:pt idx="893">
                  <c:v>8.9300000000000004E-3</c:v>
                </c:pt>
                <c:pt idx="894">
                  <c:v>8.94E-3</c:v>
                </c:pt>
                <c:pt idx="895">
                  <c:v>8.9499999999999996E-3</c:v>
                </c:pt>
                <c:pt idx="896">
                  <c:v>8.9599999999999992E-3</c:v>
                </c:pt>
                <c:pt idx="897">
                  <c:v>8.9700000000000005E-3</c:v>
                </c:pt>
                <c:pt idx="898">
                  <c:v>8.9800000000000001E-3</c:v>
                </c:pt>
                <c:pt idx="899">
                  <c:v>8.9899999999999997E-3</c:v>
                </c:pt>
                <c:pt idx="900">
                  <c:v>8.9999999999999993E-3</c:v>
                </c:pt>
                <c:pt idx="901">
                  <c:v>9.0100000000000006E-3</c:v>
                </c:pt>
                <c:pt idx="902">
                  <c:v>9.0200000000000002E-3</c:v>
                </c:pt>
                <c:pt idx="903">
                  <c:v>9.0299999999999998E-3</c:v>
                </c:pt>
                <c:pt idx="904">
                  <c:v>9.0399999999999994E-3</c:v>
                </c:pt>
                <c:pt idx="905">
                  <c:v>9.0500000000000008E-3</c:v>
                </c:pt>
                <c:pt idx="906">
                  <c:v>9.0600000000000003E-3</c:v>
                </c:pt>
                <c:pt idx="907">
                  <c:v>9.0699999999999999E-3</c:v>
                </c:pt>
                <c:pt idx="908">
                  <c:v>9.0799999999999995E-3</c:v>
                </c:pt>
                <c:pt idx="909">
                  <c:v>9.0900000000000009E-3</c:v>
                </c:pt>
                <c:pt idx="910">
                  <c:v>9.1000000000000004E-3</c:v>
                </c:pt>
                <c:pt idx="911">
                  <c:v>9.11E-3</c:v>
                </c:pt>
                <c:pt idx="912">
                  <c:v>9.1199999999999996E-3</c:v>
                </c:pt>
                <c:pt idx="913">
                  <c:v>9.1299999999999992E-3</c:v>
                </c:pt>
                <c:pt idx="914">
                  <c:v>9.1400000000000006E-3</c:v>
                </c:pt>
                <c:pt idx="915">
                  <c:v>9.1500000000000001E-3</c:v>
                </c:pt>
                <c:pt idx="916">
                  <c:v>9.1599999999999997E-3</c:v>
                </c:pt>
                <c:pt idx="917">
                  <c:v>9.1699999999999993E-3</c:v>
                </c:pt>
                <c:pt idx="918">
                  <c:v>9.1800000000000007E-3</c:v>
                </c:pt>
                <c:pt idx="919">
                  <c:v>9.1900000000000003E-3</c:v>
                </c:pt>
                <c:pt idx="920">
                  <c:v>9.1999999999999998E-3</c:v>
                </c:pt>
                <c:pt idx="921">
                  <c:v>9.2099999999999994E-3</c:v>
                </c:pt>
                <c:pt idx="922">
                  <c:v>9.2200000000000008E-3</c:v>
                </c:pt>
                <c:pt idx="923">
                  <c:v>9.2300000000000004E-3</c:v>
                </c:pt>
                <c:pt idx="924">
                  <c:v>9.2399999999999999E-3</c:v>
                </c:pt>
                <c:pt idx="925">
                  <c:v>9.2499999999999995E-3</c:v>
                </c:pt>
                <c:pt idx="926">
                  <c:v>9.2599999999999991E-3</c:v>
                </c:pt>
                <c:pt idx="927">
                  <c:v>9.2700000000000005E-3</c:v>
                </c:pt>
                <c:pt idx="928">
                  <c:v>9.2800000000000001E-3</c:v>
                </c:pt>
                <c:pt idx="929">
                  <c:v>9.2899999999999996E-3</c:v>
                </c:pt>
                <c:pt idx="930">
                  <c:v>9.2999999999999992E-3</c:v>
                </c:pt>
                <c:pt idx="931">
                  <c:v>9.3100000000000006E-3</c:v>
                </c:pt>
                <c:pt idx="932">
                  <c:v>9.3200000000000002E-3</c:v>
                </c:pt>
                <c:pt idx="933">
                  <c:v>9.3299999999999998E-3</c:v>
                </c:pt>
                <c:pt idx="934">
                  <c:v>9.3399999999999993E-3</c:v>
                </c:pt>
                <c:pt idx="935">
                  <c:v>9.3500000000000007E-3</c:v>
                </c:pt>
                <c:pt idx="936">
                  <c:v>9.3600000000000003E-3</c:v>
                </c:pt>
                <c:pt idx="937">
                  <c:v>9.3699999999999999E-3</c:v>
                </c:pt>
                <c:pt idx="938">
                  <c:v>9.3799999999999994E-3</c:v>
                </c:pt>
                <c:pt idx="939">
                  <c:v>9.3900000000000008E-3</c:v>
                </c:pt>
                <c:pt idx="940">
                  <c:v>9.4000000000000004E-3</c:v>
                </c:pt>
                <c:pt idx="941">
                  <c:v>9.41E-3</c:v>
                </c:pt>
                <c:pt idx="942">
                  <c:v>9.4199999999999996E-3</c:v>
                </c:pt>
                <c:pt idx="943">
                  <c:v>9.4299999999999991E-3</c:v>
                </c:pt>
                <c:pt idx="944">
                  <c:v>9.4400000000000005E-3</c:v>
                </c:pt>
                <c:pt idx="945">
                  <c:v>9.4500000000000001E-3</c:v>
                </c:pt>
                <c:pt idx="946">
                  <c:v>9.4599999999999997E-3</c:v>
                </c:pt>
                <c:pt idx="947">
                  <c:v>9.4699999999999993E-3</c:v>
                </c:pt>
                <c:pt idx="948">
                  <c:v>9.4800000000000006E-3</c:v>
                </c:pt>
                <c:pt idx="949">
                  <c:v>9.4900000000000002E-3</c:v>
                </c:pt>
                <c:pt idx="950">
                  <c:v>9.4999999999999998E-3</c:v>
                </c:pt>
                <c:pt idx="951">
                  <c:v>9.5099999999999994E-3</c:v>
                </c:pt>
                <c:pt idx="952">
                  <c:v>9.5200000000000007E-3</c:v>
                </c:pt>
                <c:pt idx="953">
                  <c:v>9.5300000000000003E-3</c:v>
                </c:pt>
                <c:pt idx="954">
                  <c:v>9.5399999999999999E-3</c:v>
                </c:pt>
                <c:pt idx="955">
                  <c:v>9.5499999999999995E-3</c:v>
                </c:pt>
                <c:pt idx="956">
                  <c:v>9.5600000000000008E-3</c:v>
                </c:pt>
                <c:pt idx="957">
                  <c:v>9.5700000000000004E-3</c:v>
                </c:pt>
                <c:pt idx="958">
                  <c:v>9.58E-3</c:v>
                </c:pt>
                <c:pt idx="959">
                  <c:v>9.5899999999999996E-3</c:v>
                </c:pt>
                <c:pt idx="960">
                  <c:v>9.5999999999999992E-3</c:v>
                </c:pt>
                <c:pt idx="961">
                  <c:v>9.6100000000000005E-3</c:v>
                </c:pt>
                <c:pt idx="962">
                  <c:v>9.6200000000000001E-3</c:v>
                </c:pt>
                <c:pt idx="963">
                  <c:v>9.6299999999999997E-3</c:v>
                </c:pt>
                <c:pt idx="964">
                  <c:v>9.6399999999999993E-3</c:v>
                </c:pt>
                <c:pt idx="965">
                  <c:v>9.6500000000000006E-3</c:v>
                </c:pt>
                <c:pt idx="966">
                  <c:v>9.6600000000000002E-3</c:v>
                </c:pt>
                <c:pt idx="967">
                  <c:v>9.6699999999999998E-3</c:v>
                </c:pt>
                <c:pt idx="968">
                  <c:v>9.6799999999999994E-3</c:v>
                </c:pt>
                <c:pt idx="969">
                  <c:v>9.6900000000000007E-3</c:v>
                </c:pt>
                <c:pt idx="970">
                  <c:v>9.7000000000000003E-3</c:v>
                </c:pt>
                <c:pt idx="971">
                  <c:v>9.7099999999999999E-3</c:v>
                </c:pt>
                <c:pt idx="972">
                  <c:v>9.7199999999999995E-3</c:v>
                </c:pt>
                <c:pt idx="973">
                  <c:v>9.7300000000000008E-3</c:v>
                </c:pt>
                <c:pt idx="974">
                  <c:v>9.7400000000000004E-3</c:v>
                </c:pt>
                <c:pt idx="975">
                  <c:v>9.75E-3</c:v>
                </c:pt>
                <c:pt idx="976">
                  <c:v>9.7599999999999996E-3</c:v>
                </c:pt>
                <c:pt idx="977">
                  <c:v>9.7699999999999992E-3</c:v>
                </c:pt>
                <c:pt idx="978">
                  <c:v>9.7800000000000005E-3</c:v>
                </c:pt>
                <c:pt idx="979">
                  <c:v>9.7900000000000001E-3</c:v>
                </c:pt>
                <c:pt idx="980">
                  <c:v>9.7999999999999997E-3</c:v>
                </c:pt>
                <c:pt idx="981">
                  <c:v>9.8099999999999993E-3</c:v>
                </c:pt>
                <c:pt idx="982">
                  <c:v>9.8200000000000006E-3</c:v>
                </c:pt>
                <c:pt idx="983">
                  <c:v>9.8300000000000002E-3</c:v>
                </c:pt>
                <c:pt idx="984">
                  <c:v>9.8399999999999998E-3</c:v>
                </c:pt>
                <c:pt idx="985">
                  <c:v>9.8499999999999994E-3</c:v>
                </c:pt>
                <c:pt idx="986">
                  <c:v>9.8600000000000007E-3</c:v>
                </c:pt>
                <c:pt idx="987">
                  <c:v>9.8700000000000003E-3</c:v>
                </c:pt>
                <c:pt idx="988">
                  <c:v>9.8799999999999999E-3</c:v>
                </c:pt>
                <c:pt idx="989">
                  <c:v>9.8899999999999995E-3</c:v>
                </c:pt>
                <c:pt idx="990">
                  <c:v>9.9000000000000008E-3</c:v>
                </c:pt>
                <c:pt idx="991">
                  <c:v>9.9100000000000004E-3</c:v>
                </c:pt>
                <c:pt idx="992">
                  <c:v>9.92E-3</c:v>
                </c:pt>
                <c:pt idx="993">
                  <c:v>9.9299999999999996E-3</c:v>
                </c:pt>
                <c:pt idx="994">
                  <c:v>9.9399999999999992E-3</c:v>
                </c:pt>
                <c:pt idx="995">
                  <c:v>9.9500000000000005E-3</c:v>
                </c:pt>
                <c:pt idx="996">
                  <c:v>9.9600000000000001E-3</c:v>
                </c:pt>
                <c:pt idx="997">
                  <c:v>9.9699999999999997E-3</c:v>
                </c:pt>
                <c:pt idx="998">
                  <c:v>9.9799999999999993E-3</c:v>
                </c:pt>
                <c:pt idx="999">
                  <c:v>9.9900000000000006E-3</c:v>
                </c:pt>
                <c:pt idx="1000">
                  <c:v>0.01</c:v>
                </c:pt>
                <c:pt idx="1001">
                  <c:v>1.001E-2</c:v>
                </c:pt>
                <c:pt idx="1002">
                  <c:v>1.0019999999999999E-2</c:v>
                </c:pt>
                <c:pt idx="1003">
                  <c:v>1.0030000000000001E-2</c:v>
                </c:pt>
                <c:pt idx="1004">
                  <c:v>1.004E-2</c:v>
                </c:pt>
                <c:pt idx="1005">
                  <c:v>1.005E-2</c:v>
                </c:pt>
                <c:pt idx="1006">
                  <c:v>1.0059999999999999E-2</c:v>
                </c:pt>
                <c:pt idx="1007">
                  <c:v>1.0070000000000001E-2</c:v>
                </c:pt>
                <c:pt idx="1008">
                  <c:v>1.008E-2</c:v>
                </c:pt>
                <c:pt idx="1009">
                  <c:v>1.009E-2</c:v>
                </c:pt>
                <c:pt idx="1010">
                  <c:v>1.01E-2</c:v>
                </c:pt>
                <c:pt idx="1011">
                  <c:v>1.0109999999999999E-2</c:v>
                </c:pt>
                <c:pt idx="1012">
                  <c:v>1.0120000000000001E-2</c:v>
                </c:pt>
                <c:pt idx="1013">
                  <c:v>1.013E-2</c:v>
                </c:pt>
                <c:pt idx="1014">
                  <c:v>1.014E-2</c:v>
                </c:pt>
                <c:pt idx="1015">
                  <c:v>1.0149999999999999E-2</c:v>
                </c:pt>
                <c:pt idx="1016">
                  <c:v>1.0160000000000001E-2</c:v>
                </c:pt>
                <c:pt idx="1017">
                  <c:v>1.017E-2</c:v>
                </c:pt>
                <c:pt idx="1018">
                  <c:v>1.018E-2</c:v>
                </c:pt>
                <c:pt idx="1019">
                  <c:v>1.0189999999999999E-2</c:v>
                </c:pt>
                <c:pt idx="1020">
                  <c:v>1.0200000000000001E-2</c:v>
                </c:pt>
                <c:pt idx="1021">
                  <c:v>1.021E-2</c:v>
                </c:pt>
                <c:pt idx="1022">
                  <c:v>1.022E-2</c:v>
                </c:pt>
                <c:pt idx="1023">
                  <c:v>1.023E-2</c:v>
                </c:pt>
                <c:pt idx="1024">
                  <c:v>1.0240000000000001E-2</c:v>
                </c:pt>
                <c:pt idx="1025">
                  <c:v>1.025E-2</c:v>
                </c:pt>
                <c:pt idx="1026">
                  <c:v>1.026E-2</c:v>
                </c:pt>
                <c:pt idx="1027">
                  <c:v>1.027E-2</c:v>
                </c:pt>
                <c:pt idx="1028">
                  <c:v>1.0279999999999999E-2</c:v>
                </c:pt>
                <c:pt idx="1029">
                  <c:v>1.0290000000000001E-2</c:v>
                </c:pt>
                <c:pt idx="1030">
                  <c:v>1.03E-2</c:v>
                </c:pt>
                <c:pt idx="1031">
                  <c:v>1.031E-2</c:v>
                </c:pt>
                <c:pt idx="1032">
                  <c:v>1.0319999999999999E-2</c:v>
                </c:pt>
                <c:pt idx="1033">
                  <c:v>1.0330000000000001E-2</c:v>
                </c:pt>
                <c:pt idx="1034">
                  <c:v>1.034E-2</c:v>
                </c:pt>
                <c:pt idx="1035">
                  <c:v>1.035E-2</c:v>
                </c:pt>
                <c:pt idx="1036">
                  <c:v>1.0359999999999999E-2</c:v>
                </c:pt>
                <c:pt idx="1037">
                  <c:v>1.0370000000000001E-2</c:v>
                </c:pt>
                <c:pt idx="1038">
                  <c:v>1.038E-2</c:v>
                </c:pt>
                <c:pt idx="1039">
                  <c:v>1.039E-2</c:v>
                </c:pt>
                <c:pt idx="1040">
                  <c:v>1.04E-2</c:v>
                </c:pt>
                <c:pt idx="1041">
                  <c:v>1.0410000000000001E-2</c:v>
                </c:pt>
                <c:pt idx="1042">
                  <c:v>1.042E-2</c:v>
                </c:pt>
                <c:pt idx="1043">
                  <c:v>1.043E-2</c:v>
                </c:pt>
                <c:pt idx="1044">
                  <c:v>1.044E-2</c:v>
                </c:pt>
                <c:pt idx="1045">
                  <c:v>1.0449999999999999E-2</c:v>
                </c:pt>
                <c:pt idx="1046">
                  <c:v>1.0460000000000001E-2</c:v>
                </c:pt>
                <c:pt idx="1047">
                  <c:v>1.047E-2</c:v>
                </c:pt>
                <c:pt idx="1048">
                  <c:v>1.048E-2</c:v>
                </c:pt>
                <c:pt idx="1049">
                  <c:v>1.0489999999999999E-2</c:v>
                </c:pt>
                <c:pt idx="1050">
                  <c:v>1.0500000000000001E-2</c:v>
                </c:pt>
                <c:pt idx="1051">
                  <c:v>1.051E-2</c:v>
                </c:pt>
                <c:pt idx="1052">
                  <c:v>1.052E-2</c:v>
                </c:pt>
                <c:pt idx="1053">
                  <c:v>1.0529999999999999E-2</c:v>
                </c:pt>
                <c:pt idx="1054">
                  <c:v>1.0540000000000001E-2</c:v>
                </c:pt>
                <c:pt idx="1055">
                  <c:v>1.055E-2</c:v>
                </c:pt>
                <c:pt idx="1056">
                  <c:v>1.056E-2</c:v>
                </c:pt>
                <c:pt idx="1057">
                  <c:v>1.057E-2</c:v>
                </c:pt>
                <c:pt idx="1058">
                  <c:v>1.0580000000000001E-2</c:v>
                </c:pt>
                <c:pt idx="1059">
                  <c:v>1.059E-2</c:v>
                </c:pt>
                <c:pt idx="1060">
                  <c:v>1.06E-2</c:v>
                </c:pt>
                <c:pt idx="1061">
                  <c:v>1.061E-2</c:v>
                </c:pt>
                <c:pt idx="1062">
                  <c:v>1.0619999999999999E-2</c:v>
                </c:pt>
                <c:pt idx="1063">
                  <c:v>1.0630000000000001E-2</c:v>
                </c:pt>
                <c:pt idx="1064">
                  <c:v>1.064E-2</c:v>
                </c:pt>
                <c:pt idx="1065">
                  <c:v>1.065E-2</c:v>
                </c:pt>
                <c:pt idx="1066">
                  <c:v>1.0659999999999999E-2</c:v>
                </c:pt>
                <c:pt idx="1067">
                  <c:v>1.0670000000000001E-2</c:v>
                </c:pt>
                <c:pt idx="1068">
                  <c:v>1.068E-2</c:v>
                </c:pt>
                <c:pt idx="1069">
                  <c:v>1.069E-2</c:v>
                </c:pt>
                <c:pt idx="1070">
                  <c:v>1.0699999999999999E-2</c:v>
                </c:pt>
                <c:pt idx="1071">
                  <c:v>1.0710000000000001E-2</c:v>
                </c:pt>
                <c:pt idx="1072">
                  <c:v>1.072E-2</c:v>
                </c:pt>
                <c:pt idx="1073">
                  <c:v>1.073E-2</c:v>
                </c:pt>
                <c:pt idx="1074">
                  <c:v>1.074E-2</c:v>
                </c:pt>
                <c:pt idx="1075">
                  <c:v>1.0749999999999999E-2</c:v>
                </c:pt>
                <c:pt idx="1076">
                  <c:v>1.076E-2</c:v>
                </c:pt>
                <c:pt idx="1077">
                  <c:v>1.077E-2</c:v>
                </c:pt>
                <c:pt idx="1078">
                  <c:v>1.078E-2</c:v>
                </c:pt>
                <c:pt idx="1079">
                  <c:v>1.0789999999999999E-2</c:v>
                </c:pt>
                <c:pt idx="1080">
                  <c:v>1.0800000000000001E-2</c:v>
                </c:pt>
                <c:pt idx="1081">
                  <c:v>1.081E-2</c:v>
                </c:pt>
                <c:pt idx="1082">
                  <c:v>1.082E-2</c:v>
                </c:pt>
                <c:pt idx="1083">
                  <c:v>1.0829999999999999E-2</c:v>
                </c:pt>
                <c:pt idx="1084">
                  <c:v>1.0840000000000001E-2</c:v>
                </c:pt>
                <c:pt idx="1085">
                  <c:v>1.085E-2</c:v>
                </c:pt>
                <c:pt idx="1086">
                  <c:v>1.086E-2</c:v>
                </c:pt>
                <c:pt idx="1087">
                  <c:v>1.0869999999999999E-2</c:v>
                </c:pt>
                <c:pt idx="1088">
                  <c:v>1.0880000000000001E-2</c:v>
                </c:pt>
                <c:pt idx="1089">
                  <c:v>1.089E-2</c:v>
                </c:pt>
                <c:pt idx="1090">
                  <c:v>1.09E-2</c:v>
                </c:pt>
                <c:pt idx="1091">
                  <c:v>1.091E-2</c:v>
                </c:pt>
                <c:pt idx="1092">
                  <c:v>1.0919999999999999E-2</c:v>
                </c:pt>
                <c:pt idx="1093">
                  <c:v>1.093E-2</c:v>
                </c:pt>
                <c:pt idx="1094">
                  <c:v>1.094E-2</c:v>
                </c:pt>
                <c:pt idx="1095">
                  <c:v>1.095E-2</c:v>
                </c:pt>
                <c:pt idx="1096">
                  <c:v>1.0959999999999999E-2</c:v>
                </c:pt>
                <c:pt idx="1097">
                  <c:v>1.0970000000000001E-2</c:v>
                </c:pt>
                <c:pt idx="1098">
                  <c:v>1.098E-2</c:v>
                </c:pt>
                <c:pt idx="1099">
                  <c:v>1.099E-2</c:v>
                </c:pt>
                <c:pt idx="1100">
                  <c:v>1.0999999999999999E-2</c:v>
                </c:pt>
                <c:pt idx="1101">
                  <c:v>1.1010000000000001E-2</c:v>
                </c:pt>
                <c:pt idx="1102">
                  <c:v>1.102E-2</c:v>
                </c:pt>
                <c:pt idx="1103">
                  <c:v>1.103E-2</c:v>
                </c:pt>
                <c:pt idx="1104">
                  <c:v>1.1039999999999999E-2</c:v>
                </c:pt>
                <c:pt idx="1105">
                  <c:v>1.1050000000000001E-2</c:v>
                </c:pt>
                <c:pt idx="1106">
                  <c:v>1.106E-2</c:v>
                </c:pt>
                <c:pt idx="1107">
                  <c:v>1.107E-2</c:v>
                </c:pt>
                <c:pt idx="1108">
                  <c:v>1.108E-2</c:v>
                </c:pt>
                <c:pt idx="1109">
                  <c:v>1.1089999999999999E-2</c:v>
                </c:pt>
                <c:pt idx="1110">
                  <c:v>1.11E-2</c:v>
                </c:pt>
                <c:pt idx="1111">
                  <c:v>1.111E-2</c:v>
                </c:pt>
                <c:pt idx="1112">
                  <c:v>1.112E-2</c:v>
                </c:pt>
                <c:pt idx="1113">
                  <c:v>1.1129999999999999E-2</c:v>
                </c:pt>
                <c:pt idx="1114">
                  <c:v>1.1140000000000001E-2</c:v>
                </c:pt>
                <c:pt idx="1115">
                  <c:v>1.115E-2</c:v>
                </c:pt>
                <c:pt idx="1116">
                  <c:v>1.116E-2</c:v>
                </c:pt>
                <c:pt idx="1117">
                  <c:v>1.1169999999999999E-2</c:v>
                </c:pt>
                <c:pt idx="1118">
                  <c:v>1.1180000000000001E-2</c:v>
                </c:pt>
                <c:pt idx="1119">
                  <c:v>1.119E-2</c:v>
                </c:pt>
                <c:pt idx="1120">
                  <c:v>1.12E-2</c:v>
                </c:pt>
                <c:pt idx="1121">
                  <c:v>1.1209999999999999E-2</c:v>
                </c:pt>
                <c:pt idx="1122">
                  <c:v>1.1220000000000001E-2</c:v>
                </c:pt>
                <c:pt idx="1123">
                  <c:v>1.123E-2</c:v>
                </c:pt>
                <c:pt idx="1124">
                  <c:v>1.124E-2</c:v>
                </c:pt>
                <c:pt idx="1125">
                  <c:v>1.125E-2</c:v>
                </c:pt>
                <c:pt idx="1126">
                  <c:v>1.1259999999999999E-2</c:v>
                </c:pt>
                <c:pt idx="1127">
                  <c:v>1.1270000000000001E-2</c:v>
                </c:pt>
                <c:pt idx="1128">
                  <c:v>1.128E-2</c:v>
                </c:pt>
                <c:pt idx="1129">
                  <c:v>1.129E-2</c:v>
                </c:pt>
                <c:pt idx="1130">
                  <c:v>1.1299999999999999E-2</c:v>
                </c:pt>
                <c:pt idx="1131">
                  <c:v>1.1310000000000001E-2</c:v>
                </c:pt>
                <c:pt idx="1132">
                  <c:v>1.132E-2</c:v>
                </c:pt>
                <c:pt idx="1133">
                  <c:v>1.133E-2</c:v>
                </c:pt>
                <c:pt idx="1134">
                  <c:v>1.1339999999999999E-2</c:v>
                </c:pt>
                <c:pt idx="1135">
                  <c:v>1.1350000000000001E-2</c:v>
                </c:pt>
                <c:pt idx="1136">
                  <c:v>1.136E-2</c:v>
                </c:pt>
                <c:pt idx="1137">
                  <c:v>1.137E-2</c:v>
                </c:pt>
                <c:pt idx="1138">
                  <c:v>1.1379999999999999E-2</c:v>
                </c:pt>
                <c:pt idx="1139">
                  <c:v>1.1390000000000001E-2</c:v>
                </c:pt>
                <c:pt idx="1140">
                  <c:v>1.14E-2</c:v>
                </c:pt>
                <c:pt idx="1141">
                  <c:v>1.141E-2</c:v>
                </c:pt>
                <c:pt idx="1142">
                  <c:v>1.142E-2</c:v>
                </c:pt>
                <c:pt idx="1143">
                  <c:v>1.1429999999999999E-2</c:v>
                </c:pt>
                <c:pt idx="1144">
                  <c:v>1.1440000000000001E-2</c:v>
                </c:pt>
                <c:pt idx="1145">
                  <c:v>1.145E-2</c:v>
                </c:pt>
                <c:pt idx="1146">
                  <c:v>1.146E-2</c:v>
                </c:pt>
                <c:pt idx="1147">
                  <c:v>1.1469999999999999E-2</c:v>
                </c:pt>
                <c:pt idx="1148">
                  <c:v>1.1480000000000001E-2</c:v>
                </c:pt>
                <c:pt idx="1149">
                  <c:v>1.149E-2</c:v>
                </c:pt>
                <c:pt idx="1150">
                  <c:v>1.15E-2</c:v>
                </c:pt>
                <c:pt idx="1151">
                  <c:v>1.1509999999999999E-2</c:v>
                </c:pt>
                <c:pt idx="1152">
                  <c:v>1.1520000000000001E-2</c:v>
                </c:pt>
                <c:pt idx="1153">
                  <c:v>1.153E-2</c:v>
                </c:pt>
                <c:pt idx="1154">
                  <c:v>1.154E-2</c:v>
                </c:pt>
                <c:pt idx="1155">
                  <c:v>1.155E-2</c:v>
                </c:pt>
                <c:pt idx="1156">
                  <c:v>1.1560000000000001E-2</c:v>
                </c:pt>
                <c:pt idx="1157">
                  <c:v>1.157E-2</c:v>
                </c:pt>
                <c:pt idx="1158">
                  <c:v>1.158E-2</c:v>
                </c:pt>
                <c:pt idx="1159">
                  <c:v>1.159E-2</c:v>
                </c:pt>
                <c:pt idx="1160">
                  <c:v>1.1599999999999999E-2</c:v>
                </c:pt>
                <c:pt idx="1161">
                  <c:v>1.1610000000000001E-2</c:v>
                </c:pt>
                <c:pt idx="1162">
                  <c:v>1.162E-2</c:v>
                </c:pt>
                <c:pt idx="1163">
                  <c:v>1.163E-2</c:v>
                </c:pt>
                <c:pt idx="1164">
                  <c:v>1.1639999999999999E-2</c:v>
                </c:pt>
                <c:pt idx="1165">
                  <c:v>1.1650000000000001E-2</c:v>
                </c:pt>
                <c:pt idx="1166">
                  <c:v>1.166E-2</c:v>
                </c:pt>
                <c:pt idx="1167">
                  <c:v>1.167E-2</c:v>
                </c:pt>
                <c:pt idx="1168">
                  <c:v>1.1679999999999999E-2</c:v>
                </c:pt>
                <c:pt idx="1169">
                  <c:v>1.1690000000000001E-2</c:v>
                </c:pt>
                <c:pt idx="1170">
                  <c:v>1.17E-2</c:v>
                </c:pt>
                <c:pt idx="1171">
                  <c:v>1.171E-2</c:v>
                </c:pt>
                <c:pt idx="1172">
                  <c:v>1.172E-2</c:v>
                </c:pt>
                <c:pt idx="1173">
                  <c:v>1.1730000000000001E-2</c:v>
                </c:pt>
                <c:pt idx="1174">
                  <c:v>1.174E-2</c:v>
                </c:pt>
                <c:pt idx="1175">
                  <c:v>1.175E-2</c:v>
                </c:pt>
                <c:pt idx="1176">
                  <c:v>1.176E-2</c:v>
                </c:pt>
                <c:pt idx="1177">
                  <c:v>1.1769999999999999E-2</c:v>
                </c:pt>
                <c:pt idx="1178">
                  <c:v>1.1780000000000001E-2</c:v>
                </c:pt>
                <c:pt idx="1179">
                  <c:v>1.179E-2</c:v>
                </c:pt>
                <c:pt idx="1180">
                  <c:v>1.18E-2</c:v>
                </c:pt>
                <c:pt idx="1181">
                  <c:v>1.1809999999999999E-2</c:v>
                </c:pt>
                <c:pt idx="1182">
                  <c:v>1.1820000000000001E-2</c:v>
                </c:pt>
                <c:pt idx="1183">
                  <c:v>1.183E-2</c:v>
                </c:pt>
                <c:pt idx="1184">
                  <c:v>1.184E-2</c:v>
                </c:pt>
                <c:pt idx="1185">
                  <c:v>1.1849999999999999E-2</c:v>
                </c:pt>
                <c:pt idx="1186">
                  <c:v>1.1860000000000001E-2</c:v>
                </c:pt>
                <c:pt idx="1187">
                  <c:v>1.187E-2</c:v>
                </c:pt>
                <c:pt idx="1188">
                  <c:v>1.188E-2</c:v>
                </c:pt>
                <c:pt idx="1189">
                  <c:v>1.189E-2</c:v>
                </c:pt>
                <c:pt idx="1190">
                  <c:v>1.1900000000000001E-2</c:v>
                </c:pt>
                <c:pt idx="1191">
                  <c:v>1.191E-2</c:v>
                </c:pt>
                <c:pt idx="1192">
                  <c:v>1.192E-2</c:v>
                </c:pt>
                <c:pt idx="1193">
                  <c:v>1.193E-2</c:v>
                </c:pt>
                <c:pt idx="1194">
                  <c:v>1.1939999999999999E-2</c:v>
                </c:pt>
                <c:pt idx="1195">
                  <c:v>1.1950000000000001E-2</c:v>
                </c:pt>
                <c:pt idx="1196">
                  <c:v>1.196E-2</c:v>
                </c:pt>
                <c:pt idx="1197">
                  <c:v>1.197E-2</c:v>
                </c:pt>
                <c:pt idx="1198">
                  <c:v>1.1979999999999999E-2</c:v>
                </c:pt>
                <c:pt idx="1199">
                  <c:v>1.1990000000000001E-2</c:v>
                </c:pt>
                <c:pt idx="1200">
                  <c:v>1.2E-2</c:v>
                </c:pt>
                <c:pt idx="1201">
                  <c:v>1.201E-2</c:v>
                </c:pt>
                <c:pt idx="1202">
                  <c:v>1.2019999999999999E-2</c:v>
                </c:pt>
                <c:pt idx="1203">
                  <c:v>1.2030000000000001E-2</c:v>
                </c:pt>
                <c:pt idx="1204">
                  <c:v>1.204E-2</c:v>
                </c:pt>
                <c:pt idx="1205">
                  <c:v>1.205E-2</c:v>
                </c:pt>
                <c:pt idx="1206">
                  <c:v>1.206E-2</c:v>
                </c:pt>
                <c:pt idx="1207">
                  <c:v>1.2070000000000001E-2</c:v>
                </c:pt>
                <c:pt idx="1208">
                  <c:v>1.208E-2</c:v>
                </c:pt>
                <c:pt idx="1209">
                  <c:v>1.209E-2</c:v>
                </c:pt>
                <c:pt idx="1210">
                  <c:v>1.21E-2</c:v>
                </c:pt>
                <c:pt idx="1211">
                  <c:v>1.2109999999999999E-2</c:v>
                </c:pt>
                <c:pt idx="1212">
                  <c:v>1.2120000000000001E-2</c:v>
                </c:pt>
                <c:pt idx="1213">
                  <c:v>1.213E-2</c:v>
                </c:pt>
                <c:pt idx="1214">
                  <c:v>1.214E-2</c:v>
                </c:pt>
                <c:pt idx="1215">
                  <c:v>1.2149999999999999E-2</c:v>
                </c:pt>
                <c:pt idx="1216">
                  <c:v>1.2160000000000001E-2</c:v>
                </c:pt>
                <c:pt idx="1217">
                  <c:v>1.217E-2</c:v>
                </c:pt>
                <c:pt idx="1218">
                  <c:v>1.218E-2</c:v>
                </c:pt>
                <c:pt idx="1219">
                  <c:v>1.2189999999999999E-2</c:v>
                </c:pt>
                <c:pt idx="1220">
                  <c:v>1.2200000000000001E-2</c:v>
                </c:pt>
                <c:pt idx="1221">
                  <c:v>1.221E-2</c:v>
                </c:pt>
                <c:pt idx="1222">
                  <c:v>1.222E-2</c:v>
                </c:pt>
                <c:pt idx="1223">
                  <c:v>1.223E-2</c:v>
                </c:pt>
                <c:pt idx="1224">
                  <c:v>1.2239999999999999E-2</c:v>
                </c:pt>
                <c:pt idx="1225">
                  <c:v>1.225E-2</c:v>
                </c:pt>
                <c:pt idx="1226">
                  <c:v>1.226E-2</c:v>
                </c:pt>
                <c:pt idx="1227">
                  <c:v>1.227E-2</c:v>
                </c:pt>
                <c:pt idx="1228">
                  <c:v>1.2279999999999999E-2</c:v>
                </c:pt>
                <c:pt idx="1229">
                  <c:v>1.2290000000000001E-2</c:v>
                </c:pt>
                <c:pt idx="1230">
                  <c:v>1.23E-2</c:v>
                </c:pt>
                <c:pt idx="1231">
                  <c:v>1.231E-2</c:v>
                </c:pt>
                <c:pt idx="1232">
                  <c:v>1.2319999999999999E-2</c:v>
                </c:pt>
                <c:pt idx="1233">
                  <c:v>1.2330000000000001E-2</c:v>
                </c:pt>
                <c:pt idx="1234">
                  <c:v>1.234E-2</c:v>
                </c:pt>
                <c:pt idx="1235">
                  <c:v>1.235E-2</c:v>
                </c:pt>
                <c:pt idx="1236">
                  <c:v>1.2359999999999999E-2</c:v>
                </c:pt>
                <c:pt idx="1237">
                  <c:v>1.2370000000000001E-2</c:v>
                </c:pt>
                <c:pt idx="1238">
                  <c:v>1.238E-2</c:v>
                </c:pt>
                <c:pt idx="1239">
                  <c:v>1.239E-2</c:v>
                </c:pt>
                <c:pt idx="1240">
                  <c:v>1.24E-2</c:v>
                </c:pt>
                <c:pt idx="1241">
                  <c:v>1.2409999999999999E-2</c:v>
                </c:pt>
                <c:pt idx="1242">
                  <c:v>1.242E-2</c:v>
                </c:pt>
                <c:pt idx="1243">
                  <c:v>1.243E-2</c:v>
                </c:pt>
                <c:pt idx="1244">
                  <c:v>1.244E-2</c:v>
                </c:pt>
                <c:pt idx="1245">
                  <c:v>1.2449999999999999E-2</c:v>
                </c:pt>
                <c:pt idx="1246">
                  <c:v>1.2460000000000001E-2</c:v>
                </c:pt>
                <c:pt idx="1247">
                  <c:v>1.247E-2</c:v>
                </c:pt>
                <c:pt idx="1248">
                  <c:v>1.248E-2</c:v>
                </c:pt>
                <c:pt idx="1249">
                  <c:v>1.2489999999999999E-2</c:v>
                </c:pt>
                <c:pt idx="1250">
                  <c:v>1.2500000000000001E-2</c:v>
                </c:pt>
                <c:pt idx="1251">
                  <c:v>1.251E-2</c:v>
                </c:pt>
                <c:pt idx="1252">
                  <c:v>1.252E-2</c:v>
                </c:pt>
                <c:pt idx="1253">
                  <c:v>1.2529999999999999E-2</c:v>
                </c:pt>
                <c:pt idx="1254">
                  <c:v>1.2540000000000001E-2</c:v>
                </c:pt>
                <c:pt idx="1255">
                  <c:v>1.255E-2</c:v>
                </c:pt>
                <c:pt idx="1256">
                  <c:v>1.256E-2</c:v>
                </c:pt>
                <c:pt idx="1257">
                  <c:v>1.257E-2</c:v>
                </c:pt>
                <c:pt idx="1258">
                  <c:v>1.2579999999999999E-2</c:v>
                </c:pt>
                <c:pt idx="1259">
                  <c:v>1.259E-2</c:v>
                </c:pt>
                <c:pt idx="1260">
                  <c:v>1.26E-2</c:v>
                </c:pt>
                <c:pt idx="1261">
                  <c:v>1.261E-2</c:v>
                </c:pt>
                <c:pt idx="1262">
                  <c:v>1.2619999999999999E-2</c:v>
                </c:pt>
                <c:pt idx="1263">
                  <c:v>1.2630000000000001E-2</c:v>
                </c:pt>
                <c:pt idx="1264">
                  <c:v>1.264E-2</c:v>
                </c:pt>
                <c:pt idx="1265">
                  <c:v>1.265E-2</c:v>
                </c:pt>
                <c:pt idx="1266">
                  <c:v>1.2659999999999999E-2</c:v>
                </c:pt>
                <c:pt idx="1267">
                  <c:v>1.2670000000000001E-2</c:v>
                </c:pt>
                <c:pt idx="1268">
                  <c:v>1.268E-2</c:v>
                </c:pt>
                <c:pt idx="1269">
                  <c:v>1.269E-2</c:v>
                </c:pt>
                <c:pt idx="1270">
                  <c:v>1.2699999999999999E-2</c:v>
                </c:pt>
                <c:pt idx="1271">
                  <c:v>1.2710000000000001E-2</c:v>
                </c:pt>
                <c:pt idx="1272">
                  <c:v>1.272E-2</c:v>
                </c:pt>
                <c:pt idx="1273">
                  <c:v>1.273E-2</c:v>
                </c:pt>
                <c:pt idx="1274">
                  <c:v>1.274E-2</c:v>
                </c:pt>
                <c:pt idx="1275">
                  <c:v>1.2749999999999999E-2</c:v>
                </c:pt>
                <c:pt idx="1276">
                  <c:v>1.2760000000000001E-2</c:v>
                </c:pt>
                <c:pt idx="1277">
                  <c:v>1.277E-2</c:v>
                </c:pt>
                <c:pt idx="1278">
                  <c:v>1.278E-2</c:v>
                </c:pt>
                <c:pt idx="1279">
                  <c:v>1.2789999999999999E-2</c:v>
                </c:pt>
                <c:pt idx="1280">
                  <c:v>1.2800000000000001E-2</c:v>
                </c:pt>
                <c:pt idx="1281">
                  <c:v>1.281E-2</c:v>
                </c:pt>
                <c:pt idx="1282">
                  <c:v>1.282E-2</c:v>
                </c:pt>
                <c:pt idx="1283">
                  <c:v>1.2829999999999999E-2</c:v>
                </c:pt>
                <c:pt idx="1284">
                  <c:v>1.2840000000000001E-2</c:v>
                </c:pt>
                <c:pt idx="1285">
                  <c:v>1.285E-2</c:v>
                </c:pt>
                <c:pt idx="1286">
                  <c:v>1.286E-2</c:v>
                </c:pt>
                <c:pt idx="1287">
                  <c:v>1.2869999999999999E-2</c:v>
                </c:pt>
                <c:pt idx="1288">
                  <c:v>1.2880000000000001E-2</c:v>
                </c:pt>
                <c:pt idx="1289">
                  <c:v>1.289E-2</c:v>
                </c:pt>
                <c:pt idx="1290">
                  <c:v>1.29E-2</c:v>
                </c:pt>
                <c:pt idx="1291">
                  <c:v>1.291E-2</c:v>
                </c:pt>
                <c:pt idx="1292">
                  <c:v>1.2919999999999999E-2</c:v>
                </c:pt>
                <c:pt idx="1293">
                  <c:v>1.2930000000000001E-2</c:v>
                </c:pt>
                <c:pt idx="1294">
                  <c:v>1.294E-2</c:v>
                </c:pt>
                <c:pt idx="1295">
                  <c:v>1.295E-2</c:v>
                </c:pt>
                <c:pt idx="1296">
                  <c:v>1.2959999999999999E-2</c:v>
                </c:pt>
                <c:pt idx="1297">
                  <c:v>1.2970000000000001E-2</c:v>
                </c:pt>
                <c:pt idx="1298">
                  <c:v>1.298E-2</c:v>
                </c:pt>
                <c:pt idx="1299">
                  <c:v>1.299E-2</c:v>
                </c:pt>
                <c:pt idx="1300">
                  <c:v>1.2999999999999999E-2</c:v>
                </c:pt>
                <c:pt idx="1301">
                  <c:v>1.3010000000000001E-2</c:v>
                </c:pt>
                <c:pt idx="1302">
                  <c:v>1.302E-2</c:v>
                </c:pt>
                <c:pt idx="1303">
                  <c:v>1.303E-2</c:v>
                </c:pt>
                <c:pt idx="1304">
                  <c:v>1.304E-2</c:v>
                </c:pt>
                <c:pt idx="1305">
                  <c:v>1.3050000000000001E-2</c:v>
                </c:pt>
                <c:pt idx="1306">
                  <c:v>1.306E-2</c:v>
                </c:pt>
                <c:pt idx="1307">
                  <c:v>1.307E-2</c:v>
                </c:pt>
                <c:pt idx="1308">
                  <c:v>1.308E-2</c:v>
                </c:pt>
                <c:pt idx="1309">
                  <c:v>1.3089999999999999E-2</c:v>
                </c:pt>
                <c:pt idx="1310">
                  <c:v>1.3100000000000001E-2</c:v>
                </c:pt>
                <c:pt idx="1311">
                  <c:v>1.311E-2</c:v>
                </c:pt>
                <c:pt idx="1312">
                  <c:v>1.312E-2</c:v>
                </c:pt>
                <c:pt idx="1313">
                  <c:v>1.3129999999999999E-2</c:v>
                </c:pt>
                <c:pt idx="1314">
                  <c:v>1.3140000000000001E-2</c:v>
                </c:pt>
                <c:pt idx="1315">
                  <c:v>1.315E-2</c:v>
                </c:pt>
                <c:pt idx="1316">
                  <c:v>1.316E-2</c:v>
                </c:pt>
                <c:pt idx="1317">
                  <c:v>1.3169999999999999E-2</c:v>
                </c:pt>
                <c:pt idx="1318">
                  <c:v>1.3180000000000001E-2</c:v>
                </c:pt>
                <c:pt idx="1319">
                  <c:v>1.319E-2</c:v>
                </c:pt>
                <c:pt idx="1320">
                  <c:v>1.32E-2</c:v>
                </c:pt>
                <c:pt idx="1321">
                  <c:v>1.321E-2</c:v>
                </c:pt>
                <c:pt idx="1322">
                  <c:v>1.3220000000000001E-2</c:v>
                </c:pt>
                <c:pt idx="1323">
                  <c:v>1.323E-2</c:v>
                </c:pt>
                <c:pt idx="1324">
                  <c:v>1.324E-2</c:v>
                </c:pt>
                <c:pt idx="1325">
                  <c:v>1.325E-2</c:v>
                </c:pt>
                <c:pt idx="1326">
                  <c:v>1.3259999999999999E-2</c:v>
                </c:pt>
                <c:pt idx="1327">
                  <c:v>1.3270000000000001E-2</c:v>
                </c:pt>
                <c:pt idx="1328">
                  <c:v>1.328E-2</c:v>
                </c:pt>
                <c:pt idx="1329">
                  <c:v>1.329E-2</c:v>
                </c:pt>
                <c:pt idx="1330">
                  <c:v>1.3299999999999999E-2</c:v>
                </c:pt>
                <c:pt idx="1331">
                  <c:v>1.3310000000000001E-2</c:v>
                </c:pt>
                <c:pt idx="1332">
                  <c:v>1.332E-2</c:v>
                </c:pt>
                <c:pt idx="1333">
                  <c:v>1.333E-2</c:v>
                </c:pt>
                <c:pt idx="1334">
                  <c:v>1.3339999999999999E-2</c:v>
                </c:pt>
                <c:pt idx="1335">
                  <c:v>1.3350000000000001E-2</c:v>
                </c:pt>
                <c:pt idx="1336">
                  <c:v>1.336E-2</c:v>
                </c:pt>
                <c:pt idx="1337">
                  <c:v>1.337E-2</c:v>
                </c:pt>
                <c:pt idx="1338">
                  <c:v>1.338E-2</c:v>
                </c:pt>
                <c:pt idx="1339">
                  <c:v>1.3390000000000001E-2</c:v>
                </c:pt>
                <c:pt idx="1340">
                  <c:v>1.34E-2</c:v>
                </c:pt>
                <c:pt idx="1341">
                  <c:v>1.341E-2</c:v>
                </c:pt>
                <c:pt idx="1342">
                  <c:v>1.342E-2</c:v>
                </c:pt>
                <c:pt idx="1343">
                  <c:v>1.3429999999999999E-2</c:v>
                </c:pt>
                <c:pt idx="1344">
                  <c:v>1.3440000000000001E-2</c:v>
                </c:pt>
                <c:pt idx="1345">
                  <c:v>1.345E-2</c:v>
                </c:pt>
                <c:pt idx="1346">
                  <c:v>1.346E-2</c:v>
                </c:pt>
                <c:pt idx="1347">
                  <c:v>1.3469999999999999E-2</c:v>
                </c:pt>
                <c:pt idx="1348">
                  <c:v>1.3480000000000001E-2</c:v>
                </c:pt>
                <c:pt idx="1349">
                  <c:v>1.349E-2</c:v>
                </c:pt>
                <c:pt idx="1350">
                  <c:v>1.35E-2</c:v>
                </c:pt>
                <c:pt idx="1351">
                  <c:v>1.3509999999999999E-2</c:v>
                </c:pt>
                <c:pt idx="1352">
                  <c:v>1.3520000000000001E-2</c:v>
                </c:pt>
                <c:pt idx="1353">
                  <c:v>1.353E-2</c:v>
                </c:pt>
                <c:pt idx="1354">
                  <c:v>1.354E-2</c:v>
                </c:pt>
                <c:pt idx="1355">
                  <c:v>1.355E-2</c:v>
                </c:pt>
                <c:pt idx="1356">
                  <c:v>1.3559999999999999E-2</c:v>
                </c:pt>
                <c:pt idx="1357">
                  <c:v>1.357E-2</c:v>
                </c:pt>
                <c:pt idx="1358">
                  <c:v>1.358E-2</c:v>
                </c:pt>
                <c:pt idx="1359">
                  <c:v>1.359E-2</c:v>
                </c:pt>
                <c:pt idx="1360">
                  <c:v>1.3599999999999999E-2</c:v>
                </c:pt>
                <c:pt idx="1361">
                  <c:v>1.3610000000000001E-2</c:v>
                </c:pt>
                <c:pt idx="1362">
                  <c:v>1.362E-2</c:v>
                </c:pt>
                <c:pt idx="1363">
                  <c:v>1.363E-2</c:v>
                </c:pt>
                <c:pt idx="1364">
                  <c:v>1.3639999999999999E-2</c:v>
                </c:pt>
                <c:pt idx="1365">
                  <c:v>1.3650000000000001E-2</c:v>
                </c:pt>
                <c:pt idx="1366">
                  <c:v>1.366E-2</c:v>
                </c:pt>
                <c:pt idx="1367">
                  <c:v>1.367E-2</c:v>
                </c:pt>
                <c:pt idx="1368">
                  <c:v>1.3679999999999999E-2</c:v>
                </c:pt>
                <c:pt idx="1369">
                  <c:v>1.3690000000000001E-2</c:v>
                </c:pt>
                <c:pt idx="1370">
                  <c:v>1.37E-2</c:v>
                </c:pt>
                <c:pt idx="1371">
                  <c:v>1.371E-2</c:v>
                </c:pt>
                <c:pt idx="1372">
                  <c:v>1.372E-2</c:v>
                </c:pt>
                <c:pt idx="1373">
                  <c:v>1.3729999999999999E-2</c:v>
                </c:pt>
                <c:pt idx="1374">
                  <c:v>1.374E-2</c:v>
                </c:pt>
                <c:pt idx="1375">
                  <c:v>1.375E-2</c:v>
                </c:pt>
                <c:pt idx="1376">
                  <c:v>1.376E-2</c:v>
                </c:pt>
                <c:pt idx="1377">
                  <c:v>1.3769999999999999E-2</c:v>
                </c:pt>
                <c:pt idx="1378">
                  <c:v>1.3780000000000001E-2</c:v>
                </c:pt>
                <c:pt idx="1379">
                  <c:v>1.379E-2</c:v>
                </c:pt>
                <c:pt idx="1380">
                  <c:v>1.38E-2</c:v>
                </c:pt>
                <c:pt idx="1381">
                  <c:v>1.3809999999999999E-2</c:v>
                </c:pt>
                <c:pt idx="1382">
                  <c:v>1.3820000000000001E-2</c:v>
                </c:pt>
                <c:pt idx="1383">
                  <c:v>1.383E-2</c:v>
                </c:pt>
                <c:pt idx="1384">
                  <c:v>1.384E-2</c:v>
                </c:pt>
                <c:pt idx="1385">
                  <c:v>1.3849999999999999E-2</c:v>
                </c:pt>
                <c:pt idx="1386">
                  <c:v>1.3860000000000001E-2</c:v>
                </c:pt>
                <c:pt idx="1387">
                  <c:v>1.387E-2</c:v>
                </c:pt>
                <c:pt idx="1388">
                  <c:v>1.388E-2</c:v>
                </c:pt>
                <c:pt idx="1389">
                  <c:v>1.389E-2</c:v>
                </c:pt>
                <c:pt idx="1390">
                  <c:v>1.3899999999999999E-2</c:v>
                </c:pt>
                <c:pt idx="1391">
                  <c:v>1.391E-2</c:v>
                </c:pt>
                <c:pt idx="1392">
                  <c:v>1.392E-2</c:v>
                </c:pt>
                <c:pt idx="1393">
                  <c:v>1.393E-2</c:v>
                </c:pt>
                <c:pt idx="1394">
                  <c:v>1.3939999999999999E-2</c:v>
                </c:pt>
                <c:pt idx="1395">
                  <c:v>1.3950000000000001E-2</c:v>
                </c:pt>
                <c:pt idx="1396">
                  <c:v>1.396E-2</c:v>
                </c:pt>
                <c:pt idx="1397">
                  <c:v>1.397E-2</c:v>
                </c:pt>
                <c:pt idx="1398">
                  <c:v>1.3979999999999999E-2</c:v>
                </c:pt>
                <c:pt idx="1399">
                  <c:v>1.3990000000000001E-2</c:v>
                </c:pt>
                <c:pt idx="1400">
                  <c:v>1.4E-2</c:v>
                </c:pt>
                <c:pt idx="1401">
                  <c:v>1.401E-2</c:v>
                </c:pt>
                <c:pt idx="1402">
                  <c:v>1.4019999999999999E-2</c:v>
                </c:pt>
                <c:pt idx="1403">
                  <c:v>1.4030000000000001E-2</c:v>
                </c:pt>
                <c:pt idx="1404">
                  <c:v>1.404E-2</c:v>
                </c:pt>
                <c:pt idx="1405">
                  <c:v>1.405E-2</c:v>
                </c:pt>
                <c:pt idx="1406">
                  <c:v>1.406E-2</c:v>
                </c:pt>
                <c:pt idx="1407">
                  <c:v>1.4069999999999999E-2</c:v>
                </c:pt>
                <c:pt idx="1408">
                  <c:v>1.4080000000000001E-2</c:v>
                </c:pt>
                <c:pt idx="1409">
                  <c:v>1.409E-2</c:v>
                </c:pt>
                <c:pt idx="1410">
                  <c:v>1.41E-2</c:v>
                </c:pt>
                <c:pt idx="1411">
                  <c:v>1.4109999999999999E-2</c:v>
                </c:pt>
                <c:pt idx="1412">
                  <c:v>1.4120000000000001E-2</c:v>
                </c:pt>
                <c:pt idx="1413">
                  <c:v>1.413E-2</c:v>
                </c:pt>
                <c:pt idx="1414">
                  <c:v>1.414E-2</c:v>
                </c:pt>
                <c:pt idx="1415">
                  <c:v>1.4149999999999999E-2</c:v>
                </c:pt>
                <c:pt idx="1416">
                  <c:v>1.4160000000000001E-2</c:v>
                </c:pt>
                <c:pt idx="1417">
                  <c:v>1.417E-2</c:v>
                </c:pt>
                <c:pt idx="1418">
                  <c:v>1.418E-2</c:v>
                </c:pt>
                <c:pt idx="1419">
                  <c:v>1.4189999999999999E-2</c:v>
                </c:pt>
                <c:pt idx="1420">
                  <c:v>1.4200000000000001E-2</c:v>
                </c:pt>
                <c:pt idx="1421">
                  <c:v>1.421E-2</c:v>
                </c:pt>
                <c:pt idx="1422">
                  <c:v>1.422E-2</c:v>
                </c:pt>
                <c:pt idx="1423">
                  <c:v>1.423E-2</c:v>
                </c:pt>
                <c:pt idx="1424">
                  <c:v>1.4239999999999999E-2</c:v>
                </c:pt>
                <c:pt idx="1425">
                  <c:v>1.4250000000000001E-2</c:v>
                </c:pt>
                <c:pt idx="1426">
                  <c:v>1.426E-2</c:v>
                </c:pt>
                <c:pt idx="1427">
                  <c:v>1.427E-2</c:v>
                </c:pt>
                <c:pt idx="1428">
                  <c:v>1.4279999999999999E-2</c:v>
                </c:pt>
                <c:pt idx="1429">
                  <c:v>1.4290000000000001E-2</c:v>
                </c:pt>
                <c:pt idx="1430">
                  <c:v>1.43E-2</c:v>
                </c:pt>
                <c:pt idx="1431">
                  <c:v>1.431E-2</c:v>
                </c:pt>
                <c:pt idx="1432">
                  <c:v>1.4319999999999999E-2</c:v>
                </c:pt>
                <c:pt idx="1433">
                  <c:v>1.4330000000000001E-2</c:v>
                </c:pt>
                <c:pt idx="1434">
                  <c:v>1.434E-2</c:v>
                </c:pt>
                <c:pt idx="1435">
                  <c:v>1.435E-2</c:v>
                </c:pt>
                <c:pt idx="1436">
                  <c:v>1.436E-2</c:v>
                </c:pt>
                <c:pt idx="1437">
                  <c:v>1.4370000000000001E-2</c:v>
                </c:pt>
                <c:pt idx="1438">
                  <c:v>1.438E-2</c:v>
                </c:pt>
                <c:pt idx="1439">
                  <c:v>1.439E-2</c:v>
                </c:pt>
                <c:pt idx="1440">
                  <c:v>1.44E-2</c:v>
                </c:pt>
                <c:pt idx="1441">
                  <c:v>1.4409999999999999E-2</c:v>
                </c:pt>
                <c:pt idx="1442">
                  <c:v>1.4420000000000001E-2</c:v>
                </c:pt>
                <c:pt idx="1443">
                  <c:v>1.443E-2</c:v>
                </c:pt>
                <c:pt idx="1444">
                  <c:v>1.444E-2</c:v>
                </c:pt>
                <c:pt idx="1445">
                  <c:v>1.4449999999999999E-2</c:v>
                </c:pt>
                <c:pt idx="1446">
                  <c:v>1.4460000000000001E-2</c:v>
                </c:pt>
                <c:pt idx="1447">
                  <c:v>1.447E-2</c:v>
                </c:pt>
                <c:pt idx="1448">
                  <c:v>1.448E-2</c:v>
                </c:pt>
                <c:pt idx="1449">
                  <c:v>1.4489999999999999E-2</c:v>
                </c:pt>
                <c:pt idx="1450">
                  <c:v>1.4500000000000001E-2</c:v>
                </c:pt>
                <c:pt idx="1451">
                  <c:v>1.451E-2</c:v>
                </c:pt>
                <c:pt idx="1452">
                  <c:v>1.452E-2</c:v>
                </c:pt>
                <c:pt idx="1453">
                  <c:v>1.453E-2</c:v>
                </c:pt>
                <c:pt idx="1454">
                  <c:v>1.4540000000000001E-2</c:v>
                </c:pt>
                <c:pt idx="1455">
                  <c:v>1.455E-2</c:v>
                </c:pt>
                <c:pt idx="1456">
                  <c:v>1.456E-2</c:v>
                </c:pt>
                <c:pt idx="1457">
                  <c:v>1.457E-2</c:v>
                </c:pt>
                <c:pt idx="1458">
                  <c:v>1.4579999999999999E-2</c:v>
                </c:pt>
                <c:pt idx="1459">
                  <c:v>1.4590000000000001E-2</c:v>
                </c:pt>
                <c:pt idx="1460">
                  <c:v>1.46E-2</c:v>
                </c:pt>
                <c:pt idx="1461">
                  <c:v>1.461E-2</c:v>
                </c:pt>
                <c:pt idx="1462">
                  <c:v>1.4619999999999999E-2</c:v>
                </c:pt>
                <c:pt idx="1463">
                  <c:v>1.4630000000000001E-2</c:v>
                </c:pt>
                <c:pt idx="1464">
                  <c:v>1.464E-2</c:v>
                </c:pt>
                <c:pt idx="1465">
                  <c:v>1.465E-2</c:v>
                </c:pt>
                <c:pt idx="1466">
                  <c:v>1.4659999999999999E-2</c:v>
                </c:pt>
                <c:pt idx="1467">
                  <c:v>1.4670000000000001E-2</c:v>
                </c:pt>
                <c:pt idx="1468">
                  <c:v>1.468E-2</c:v>
                </c:pt>
                <c:pt idx="1469">
                  <c:v>1.469E-2</c:v>
                </c:pt>
                <c:pt idx="1470">
                  <c:v>1.47E-2</c:v>
                </c:pt>
                <c:pt idx="1471">
                  <c:v>1.4710000000000001E-2</c:v>
                </c:pt>
                <c:pt idx="1472">
                  <c:v>1.472E-2</c:v>
                </c:pt>
                <c:pt idx="1473">
                  <c:v>1.473E-2</c:v>
                </c:pt>
                <c:pt idx="1474">
                  <c:v>1.474E-2</c:v>
                </c:pt>
                <c:pt idx="1475">
                  <c:v>1.4749999999999999E-2</c:v>
                </c:pt>
                <c:pt idx="1476">
                  <c:v>1.4760000000000001E-2</c:v>
                </c:pt>
                <c:pt idx="1477">
                  <c:v>1.477E-2</c:v>
                </c:pt>
                <c:pt idx="1478">
                  <c:v>1.478E-2</c:v>
                </c:pt>
                <c:pt idx="1479">
                  <c:v>1.4789999999999999E-2</c:v>
                </c:pt>
                <c:pt idx="1480">
                  <c:v>1.4800000000000001E-2</c:v>
                </c:pt>
                <c:pt idx="1481">
                  <c:v>1.481E-2</c:v>
                </c:pt>
                <c:pt idx="1482">
                  <c:v>1.482E-2</c:v>
                </c:pt>
                <c:pt idx="1483">
                  <c:v>1.4829999999999999E-2</c:v>
                </c:pt>
                <c:pt idx="1484">
                  <c:v>1.4840000000000001E-2</c:v>
                </c:pt>
                <c:pt idx="1485">
                  <c:v>1.485E-2</c:v>
                </c:pt>
                <c:pt idx="1486">
                  <c:v>1.486E-2</c:v>
                </c:pt>
                <c:pt idx="1487">
                  <c:v>1.487E-2</c:v>
                </c:pt>
                <c:pt idx="1488">
                  <c:v>1.4880000000000001E-2</c:v>
                </c:pt>
                <c:pt idx="1489">
                  <c:v>1.489E-2</c:v>
                </c:pt>
                <c:pt idx="1490">
                  <c:v>1.49E-2</c:v>
                </c:pt>
                <c:pt idx="1491">
                  <c:v>1.491E-2</c:v>
                </c:pt>
                <c:pt idx="1492">
                  <c:v>1.4919999999999999E-2</c:v>
                </c:pt>
                <c:pt idx="1493">
                  <c:v>1.4930000000000001E-2</c:v>
                </c:pt>
                <c:pt idx="1494">
                  <c:v>1.494E-2</c:v>
                </c:pt>
                <c:pt idx="1495">
                  <c:v>1.495E-2</c:v>
                </c:pt>
                <c:pt idx="1496">
                  <c:v>1.4959999999999999E-2</c:v>
                </c:pt>
                <c:pt idx="1497">
                  <c:v>1.4970000000000001E-2</c:v>
                </c:pt>
                <c:pt idx="1498">
                  <c:v>1.498E-2</c:v>
                </c:pt>
                <c:pt idx="1499">
                  <c:v>1.499E-2</c:v>
                </c:pt>
                <c:pt idx="1500">
                  <c:v>1.4999999999999999E-2</c:v>
                </c:pt>
                <c:pt idx="1501">
                  <c:v>1.5010000000000001E-2</c:v>
                </c:pt>
                <c:pt idx="1502">
                  <c:v>1.502E-2</c:v>
                </c:pt>
                <c:pt idx="1503">
                  <c:v>1.503E-2</c:v>
                </c:pt>
                <c:pt idx="1504">
                  <c:v>1.504E-2</c:v>
                </c:pt>
                <c:pt idx="1505">
                  <c:v>1.5049999999999999E-2</c:v>
                </c:pt>
                <c:pt idx="1506">
                  <c:v>1.506E-2</c:v>
                </c:pt>
                <c:pt idx="1507">
                  <c:v>1.507E-2</c:v>
                </c:pt>
                <c:pt idx="1508">
                  <c:v>1.508E-2</c:v>
                </c:pt>
                <c:pt idx="1509">
                  <c:v>1.5089999999999999E-2</c:v>
                </c:pt>
                <c:pt idx="1510">
                  <c:v>1.5100000000000001E-2</c:v>
                </c:pt>
                <c:pt idx="1511">
                  <c:v>1.511E-2</c:v>
                </c:pt>
                <c:pt idx="1512">
                  <c:v>1.512E-2</c:v>
                </c:pt>
                <c:pt idx="1513">
                  <c:v>1.5129999999999999E-2</c:v>
                </c:pt>
                <c:pt idx="1514">
                  <c:v>1.5140000000000001E-2</c:v>
                </c:pt>
                <c:pt idx="1515">
                  <c:v>1.515E-2</c:v>
                </c:pt>
                <c:pt idx="1516">
                  <c:v>1.516E-2</c:v>
                </c:pt>
                <c:pt idx="1517">
                  <c:v>1.5169999999999999E-2</c:v>
                </c:pt>
                <c:pt idx="1518">
                  <c:v>1.5180000000000001E-2</c:v>
                </c:pt>
                <c:pt idx="1519">
                  <c:v>1.519E-2</c:v>
                </c:pt>
                <c:pt idx="1520">
                  <c:v>1.52E-2</c:v>
                </c:pt>
                <c:pt idx="1521">
                  <c:v>1.521E-2</c:v>
                </c:pt>
                <c:pt idx="1522">
                  <c:v>1.5219999999999999E-2</c:v>
                </c:pt>
                <c:pt idx="1523">
                  <c:v>1.523E-2</c:v>
                </c:pt>
                <c:pt idx="1524">
                  <c:v>1.524E-2</c:v>
                </c:pt>
                <c:pt idx="1525">
                  <c:v>1.525E-2</c:v>
                </c:pt>
                <c:pt idx="1526">
                  <c:v>1.5259999999999999E-2</c:v>
                </c:pt>
                <c:pt idx="1527">
                  <c:v>1.5270000000000001E-2</c:v>
                </c:pt>
                <c:pt idx="1528">
                  <c:v>1.528E-2</c:v>
                </c:pt>
                <c:pt idx="1529">
                  <c:v>1.529E-2</c:v>
                </c:pt>
                <c:pt idx="1530">
                  <c:v>1.5299999999999999E-2</c:v>
                </c:pt>
                <c:pt idx="1531">
                  <c:v>1.5310000000000001E-2</c:v>
                </c:pt>
                <c:pt idx="1532">
                  <c:v>1.532E-2</c:v>
                </c:pt>
                <c:pt idx="1533">
                  <c:v>1.533E-2</c:v>
                </c:pt>
                <c:pt idx="1534">
                  <c:v>1.5339999999999999E-2</c:v>
                </c:pt>
                <c:pt idx="1535">
                  <c:v>1.5350000000000001E-2</c:v>
                </c:pt>
                <c:pt idx="1536">
                  <c:v>1.536E-2</c:v>
                </c:pt>
                <c:pt idx="1537">
                  <c:v>1.537E-2</c:v>
                </c:pt>
                <c:pt idx="1538">
                  <c:v>1.538E-2</c:v>
                </c:pt>
                <c:pt idx="1539">
                  <c:v>1.5389999999999999E-2</c:v>
                </c:pt>
                <c:pt idx="1540">
                  <c:v>1.54E-2</c:v>
                </c:pt>
                <c:pt idx="1541">
                  <c:v>1.541E-2</c:v>
                </c:pt>
                <c:pt idx="1542">
                  <c:v>1.542E-2</c:v>
                </c:pt>
                <c:pt idx="1543">
                  <c:v>1.5429999999999999E-2</c:v>
                </c:pt>
                <c:pt idx="1544">
                  <c:v>1.5440000000000001E-2</c:v>
                </c:pt>
                <c:pt idx="1545">
                  <c:v>1.545E-2</c:v>
                </c:pt>
                <c:pt idx="1546">
                  <c:v>1.546E-2</c:v>
                </c:pt>
                <c:pt idx="1547">
                  <c:v>1.5469999999999999E-2</c:v>
                </c:pt>
                <c:pt idx="1548">
                  <c:v>1.5480000000000001E-2</c:v>
                </c:pt>
                <c:pt idx="1549">
                  <c:v>1.549E-2</c:v>
                </c:pt>
                <c:pt idx="1550">
                  <c:v>1.55E-2</c:v>
                </c:pt>
                <c:pt idx="1551">
                  <c:v>1.5509999999999999E-2</c:v>
                </c:pt>
                <c:pt idx="1552">
                  <c:v>1.5520000000000001E-2</c:v>
                </c:pt>
                <c:pt idx="1553">
                  <c:v>1.553E-2</c:v>
                </c:pt>
                <c:pt idx="1554">
                  <c:v>1.554E-2</c:v>
                </c:pt>
                <c:pt idx="1555">
                  <c:v>1.555E-2</c:v>
                </c:pt>
                <c:pt idx="1556">
                  <c:v>1.5559999999999999E-2</c:v>
                </c:pt>
                <c:pt idx="1557">
                  <c:v>1.5570000000000001E-2</c:v>
                </c:pt>
                <c:pt idx="1558">
                  <c:v>1.558E-2</c:v>
                </c:pt>
                <c:pt idx="1559">
                  <c:v>1.559E-2</c:v>
                </c:pt>
                <c:pt idx="1560">
                  <c:v>1.5599999999999999E-2</c:v>
                </c:pt>
                <c:pt idx="1561">
                  <c:v>1.5610000000000001E-2</c:v>
                </c:pt>
                <c:pt idx="1562">
                  <c:v>1.562E-2</c:v>
                </c:pt>
                <c:pt idx="1563">
                  <c:v>1.5630000000000002E-2</c:v>
                </c:pt>
                <c:pt idx="1564">
                  <c:v>1.5640000000000001E-2</c:v>
                </c:pt>
                <c:pt idx="1565">
                  <c:v>1.5650000000000001E-2</c:v>
                </c:pt>
                <c:pt idx="1566">
                  <c:v>1.566E-2</c:v>
                </c:pt>
                <c:pt idx="1567">
                  <c:v>1.567E-2</c:v>
                </c:pt>
                <c:pt idx="1568">
                  <c:v>1.5679999999999999E-2</c:v>
                </c:pt>
                <c:pt idx="1569">
                  <c:v>1.5689999999999999E-2</c:v>
                </c:pt>
                <c:pt idx="1570">
                  <c:v>1.5699999999999999E-2</c:v>
                </c:pt>
                <c:pt idx="1571">
                  <c:v>1.5709999999999998E-2</c:v>
                </c:pt>
                <c:pt idx="1572">
                  <c:v>1.5720000000000001E-2</c:v>
                </c:pt>
                <c:pt idx="1573">
                  <c:v>1.5730000000000001E-2</c:v>
                </c:pt>
                <c:pt idx="1574">
                  <c:v>1.5740000000000001E-2</c:v>
                </c:pt>
                <c:pt idx="1575">
                  <c:v>1.575E-2</c:v>
                </c:pt>
                <c:pt idx="1576">
                  <c:v>1.576E-2</c:v>
                </c:pt>
                <c:pt idx="1577">
                  <c:v>1.5769999999999999E-2</c:v>
                </c:pt>
                <c:pt idx="1578">
                  <c:v>1.5779999999999999E-2</c:v>
                </c:pt>
                <c:pt idx="1579">
                  <c:v>1.5789999999999998E-2</c:v>
                </c:pt>
                <c:pt idx="1580">
                  <c:v>1.5800000000000002E-2</c:v>
                </c:pt>
                <c:pt idx="1581">
                  <c:v>1.5810000000000001E-2</c:v>
                </c:pt>
                <c:pt idx="1582">
                  <c:v>1.5820000000000001E-2</c:v>
                </c:pt>
                <c:pt idx="1583">
                  <c:v>1.583E-2</c:v>
                </c:pt>
                <c:pt idx="1584">
                  <c:v>1.584E-2</c:v>
                </c:pt>
                <c:pt idx="1585">
                  <c:v>1.585E-2</c:v>
                </c:pt>
                <c:pt idx="1586">
                  <c:v>1.5859999999999999E-2</c:v>
                </c:pt>
                <c:pt idx="1587">
                  <c:v>1.5869999999999999E-2</c:v>
                </c:pt>
                <c:pt idx="1588">
                  <c:v>1.5879999999999998E-2</c:v>
                </c:pt>
                <c:pt idx="1589">
                  <c:v>1.5890000000000001E-2</c:v>
                </c:pt>
                <c:pt idx="1590">
                  <c:v>1.5900000000000001E-2</c:v>
                </c:pt>
                <c:pt idx="1591">
                  <c:v>1.5910000000000001E-2</c:v>
                </c:pt>
                <c:pt idx="1592">
                  <c:v>1.592E-2</c:v>
                </c:pt>
                <c:pt idx="1593">
                  <c:v>1.593E-2</c:v>
                </c:pt>
                <c:pt idx="1594">
                  <c:v>1.5939999999999999E-2</c:v>
                </c:pt>
                <c:pt idx="1595">
                  <c:v>1.5949999999999999E-2</c:v>
                </c:pt>
                <c:pt idx="1596">
                  <c:v>1.5959999999999998E-2</c:v>
                </c:pt>
                <c:pt idx="1597">
                  <c:v>1.5970000000000002E-2</c:v>
                </c:pt>
                <c:pt idx="1598">
                  <c:v>1.5980000000000001E-2</c:v>
                </c:pt>
                <c:pt idx="1599">
                  <c:v>1.5990000000000001E-2</c:v>
                </c:pt>
                <c:pt idx="1600">
                  <c:v>1.6E-2</c:v>
                </c:pt>
                <c:pt idx="1601">
                  <c:v>1.601E-2</c:v>
                </c:pt>
                <c:pt idx="1602">
                  <c:v>1.602E-2</c:v>
                </c:pt>
                <c:pt idx="1603">
                  <c:v>1.6029999999999999E-2</c:v>
                </c:pt>
                <c:pt idx="1604">
                  <c:v>1.6039999999999999E-2</c:v>
                </c:pt>
                <c:pt idx="1605">
                  <c:v>1.6049999999999998E-2</c:v>
                </c:pt>
                <c:pt idx="1606">
                  <c:v>1.6060000000000001E-2</c:v>
                </c:pt>
                <c:pt idx="1607">
                  <c:v>1.6070000000000001E-2</c:v>
                </c:pt>
                <c:pt idx="1608">
                  <c:v>1.6080000000000001E-2</c:v>
                </c:pt>
                <c:pt idx="1609">
                  <c:v>1.609E-2</c:v>
                </c:pt>
                <c:pt idx="1610">
                  <c:v>1.61E-2</c:v>
                </c:pt>
                <c:pt idx="1611">
                  <c:v>1.6109999999999999E-2</c:v>
                </c:pt>
                <c:pt idx="1612">
                  <c:v>1.6119999999999999E-2</c:v>
                </c:pt>
                <c:pt idx="1613">
                  <c:v>1.6129999999999999E-2</c:v>
                </c:pt>
                <c:pt idx="1614">
                  <c:v>1.6140000000000002E-2</c:v>
                </c:pt>
                <c:pt idx="1615">
                  <c:v>1.6150000000000001E-2</c:v>
                </c:pt>
                <c:pt idx="1616">
                  <c:v>1.6160000000000001E-2</c:v>
                </c:pt>
                <c:pt idx="1617">
                  <c:v>1.617E-2</c:v>
                </c:pt>
                <c:pt idx="1618">
                  <c:v>1.618E-2</c:v>
                </c:pt>
                <c:pt idx="1619">
                  <c:v>1.619E-2</c:v>
                </c:pt>
                <c:pt idx="1620">
                  <c:v>1.6199999999999999E-2</c:v>
                </c:pt>
                <c:pt idx="1621">
                  <c:v>1.6209999999999999E-2</c:v>
                </c:pt>
                <c:pt idx="1622">
                  <c:v>1.6219999999999998E-2</c:v>
                </c:pt>
                <c:pt idx="1623">
                  <c:v>1.6230000000000001E-2</c:v>
                </c:pt>
                <c:pt idx="1624">
                  <c:v>1.6240000000000001E-2</c:v>
                </c:pt>
                <c:pt idx="1625">
                  <c:v>1.6250000000000001E-2</c:v>
                </c:pt>
                <c:pt idx="1626">
                  <c:v>1.626E-2</c:v>
                </c:pt>
                <c:pt idx="1627">
                  <c:v>1.627E-2</c:v>
                </c:pt>
                <c:pt idx="1628">
                  <c:v>1.6279999999999999E-2</c:v>
                </c:pt>
                <c:pt idx="1629">
                  <c:v>1.6289999999999999E-2</c:v>
                </c:pt>
                <c:pt idx="1630">
                  <c:v>1.6299999999999999E-2</c:v>
                </c:pt>
                <c:pt idx="1631">
                  <c:v>1.6310000000000002E-2</c:v>
                </c:pt>
                <c:pt idx="1632">
                  <c:v>1.6320000000000001E-2</c:v>
                </c:pt>
                <c:pt idx="1633">
                  <c:v>1.6330000000000001E-2</c:v>
                </c:pt>
                <c:pt idx="1634">
                  <c:v>1.634E-2</c:v>
                </c:pt>
                <c:pt idx="1635">
                  <c:v>1.635E-2</c:v>
                </c:pt>
                <c:pt idx="1636">
                  <c:v>1.636E-2</c:v>
                </c:pt>
                <c:pt idx="1637">
                  <c:v>1.6369999999999999E-2</c:v>
                </c:pt>
                <c:pt idx="1638">
                  <c:v>1.6379999999999999E-2</c:v>
                </c:pt>
                <c:pt idx="1639">
                  <c:v>1.6389999999999998E-2</c:v>
                </c:pt>
                <c:pt idx="1640">
                  <c:v>1.6400000000000001E-2</c:v>
                </c:pt>
                <c:pt idx="1641">
                  <c:v>1.6410000000000001E-2</c:v>
                </c:pt>
                <c:pt idx="1642">
                  <c:v>1.6420000000000001E-2</c:v>
                </c:pt>
                <c:pt idx="1643">
                  <c:v>1.643E-2</c:v>
                </c:pt>
                <c:pt idx="1644">
                  <c:v>1.644E-2</c:v>
                </c:pt>
                <c:pt idx="1645">
                  <c:v>1.6449999999999999E-2</c:v>
                </c:pt>
                <c:pt idx="1646">
                  <c:v>1.6459999999999999E-2</c:v>
                </c:pt>
                <c:pt idx="1647">
                  <c:v>1.6469999999999999E-2</c:v>
                </c:pt>
                <c:pt idx="1648">
                  <c:v>1.6480000000000002E-2</c:v>
                </c:pt>
                <c:pt idx="1649">
                  <c:v>1.6490000000000001E-2</c:v>
                </c:pt>
                <c:pt idx="1650">
                  <c:v>1.6500000000000001E-2</c:v>
                </c:pt>
                <c:pt idx="1651">
                  <c:v>1.651E-2</c:v>
                </c:pt>
                <c:pt idx="1652">
                  <c:v>1.652E-2</c:v>
                </c:pt>
                <c:pt idx="1653">
                  <c:v>1.653E-2</c:v>
                </c:pt>
                <c:pt idx="1654">
                  <c:v>1.6539999999999999E-2</c:v>
                </c:pt>
                <c:pt idx="1655">
                  <c:v>1.6549999999999999E-2</c:v>
                </c:pt>
                <c:pt idx="1656">
                  <c:v>1.6559999999999998E-2</c:v>
                </c:pt>
                <c:pt idx="1657">
                  <c:v>1.6570000000000001E-2</c:v>
                </c:pt>
                <c:pt idx="1658">
                  <c:v>1.6580000000000001E-2</c:v>
                </c:pt>
                <c:pt idx="1659">
                  <c:v>1.6590000000000001E-2</c:v>
                </c:pt>
                <c:pt idx="1660">
                  <c:v>1.66E-2</c:v>
                </c:pt>
                <c:pt idx="1661">
                  <c:v>1.661E-2</c:v>
                </c:pt>
                <c:pt idx="1662">
                  <c:v>1.6619999999999999E-2</c:v>
                </c:pt>
                <c:pt idx="1663">
                  <c:v>1.6629999999999999E-2</c:v>
                </c:pt>
                <c:pt idx="1664">
                  <c:v>1.6639999999999999E-2</c:v>
                </c:pt>
                <c:pt idx="1665">
                  <c:v>1.6650000000000002E-2</c:v>
                </c:pt>
                <c:pt idx="1666">
                  <c:v>1.6660000000000001E-2</c:v>
                </c:pt>
                <c:pt idx="1667">
                  <c:v>1.6670000000000001E-2</c:v>
                </c:pt>
                <c:pt idx="1668">
                  <c:v>1.668E-2</c:v>
                </c:pt>
                <c:pt idx="1669">
                  <c:v>1.669E-2</c:v>
                </c:pt>
                <c:pt idx="1670">
                  <c:v>1.67E-2</c:v>
                </c:pt>
                <c:pt idx="1671">
                  <c:v>1.6709999999999999E-2</c:v>
                </c:pt>
                <c:pt idx="1672">
                  <c:v>1.6719999999999999E-2</c:v>
                </c:pt>
                <c:pt idx="1673">
                  <c:v>1.6729999999999998E-2</c:v>
                </c:pt>
                <c:pt idx="1674">
                  <c:v>1.6740000000000001E-2</c:v>
                </c:pt>
                <c:pt idx="1675">
                  <c:v>1.6750000000000001E-2</c:v>
                </c:pt>
                <c:pt idx="1676">
                  <c:v>1.6760000000000001E-2</c:v>
                </c:pt>
                <c:pt idx="1677">
                  <c:v>1.677E-2</c:v>
                </c:pt>
                <c:pt idx="1678">
                  <c:v>1.678E-2</c:v>
                </c:pt>
                <c:pt idx="1679">
                  <c:v>1.6789999999999999E-2</c:v>
                </c:pt>
                <c:pt idx="1680">
                  <c:v>1.6799999999999999E-2</c:v>
                </c:pt>
                <c:pt idx="1681">
                  <c:v>1.6809999999999999E-2</c:v>
                </c:pt>
                <c:pt idx="1682">
                  <c:v>1.6820000000000002E-2</c:v>
                </c:pt>
                <c:pt idx="1683">
                  <c:v>1.6830000000000001E-2</c:v>
                </c:pt>
                <c:pt idx="1684">
                  <c:v>1.6840000000000001E-2</c:v>
                </c:pt>
                <c:pt idx="1685">
                  <c:v>1.685E-2</c:v>
                </c:pt>
                <c:pt idx="1686">
                  <c:v>1.686E-2</c:v>
                </c:pt>
                <c:pt idx="1687">
                  <c:v>1.687E-2</c:v>
                </c:pt>
                <c:pt idx="1688">
                  <c:v>1.6879999999999999E-2</c:v>
                </c:pt>
                <c:pt idx="1689">
                  <c:v>1.6889999999999999E-2</c:v>
                </c:pt>
                <c:pt idx="1690">
                  <c:v>1.6899999999999998E-2</c:v>
                </c:pt>
                <c:pt idx="1691">
                  <c:v>1.6910000000000001E-2</c:v>
                </c:pt>
                <c:pt idx="1692">
                  <c:v>1.6920000000000001E-2</c:v>
                </c:pt>
                <c:pt idx="1693">
                  <c:v>1.6930000000000001E-2</c:v>
                </c:pt>
                <c:pt idx="1694">
                  <c:v>1.694E-2</c:v>
                </c:pt>
                <c:pt idx="1695">
                  <c:v>1.695E-2</c:v>
                </c:pt>
                <c:pt idx="1696">
                  <c:v>1.6959999999999999E-2</c:v>
                </c:pt>
                <c:pt idx="1697">
                  <c:v>1.6969999999999999E-2</c:v>
                </c:pt>
                <c:pt idx="1698">
                  <c:v>1.6979999999999999E-2</c:v>
                </c:pt>
                <c:pt idx="1699">
                  <c:v>1.6990000000000002E-2</c:v>
                </c:pt>
                <c:pt idx="1700">
                  <c:v>1.7000000000000001E-2</c:v>
                </c:pt>
                <c:pt idx="1701">
                  <c:v>1.7010000000000001E-2</c:v>
                </c:pt>
                <c:pt idx="1702">
                  <c:v>1.702E-2</c:v>
                </c:pt>
                <c:pt idx="1703">
                  <c:v>1.703E-2</c:v>
                </c:pt>
                <c:pt idx="1704">
                  <c:v>1.704E-2</c:v>
                </c:pt>
                <c:pt idx="1705">
                  <c:v>1.7049999999999999E-2</c:v>
                </c:pt>
                <c:pt idx="1706">
                  <c:v>1.7059999999999999E-2</c:v>
                </c:pt>
                <c:pt idx="1707">
                  <c:v>1.7069999999999998E-2</c:v>
                </c:pt>
                <c:pt idx="1708">
                  <c:v>1.7080000000000001E-2</c:v>
                </c:pt>
                <c:pt idx="1709">
                  <c:v>1.7090000000000001E-2</c:v>
                </c:pt>
                <c:pt idx="1710">
                  <c:v>1.7100000000000001E-2</c:v>
                </c:pt>
                <c:pt idx="1711">
                  <c:v>1.711E-2</c:v>
                </c:pt>
                <c:pt idx="1712">
                  <c:v>1.712E-2</c:v>
                </c:pt>
                <c:pt idx="1713">
                  <c:v>1.7129999999999999E-2</c:v>
                </c:pt>
                <c:pt idx="1714">
                  <c:v>1.7139999999999999E-2</c:v>
                </c:pt>
                <c:pt idx="1715">
                  <c:v>1.7149999999999999E-2</c:v>
                </c:pt>
                <c:pt idx="1716">
                  <c:v>1.7160000000000002E-2</c:v>
                </c:pt>
                <c:pt idx="1717">
                  <c:v>1.7170000000000001E-2</c:v>
                </c:pt>
                <c:pt idx="1718">
                  <c:v>1.7180000000000001E-2</c:v>
                </c:pt>
                <c:pt idx="1719">
                  <c:v>1.719E-2</c:v>
                </c:pt>
                <c:pt idx="1720">
                  <c:v>1.72E-2</c:v>
                </c:pt>
                <c:pt idx="1721">
                  <c:v>1.721E-2</c:v>
                </c:pt>
                <c:pt idx="1722">
                  <c:v>1.7219999999999999E-2</c:v>
                </c:pt>
                <c:pt idx="1723">
                  <c:v>1.7229999999999999E-2</c:v>
                </c:pt>
                <c:pt idx="1724">
                  <c:v>1.7239999999999998E-2</c:v>
                </c:pt>
                <c:pt idx="1725">
                  <c:v>1.7250000000000001E-2</c:v>
                </c:pt>
                <c:pt idx="1726">
                  <c:v>1.7260000000000001E-2</c:v>
                </c:pt>
                <c:pt idx="1727">
                  <c:v>1.7270000000000001E-2</c:v>
                </c:pt>
                <c:pt idx="1728">
                  <c:v>1.728E-2</c:v>
                </c:pt>
                <c:pt idx="1729">
                  <c:v>1.729E-2</c:v>
                </c:pt>
                <c:pt idx="1730">
                  <c:v>1.7299999999999999E-2</c:v>
                </c:pt>
                <c:pt idx="1731">
                  <c:v>1.7309999999999999E-2</c:v>
                </c:pt>
                <c:pt idx="1732">
                  <c:v>1.7319999999999999E-2</c:v>
                </c:pt>
                <c:pt idx="1733">
                  <c:v>1.7330000000000002E-2</c:v>
                </c:pt>
                <c:pt idx="1734">
                  <c:v>1.7340000000000001E-2</c:v>
                </c:pt>
                <c:pt idx="1735">
                  <c:v>1.7350000000000001E-2</c:v>
                </c:pt>
                <c:pt idx="1736">
                  <c:v>1.736E-2</c:v>
                </c:pt>
                <c:pt idx="1737">
                  <c:v>1.737E-2</c:v>
                </c:pt>
                <c:pt idx="1738">
                  <c:v>1.738E-2</c:v>
                </c:pt>
                <c:pt idx="1739">
                  <c:v>1.7389999999999999E-2</c:v>
                </c:pt>
                <c:pt idx="1740">
                  <c:v>1.7399999999999999E-2</c:v>
                </c:pt>
                <c:pt idx="1741">
                  <c:v>1.7409999999999998E-2</c:v>
                </c:pt>
                <c:pt idx="1742">
                  <c:v>1.7420000000000001E-2</c:v>
                </c:pt>
                <c:pt idx="1743">
                  <c:v>1.7430000000000001E-2</c:v>
                </c:pt>
                <c:pt idx="1744">
                  <c:v>1.7440000000000001E-2</c:v>
                </c:pt>
                <c:pt idx="1745">
                  <c:v>1.745E-2</c:v>
                </c:pt>
                <c:pt idx="1746">
                  <c:v>1.746E-2</c:v>
                </c:pt>
                <c:pt idx="1747">
                  <c:v>1.7469999999999999E-2</c:v>
                </c:pt>
                <c:pt idx="1748">
                  <c:v>1.7479999999999999E-2</c:v>
                </c:pt>
                <c:pt idx="1749">
                  <c:v>1.7489999999999999E-2</c:v>
                </c:pt>
                <c:pt idx="1750">
                  <c:v>1.7500000000000002E-2</c:v>
                </c:pt>
                <c:pt idx="1751">
                  <c:v>1.7510000000000001E-2</c:v>
                </c:pt>
                <c:pt idx="1752">
                  <c:v>1.7520000000000001E-2</c:v>
                </c:pt>
                <c:pt idx="1753">
                  <c:v>1.753E-2</c:v>
                </c:pt>
                <c:pt idx="1754">
                  <c:v>1.754E-2</c:v>
                </c:pt>
                <c:pt idx="1755">
                  <c:v>1.755E-2</c:v>
                </c:pt>
                <c:pt idx="1756">
                  <c:v>1.7559999999999999E-2</c:v>
                </c:pt>
                <c:pt idx="1757">
                  <c:v>1.7569999999999999E-2</c:v>
                </c:pt>
                <c:pt idx="1758">
                  <c:v>1.7579999999999998E-2</c:v>
                </c:pt>
                <c:pt idx="1759">
                  <c:v>1.7590000000000001E-2</c:v>
                </c:pt>
                <c:pt idx="1760">
                  <c:v>1.7600000000000001E-2</c:v>
                </c:pt>
                <c:pt idx="1761">
                  <c:v>1.7610000000000001E-2</c:v>
                </c:pt>
                <c:pt idx="1762">
                  <c:v>1.762E-2</c:v>
                </c:pt>
                <c:pt idx="1763">
                  <c:v>1.763E-2</c:v>
                </c:pt>
                <c:pt idx="1764">
                  <c:v>1.7639999999999999E-2</c:v>
                </c:pt>
                <c:pt idx="1765">
                  <c:v>1.7649999999999999E-2</c:v>
                </c:pt>
                <c:pt idx="1766">
                  <c:v>1.7659999999999999E-2</c:v>
                </c:pt>
                <c:pt idx="1767">
                  <c:v>1.7670000000000002E-2</c:v>
                </c:pt>
                <c:pt idx="1768">
                  <c:v>1.7680000000000001E-2</c:v>
                </c:pt>
                <c:pt idx="1769">
                  <c:v>1.7690000000000001E-2</c:v>
                </c:pt>
                <c:pt idx="1770">
                  <c:v>1.77E-2</c:v>
                </c:pt>
                <c:pt idx="1771">
                  <c:v>1.771E-2</c:v>
                </c:pt>
                <c:pt idx="1772">
                  <c:v>1.772E-2</c:v>
                </c:pt>
                <c:pt idx="1773">
                  <c:v>1.7729999999999999E-2</c:v>
                </c:pt>
                <c:pt idx="1774">
                  <c:v>1.7739999999999999E-2</c:v>
                </c:pt>
                <c:pt idx="1775">
                  <c:v>1.7749999999999998E-2</c:v>
                </c:pt>
                <c:pt idx="1776">
                  <c:v>1.7760000000000001E-2</c:v>
                </c:pt>
                <c:pt idx="1777">
                  <c:v>1.7770000000000001E-2</c:v>
                </c:pt>
                <c:pt idx="1778">
                  <c:v>1.7780000000000001E-2</c:v>
                </c:pt>
                <c:pt idx="1779">
                  <c:v>1.779E-2</c:v>
                </c:pt>
                <c:pt idx="1780">
                  <c:v>1.78E-2</c:v>
                </c:pt>
                <c:pt idx="1781">
                  <c:v>1.7809999999999999E-2</c:v>
                </c:pt>
                <c:pt idx="1782">
                  <c:v>1.7819999999999999E-2</c:v>
                </c:pt>
                <c:pt idx="1783">
                  <c:v>1.7829999999999999E-2</c:v>
                </c:pt>
                <c:pt idx="1784">
                  <c:v>1.7840000000000002E-2</c:v>
                </c:pt>
                <c:pt idx="1785">
                  <c:v>1.7850000000000001E-2</c:v>
                </c:pt>
                <c:pt idx="1786">
                  <c:v>1.7860000000000001E-2</c:v>
                </c:pt>
                <c:pt idx="1787">
                  <c:v>1.787E-2</c:v>
                </c:pt>
                <c:pt idx="1788">
                  <c:v>1.788E-2</c:v>
                </c:pt>
                <c:pt idx="1789">
                  <c:v>1.789E-2</c:v>
                </c:pt>
                <c:pt idx="1790">
                  <c:v>1.7899999999999999E-2</c:v>
                </c:pt>
                <c:pt idx="1791">
                  <c:v>1.7909999999999999E-2</c:v>
                </c:pt>
                <c:pt idx="1792">
                  <c:v>1.7919999999999998E-2</c:v>
                </c:pt>
                <c:pt idx="1793">
                  <c:v>1.7930000000000001E-2</c:v>
                </c:pt>
                <c:pt idx="1794">
                  <c:v>1.7940000000000001E-2</c:v>
                </c:pt>
                <c:pt idx="1795">
                  <c:v>1.7950000000000001E-2</c:v>
                </c:pt>
                <c:pt idx="1796">
                  <c:v>1.796E-2</c:v>
                </c:pt>
                <c:pt idx="1797">
                  <c:v>1.797E-2</c:v>
                </c:pt>
                <c:pt idx="1798">
                  <c:v>1.7979999999999999E-2</c:v>
                </c:pt>
                <c:pt idx="1799">
                  <c:v>1.7989999999999999E-2</c:v>
                </c:pt>
                <c:pt idx="1800">
                  <c:v>1.7999999999999999E-2</c:v>
                </c:pt>
                <c:pt idx="1801">
                  <c:v>1.8010000000000002E-2</c:v>
                </c:pt>
                <c:pt idx="1802">
                  <c:v>1.8020000000000001E-2</c:v>
                </c:pt>
                <c:pt idx="1803">
                  <c:v>1.8030000000000001E-2</c:v>
                </c:pt>
                <c:pt idx="1804">
                  <c:v>1.804E-2</c:v>
                </c:pt>
                <c:pt idx="1805">
                  <c:v>1.805E-2</c:v>
                </c:pt>
                <c:pt idx="1806">
                  <c:v>1.806E-2</c:v>
                </c:pt>
                <c:pt idx="1807">
                  <c:v>1.8069999999999999E-2</c:v>
                </c:pt>
                <c:pt idx="1808">
                  <c:v>1.8079999999999999E-2</c:v>
                </c:pt>
                <c:pt idx="1809">
                  <c:v>1.8089999999999998E-2</c:v>
                </c:pt>
                <c:pt idx="1810">
                  <c:v>1.8100000000000002E-2</c:v>
                </c:pt>
                <c:pt idx="1811">
                  <c:v>1.8110000000000001E-2</c:v>
                </c:pt>
                <c:pt idx="1812">
                  <c:v>1.8120000000000001E-2</c:v>
                </c:pt>
                <c:pt idx="1813">
                  <c:v>1.813E-2</c:v>
                </c:pt>
                <c:pt idx="1814">
                  <c:v>1.814E-2</c:v>
                </c:pt>
                <c:pt idx="1815">
                  <c:v>1.8149999999999999E-2</c:v>
                </c:pt>
                <c:pt idx="1816">
                  <c:v>1.8159999999999999E-2</c:v>
                </c:pt>
                <c:pt idx="1817">
                  <c:v>1.8169999999999999E-2</c:v>
                </c:pt>
                <c:pt idx="1818">
                  <c:v>1.8180000000000002E-2</c:v>
                </c:pt>
                <c:pt idx="1819">
                  <c:v>1.8190000000000001E-2</c:v>
                </c:pt>
                <c:pt idx="1820">
                  <c:v>1.8200000000000001E-2</c:v>
                </c:pt>
                <c:pt idx="1821">
                  <c:v>1.821E-2</c:v>
                </c:pt>
                <c:pt idx="1822">
                  <c:v>1.822E-2</c:v>
                </c:pt>
                <c:pt idx="1823">
                  <c:v>1.823E-2</c:v>
                </c:pt>
                <c:pt idx="1824">
                  <c:v>1.8239999999999999E-2</c:v>
                </c:pt>
                <c:pt idx="1825">
                  <c:v>1.8249999999999999E-2</c:v>
                </c:pt>
                <c:pt idx="1826">
                  <c:v>1.8259999999999998E-2</c:v>
                </c:pt>
                <c:pt idx="1827">
                  <c:v>1.8270000000000002E-2</c:v>
                </c:pt>
                <c:pt idx="1828">
                  <c:v>1.8280000000000001E-2</c:v>
                </c:pt>
                <c:pt idx="1829">
                  <c:v>1.8290000000000001E-2</c:v>
                </c:pt>
                <c:pt idx="1830">
                  <c:v>1.83E-2</c:v>
                </c:pt>
                <c:pt idx="1831">
                  <c:v>1.831E-2</c:v>
                </c:pt>
                <c:pt idx="1832">
                  <c:v>1.8319999999999999E-2</c:v>
                </c:pt>
                <c:pt idx="1833">
                  <c:v>1.8329999999999999E-2</c:v>
                </c:pt>
                <c:pt idx="1834">
                  <c:v>1.8339999999999999E-2</c:v>
                </c:pt>
                <c:pt idx="1835">
                  <c:v>1.8350000000000002E-2</c:v>
                </c:pt>
                <c:pt idx="1836">
                  <c:v>1.8360000000000001E-2</c:v>
                </c:pt>
                <c:pt idx="1837">
                  <c:v>1.8370000000000001E-2</c:v>
                </c:pt>
                <c:pt idx="1838">
                  <c:v>1.8380000000000001E-2</c:v>
                </c:pt>
                <c:pt idx="1839">
                  <c:v>1.839E-2</c:v>
                </c:pt>
                <c:pt idx="1840">
                  <c:v>1.84E-2</c:v>
                </c:pt>
                <c:pt idx="1841">
                  <c:v>1.8409999999999999E-2</c:v>
                </c:pt>
                <c:pt idx="1842">
                  <c:v>1.8419999999999999E-2</c:v>
                </c:pt>
                <c:pt idx="1843">
                  <c:v>1.8429999999999998E-2</c:v>
                </c:pt>
                <c:pt idx="1844">
                  <c:v>1.8440000000000002E-2</c:v>
                </c:pt>
                <c:pt idx="1845">
                  <c:v>1.8450000000000001E-2</c:v>
                </c:pt>
                <c:pt idx="1846">
                  <c:v>1.8460000000000001E-2</c:v>
                </c:pt>
                <c:pt idx="1847">
                  <c:v>1.847E-2</c:v>
                </c:pt>
                <c:pt idx="1848">
                  <c:v>1.848E-2</c:v>
                </c:pt>
                <c:pt idx="1849">
                  <c:v>1.8489999999999999E-2</c:v>
                </c:pt>
                <c:pt idx="1850">
                  <c:v>1.8499999999999999E-2</c:v>
                </c:pt>
                <c:pt idx="1851">
                  <c:v>1.8509999999999999E-2</c:v>
                </c:pt>
                <c:pt idx="1852">
                  <c:v>1.8519999999999998E-2</c:v>
                </c:pt>
                <c:pt idx="1853">
                  <c:v>1.8530000000000001E-2</c:v>
                </c:pt>
                <c:pt idx="1854">
                  <c:v>1.8540000000000001E-2</c:v>
                </c:pt>
                <c:pt idx="1855">
                  <c:v>1.8550000000000001E-2</c:v>
                </c:pt>
                <c:pt idx="1856">
                  <c:v>1.856E-2</c:v>
                </c:pt>
                <c:pt idx="1857">
                  <c:v>1.857E-2</c:v>
                </c:pt>
                <c:pt idx="1858">
                  <c:v>1.8579999999999999E-2</c:v>
                </c:pt>
                <c:pt idx="1859">
                  <c:v>1.8589999999999999E-2</c:v>
                </c:pt>
                <c:pt idx="1860">
                  <c:v>1.8599999999999998E-2</c:v>
                </c:pt>
                <c:pt idx="1861">
                  <c:v>1.8610000000000002E-2</c:v>
                </c:pt>
                <c:pt idx="1862">
                  <c:v>1.8620000000000001E-2</c:v>
                </c:pt>
                <c:pt idx="1863">
                  <c:v>1.8630000000000001E-2</c:v>
                </c:pt>
                <c:pt idx="1864">
                  <c:v>1.864E-2</c:v>
                </c:pt>
                <c:pt idx="1865">
                  <c:v>1.865E-2</c:v>
                </c:pt>
                <c:pt idx="1866">
                  <c:v>1.866E-2</c:v>
                </c:pt>
                <c:pt idx="1867">
                  <c:v>1.8669999999999999E-2</c:v>
                </c:pt>
                <c:pt idx="1868">
                  <c:v>1.8679999999999999E-2</c:v>
                </c:pt>
                <c:pt idx="1869">
                  <c:v>1.8689999999999998E-2</c:v>
                </c:pt>
                <c:pt idx="1870">
                  <c:v>1.8700000000000001E-2</c:v>
                </c:pt>
                <c:pt idx="1871">
                  <c:v>1.8710000000000001E-2</c:v>
                </c:pt>
                <c:pt idx="1872">
                  <c:v>1.8720000000000001E-2</c:v>
                </c:pt>
                <c:pt idx="1873">
                  <c:v>1.873E-2</c:v>
                </c:pt>
                <c:pt idx="1874">
                  <c:v>1.874E-2</c:v>
                </c:pt>
                <c:pt idx="1875">
                  <c:v>1.8749999999999999E-2</c:v>
                </c:pt>
                <c:pt idx="1876">
                  <c:v>1.8759999999999999E-2</c:v>
                </c:pt>
                <c:pt idx="1877">
                  <c:v>1.8769999999999998E-2</c:v>
                </c:pt>
                <c:pt idx="1878">
                  <c:v>1.8780000000000002E-2</c:v>
                </c:pt>
                <c:pt idx="1879">
                  <c:v>1.8790000000000001E-2</c:v>
                </c:pt>
                <c:pt idx="1880">
                  <c:v>1.8800000000000001E-2</c:v>
                </c:pt>
                <c:pt idx="1881">
                  <c:v>1.881E-2</c:v>
                </c:pt>
                <c:pt idx="1882">
                  <c:v>1.882E-2</c:v>
                </c:pt>
                <c:pt idx="1883">
                  <c:v>1.883E-2</c:v>
                </c:pt>
                <c:pt idx="1884">
                  <c:v>1.8839999999999999E-2</c:v>
                </c:pt>
                <c:pt idx="1885">
                  <c:v>1.8849999999999999E-2</c:v>
                </c:pt>
                <c:pt idx="1886">
                  <c:v>1.8859999999999998E-2</c:v>
                </c:pt>
                <c:pt idx="1887">
                  <c:v>1.8870000000000001E-2</c:v>
                </c:pt>
                <c:pt idx="1888">
                  <c:v>1.8880000000000001E-2</c:v>
                </c:pt>
                <c:pt idx="1889">
                  <c:v>1.8890000000000001E-2</c:v>
                </c:pt>
                <c:pt idx="1890">
                  <c:v>1.89E-2</c:v>
                </c:pt>
                <c:pt idx="1891">
                  <c:v>1.891E-2</c:v>
                </c:pt>
                <c:pt idx="1892">
                  <c:v>1.8919999999999999E-2</c:v>
                </c:pt>
                <c:pt idx="1893">
                  <c:v>1.8929999999999999E-2</c:v>
                </c:pt>
                <c:pt idx="1894">
                  <c:v>1.8939999999999999E-2</c:v>
                </c:pt>
                <c:pt idx="1895">
                  <c:v>1.8950000000000002E-2</c:v>
                </c:pt>
                <c:pt idx="1896">
                  <c:v>1.8960000000000001E-2</c:v>
                </c:pt>
                <c:pt idx="1897">
                  <c:v>1.8970000000000001E-2</c:v>
                </c:pt>
                <c:pt idx="1898">
                  <c:v>1.898E-2</c:v>
                </c:pt>
                <c:pt idx="1899">
                  <c:v>1.899E-2</c:v>
                </c:pt>
                <c:pt idx="1900">
                  <c:v>1.9E-2</c:v>
                </c:pt>
                <c:pt idx="1901">
                  <c:v>1.9009999999999999E-2</c:v>
                </c:pt>
                <c:pt idx="1902">
                  <c:v>1.9019999999999999E-2</c:v>
                </c:pt>
                <c:pt idx="1903">
                  <c:v>1.9029999999999998E-2</c:v>
                </c:pt>
                <c:pt idx="1904">
                  <c:v>1.9040000000000001E-2</c:v>
                </c:pt>
                <c:pt idx="1905">
                  <c:v>1.9050000000000001E-2</c:v>
                </c:pt>
                <c:pt idx="1906">
                  <c:v>1.9060000000000001E-2</c:v>
                </c:pt>
                <c:pt idx="1907">
                  <c:v>1.907E-2</c:v>
                </c:pt>
                <c:pt idx="1908">
                  <c:v>1.908E-2</c:v>
                </c:pt>
                <c:pt idx="1909">
                  <c:v>1.9089999999999999E-2</c:v>
                </c:pt>
                <c:pt idx="1910">
                  <c:v>1.9099999999999999E-2</c:v>
                </c:pt>
                <c:pt idx="1911">
                  <c:v>1.9109999999999999E-2</c:v>
                </c:pt>
                <c:pt idx="1912">
                  <c:v>1.9120000000000002E-2</c:v>
                </c:pt>
                <c:pt idx="1913">
                  <c:v>1.9130000000000001E-2</c:v>
                </c:pt>
                <c:pt idx="1914">
                  <c:v>1.9140000000000001E-2</c:v>
                </c:pt>
                <c:pt idx="1915">
                  <c:v>1.915E-2</c:v>
                </c:pt>
                <c:pt idx="1916">
                  <c:v>1.916E-2</c:v>
                </c:pt>
                <c:pt idx="1917">
                  <c:v>1.917E-2</c:v>
                </c:pt>
                <c:pt idx="1918">
                  <c:v>1.9179999999999999E-2</c:v>
                </c:pt>
                <c:pt idx="1919">
                  <c:v>1.9189999999999999E-2</c:v>
                </c:pt>
                <c:pt idx="1920">
                  <c:v>1.9199999999999998E-2</c:v>
                </c:pt>
                <c:pt idx="1921">
                  <c:v>1.9210000000000001E-2</c:v>
                </c:pt>
                <c:pt idx="1922">
                  <c:v>1.9220000000000001E-2</c:v>
                </c:pt>
                <c:pt idx="1923">
                  <c:v>1.9230000000000001E-2</c:v>
                </c:pt>
                <c:pt idx="1924">
                  <c:v>1.924E-2</c:v>
                </c:pt>
                <c:pt idx="1925">
                  <c:v>1.925E-2</c:v>
                </c:pt>
                <c:pt idx="1926">
                  <c:v>1.9259999999999999E-2</c:v>
                </c:pt>
                <c:pt idx="1927">
                  <c:v>1.9269999999999999E-2</c:v>
                </c:pt>
                <c:pt idx="1928">
                  <c:v>1.9279999999999999E-2</c:v>
                </c:pt>
                <c:pt idx="1929">
                  <c:v>1.9290000000000002E-2</c:v>
                </c:pt>
                <c:pt idx="1930">
                  <c:v>1.9300000000000001E-2</c:v>
                </c:pt>
                <c:pt idx="1931">
                  <c:v>1.9310000000000001E-2</c:v>
                </c:pt>
                <c:pt idx="1932">
                  <c:v>1.932E-2</c:v>
                </c:pt>
                <c:pt idx="1933">
                  <c:v>1.933E-2</c:v>
                </c:pt>
                <c:pt idx="1934">
                  <c:v>1.934E-2</c:v>
                </c:pt>
                <c:pt idx="1935">
                  <c:v>1.9349999999999999E-2</c:v>
                </c:pt>
                <c:pt idx="1936">
                  <c:v>1.9359999999999999E-2</c:v>
                </c:pt>
                <c:pt idx="1937">
                  <c:v>1.9369999999999998E-2</c:v>
                </c:pt>
                <c:pt idx="1938">
                  <c:v>1.9380000000000001E-2</c:v>
                </c:pt>
                <c:pt idx="1939">
                  <c:v>1.9390000000000001E-2</c:v>
                </c:pt>
                <c:pt idx="1940">
                  <c:v>1.9400000000000001E-2</c:v>
                </c:pt>
                <c:pt idx="1941">
                  <c:v>1.941E-2</c:v>
                </c:pt>
                <c:pt idx="1942">
                  <c:v>1.942E-2</c:v>
                </c:pt>
                <c:pt idx="1943">
                  <c:v>1.9429999999999999E-2</c:v>
                </c:pt>
                <c:pt idx="1944">
                  <c:v>1.9439999999999999E-2</c:v>
                </c:pt>
                <c:pt idx="1945">
                  <c:v>1.9449999999999999E-2</c:v>
                </c:pt>
                <c:pt idx="1946">
                  <c:v>1.9460000000000002E-2</c:v>
                </c:pt>
                <c:pt idx="1947">
                  <c:v>1.9470000000000001E-2</c:v>
                </c:pt>
                <c:pt idx="1948">
                  <c:v>1.9480000000000001E-2</c:v>
                </c:pt>
                <c:pt idx="1949">
                  <c:v>1.949E-2</c:v>
                </c:pt>
                <c:pt idx="1950">
                  <c:v>1.95E-2</c:v>
                </c:pt>
                <c:pt idx="1951">
                  <c:v>1.951E-2</c:v>
                </c:pt>
                <c:pt idx="1952">
                  <c:v>1.9519999999999999E-2</c:v>
                </c:pt>
                <c:pt idx="1953">
                  <c:v>1.9529999999999999E-2</c:v>
                </c:pt>
                <c:pt idx="1954">
                  <c:v>1.9539999999999998E-2</c:v>
                </c:pt>
                <c:pt idx="1955">
                  <c:v>1.9550000000000001E-2</c:v>
                </c:pt>
                <c:pt idx="1956">
                  <c:v>1.9560000000000001E-2</c:v>
                </c:pt>
                <c:pt idx="1957">
                  <c:v>1.9570000000000001E-2</c:v>
                </c:pt>
                <c:pt idx="1958">
                  <c:v>1.958E-2</c:v>
                </c:pt>
                <c:pt idx="1959">
                  <c:v>1.959E-2</c:v>
                </c:pt>
                <c:pt idx="1960">
                  <c:v>1.9599999999999999E-2</c:v>
                </c:pt>
                <c:pt idx="1961">
                  <c:v>1.9609999999999999E-2</c:v>
                </c:pt>
                <c:pt idx="1962">
                  <c:v>1.9619999999999999E-2</c:v>
                </c:pt>
                <c:pt idx="1963">
                  <c:v>1.9630000000000002E-2</c:v>
                </c:pt>
                <c:pt idx="1964">
                  <c:v>1.9640000000000001E-2</c:v>
                </c:pt>
                <c:pt idx="1965">
                  <c:v>1.9650000000000001E-2</c:v>
                </c:pt>
                <c:pt idx="1966">
                  <c:v>1.966E-2</c:v>
                </c:pt>
                <c:pt idx="1967">
                  <c:v>1.967E-2</c:v>
                </c:pt>
                <c:pt idx="1968">
                  <c:v>1.968E-2</c:v>
                </c:pt>
                <c:pt idx="1969">
                  <c:v>1.9689999999999999E-2</c:v>
                </c:pt>
                <c:pt idx="1970">
                  <c:v>1.9699999999999999E-2</c:v>
                </c:pt>
                <c:pt idx="1971">
                  <c:v>1.9709999999999998E-2</c:v>
                </c:pt>
                <c:pt idx="1972">
                  <c:v>1.9720000000000001E-2</c:v>
                </c:pt>
                <c:pt idx="1973">
                  <c:v>1.9730000000000001E-2</c:v>
                </c:pt>
                <c:pt idx="1974">
                  <c:v>1.9740000000000001E-2</c:v>
                </c:pt>
                <c:pt idx="1975">
                  <c:v>1.975E-2</c:v>
                </c:pt>
                <c:pt idx="1976">
                  <c:v>1.976E-2</c:v>
                </c:pt>
                <c:pt idx="1977">
                  <c:v>1.9769999999999999E-2</c:v>
                </c:pt>
                <c:pt idx="1978">
                  <c:v>1.9779999999999999E-2</c:v>
                </c:pt>
                <c:pt idx="1979">
                  <c:v>1.9789999999999999E-2</c:v>
                </c:pt>
                <c:pt idx="1980">
                  <c:v>1.9800000000000002E-2</c:v>
                </c:pt>
                <c:pt idx="1981">
                  <c:v>1.9810000000000001E-2</c:v>
                </c:pt>
                <c:pt idx="1982">
                  <c:v>1.9820000000000001E-2</c:v>
                </c:pt>
                <c:pt idx="1983">
                  <c:v>1.983E-2</c:v>
                </c:pt>
                <c:pt idx="1984">
                  <c:v>1.984E-2</c:v>
                </c:pt>
                <c:pt idx="1985">
                  <c:v>1.985E-2</c:v>
                </c:pt>
                <c:pt idx="1986">
                  <c:v>1.9859999999999999E-2</c:v>
                </c:pt>
                <c:pt idx="1987">
                  <c:v>1.9869999999999999E-2</c:v>
                </c:pt>
                <c:pt idx="1988">
                  <c:v>1.9879999999999998E-2</c:v>
                </c:pt>
                <c:pt idx="1989">
                  <c:v>1.9890000000000001E-2</c:v>
                </c:pt>
                <c:pt idx="1990">
                  <c:v>1.9900000000000001E-2</c:v>
                </c:pt>
                <c:pt idx="1991">
                  <c:v>1.9910000000000001E-2</c:v>
                </c:pt>
                <c:pt idx="1992">
                  <c:v>1.992E-2</c:v>
                </c:pt>
                <c:pt idx="1993">
                  <c:v>1.993E-2</c:v>
                </c:pt>
                <c:pt idx="1994">
                  <c:v>1.9939999999999999E-2</c:v>
                </c:pt>
                <c:pt idx="1995">
                  <c:v>1.9949999999999999E-2</c:v>
                </c:pt>
                <c:pt idx="1996">
                  <c:v>1.9959999999999999E-2</c:v>
                </c:pt>
                <c:pt idx="1997">
                  <c:v>1.9970000000000002E-2</c:v>
                </c:pt>
                <c:pt idx="1998">
                  <c:v>1.9980000000000001E-2</c:v>
                </c:pt>
                <c:pt idx="1999">
                  <c:v>1.9990000000000001E-2</c:v>
                </c:pt>
                <c:pt idx="2000">
                  <c:v>0.02</c:v>
                </c:pt>
                <c:pt idx="2001">
                  <c:v>2.001E-2</c:v>
                </c:pt>
                <c:pt idx="2002">
                  <c:v>2.002E-2</c:v>
                </c:pt>
                <c:pt idx="2003">
                  <c:v>2.0029999999999999E-2</c:v>
                </c:pt>
                <c:pt idx="2004">
                  <c:v>2.0039999999999999E-2</c:v>
                </c:pt>
                <c:pt idx="2005">
                  <c:v>2.0049999999999998E-2</c:v>
                </c:pt>
                <c:pt idx="2006">
                  <c:v>2.0060000000000001E-2</c:v>
                </c:pt>
                <c:pt idx="2007">
                  <c:v>2.0070000000000001E-2</c:v>
                </c:pt>
                <c:pt idx="2008">
                  <c:v>2.0080000000000001E-2</c:v>
                </c:pt>
                <c:pt idx="2009">
                  <c:v>2.009E-2</c:v>
                </c:pt>
                <c:pt idx="2010">
                  <c:v>2.01E-2</c:v>
                </c:pt>
                <c:pt idx="2011">
                  <c:v>2.0109999999999999E-2</c:v>
                </c:pt>
                <c:pt idx="2012">
                  <c:v>2.0119999999999999E-2</c:v>
                </c:pt>
                <c:pt idx="2013">
                  <c:v>2.0129999999999999E-2</c:v>
                </c:pt>
                <c:pt idx="2014">
                  <c:v>2.0140000000000002E-2</c:v>
                </c:pt>
                <c:pt idx="2015">
                  <c:v>2.0150000000000001E-2</c:v>
                </c:pt>
                <c:pt idx="2016">
                  <c:v>2.0160000000000001E-2</c:v>
                </c:pt>
                <c:pt idx="2017">
                  <c:v>2.017E-2</c:v>
                </c:pt>
                <c:pt idx="2018">
                  <c:v>2.018E-2</c:v>
                </c:pt>
                <c:pt idx="2019">
                  <c:v>2.019E-2</c:v>
                </c:pt>
                <c:pt idx="2020">
                  <c:v>2.0199999999999999E-2</c:v>
                </c:pt>
                <c:pt idx="2021">
                  <c:v>2.0209999999999999E-2</c:v>
                </c:pt>
                <c:pt idx="2022">
                  <c:v>2.0219999999999998E-2</c:v>
                </c:pt>
                <c:pt idx="2023">
                  <c:v>2.0230000000000001E-2</c:v>
                </c:pt>
                <c:pt idx="2024">
                  <c:v>2.0240000000000001E-2</c:v>
                </c:pt>
                <c:pt idx="2025">
                  <c:v>2.0250000000000001E-2</c:v>
                </c:pt>
                <c:pt idx="2026">
                  <c:v>2.026E-2</c:v>
                </c:pt>
                <c:pt idx="2027">
                  <c:v>2.027E-2</c:v>
                </c:pt>
                <c:pt idx="2028">
                  <c:v>2.0279999999999999E-2</c:v>
                </c:pt>
                <c:pt idx="2029">
                  <c:v>2.0289999999999999E-2</c:v>
                </c:pt>
                <c:pt idx="2030">
                  <c:v>2.0299999999999999E-2</c:v>
                </c:pt>
                <c:pt idx="2031">
                  <c:v>2.0310000000000002E-2</c:v>
                </c:pt>
                <c:pt idx="2032">
                  <c:v>2.0320000000000001E-2</c:v>
                </c:pt>
                <c:pt idx="2033">
                  <c:v>2.0330000000000001E-2</c:v>
                </c:pt>
                <c:pt idx="2034">
                  <c:v>2.034E-2</c:v>
                </c:pt>
                <c:pt idx="2035">
                  <c:v>2.035E-2</c:v>
                </c:pt>
                <c:pt idx="2036">
                  <c:v>2.036E-2</c:v>
                </c:pt>
                <c:pt idx="2037">
                  <c:v>2.0369999999999999E-2</c:v>
                </c:pt>
                <c:pt idx="2038">
                  <c:v>2.0379999999999999E-2</c:v>
                </c:pt>
                <c:pt idx="2039">
                  <c:v>2.0389999999999998E-2</c:v>
                </c:pt>
                <c:pt idx="2040">
                  <c:v>2.0400000000000001E-2</c:v>
                </c:pt>
                <c:pt idx="2041">
                  <c:v>2.0410000000000001E-2</c:v>
                </c:pt>
                <c:pt idx="2042">
                  <c:v>2.0420000000000001E-2</c:v>
                </c:pt>
                <c:pt idx="2043">
                  <c:v>2.043E-2</c:v>
                </c:pt>
                <c:pt idx="2044">
                  <c:v>2.044E-2</c:v>
                </c:pt>
                <c:pt idx="2045">
                  <c:v>2.0449999999999999E-2</c:v>
                </c:pt>
                <c:pt idx="2046">
                  <c:v>2.0459999999999999E-2</c:v>
                </c:pt>
                <c:pt idx="2047">
                  <c:v>2.0469999999999999E-2</c:v>
                </c:pt>
                <c:pt idx="2048">
                  <c:v>2.0480000000000002E-2</c:v>
                </c:pt>
                <c:pt idx="2049">
                  <c:v>2.0490000000000001E-2</c:v>
                </c:pt>
                <c:pt idx="2050">
                  <c:v>2.0500000000000001E-2</c:v>
                </c:pt>
                <c:pt idx="2051">
                  <c:v>2.051E-2</c:v>
                </c:pt>
                <c:pt idx="2052">
                  <c:v>2.052E-2</c:v>
                </c:pt>
                <c:pt idx="2053">
                  <c:v>2.053E-2</c:v>
                </c:pt>
                <c:pt idx="2054">
                  <c:v>2.0539999999999999E-2</c:v>
                </c:pt>
                <c:pt idx="2055">
                  <c:v>2.0549999999999999E-2</c:v>
                </c:pt>
                <c:pt idx="2056">
                  <c:v>2.0559999999999998E-2</c:v>
                </c:pt>
                <c:pt idx="2057">
                  <c:v>2.0570000000000001E-2</c:v>
                </c:pt>
                <c:pt idx="2058">
                  <c:v>2.0580000000000001E-2</c:v>
                </c:pt>
                <c:pt idx="2059">
                  <c:v>2.0590000000000001E-2</c:v>
                </c:pt>
                <c:pt idx="2060">
                  <c:v>2.06E-2</c:v>
                </c:pt>
                <c:pt idx="2061">
                  <c:v>2.061E-2</c:v>
                </c:pt>
                <c:pt idx="2062">
                  <c:v>2.0619999999999999E-2</c:v>
                </c:pt>
                <c:pt idx="2063">
                  <c:v>2.0629999999999999E-2</c:v>
                </c:pt>
                <c:pt idx="2064">
                  <c:v>2.0639999999999999E-2</c:v>
                </c:pt>
                <c:pt idx="2065">
                  <c:v>2.0650000000000002E-2</c:v>
                </c:pt>
                <c:pt idx="2066">
                  <c:v>2.0660000000000001E-2</c:v>
                </c:pt>
                <c:pt idx="2067">
                  <c:v>2.0670000000000001E-2</c:v>
                </c:pt>
                <c:pt idx="2068">
                  <c:v>2.068E-2</c:v>
                </c:pt>
                <c:pt idx="2069">
                  <c:v>2.069E-2</c:v>
                </c:pt>
                <c:pt idx="2070">
                  <c:v>2.07E-2</c:v>
                </c:pt>
                <c:pt idx="2071">
                  <c:v>2.0709999999999999E-2</c:v>
                </c:pt>
                <c:pt idx="2072">
                  <c:v>2.0719999999999999E-2</c:v>
                </c:pt>
                <c:pt idx="2073">
                  <c:v>2.0729999999999998E-2</c:v>
                </c:pt>
                <c:pt idx="2074">
                  <c:v>2.0740000000000001E-2</c:v>
                </c:pt>
                <c:pt idx="2075">
                  <c:v>2.0750000000000001E-2</c:v>
                </c:pt>
                <c:pt idx="2076">
                  <c:v>2.0760000000000001E-2</c:v>
                </c:pt>
                <c:pt idx="2077">
                  <c:v>2.077E-2</c:v>
                </c:pt>
                <c:pt idx="2078">
                  <c:v>2.078E-2</c:v>
                </c:pt>
                <c:pt idx="2079">
                  <c:v>2.0789999999999999E-2</c:v>
                </c:pt>
                <c:pt idx="2080">
                  <c:v>2.0799999999999999E-2</c:v>
                </c:pt>
                <c:pt idx="2081">
                  <c:v>2.0809999999999999E-2</c:v>
                </c:pt>
                <c:pt idx="2082">
                  <c:v>2.0820000000000002E-2</c:v>
                </c:pt>
                <c:pt idx="2083">
                  <c:v>2.0830000000000001E-2</c:v>
                </c:pt>
                <c:pt idx="2084">
                  <c:v>2.0840000000000001E-2</c:v>
                </c:pt>
                <c:pt idx="2085">
                  <c:v>2.085E-2</c:v>
                </c:pt>
                <c:pt idx="2086">
                  <c:v>2.086E-2</c:v>
                </c:pt>
                <c:pt idx="2087">
                  <c:v>2.087E-2</c:v>
                </c:pt>
                <c:pt idx="2088">
                  <c:v>2.0879999999999999E-2</c:v>
                </c:pt>
                <c:pt idx="2089">
                  <c:v>2.0889999999999999E-2</c:v>
                </c:pt>
                <c:pt idx="2090">
                  <c:v>2.0899999999999998E-2</c:v>
                </c:pt>
                <c:pt idx="2091">
                  <c:v>2.0910000000000002E-2</c:v>
                </c:pt>
                <c:pt idx="2092">
                  <c:v>2.0920000000000001E-2</c:v>
                </c:pt>
                <c:pt idx="2093">
                  <c:v>2.0930000000000001E-2</c:v>
                </c:pt>
                <c:pt idx="2094">
                  <c:v>2.094E-2</c:v>
                </c:pt>
                <c:pt idx="2095">
                  <c:v>2.095E-2</c:v>
                </c:pt>
                <c:pt idx="2096">
                  <c:v>2.0959999999999999E-2</c:v>
                </c:pt>
                <c:pt idx="2097">
                  <c:v>2.0969999999999999E-2</c:v>
                </c:pt>
                <c:pt idx="2098">
                  <c:v>2.0979999999999999E-2</c:v>
                </c:pt>
                <c:pt idx="2099">
                  <c:v>2.0990000000000002E-2</c:v>
                </c:pt>
                <c:pt idx="2100">
                  <c:v>2.1000000000000001E-2</c:v>
                </c:pt>
                <c:pt idx="2101">
                  <c:v>2.1010000000000001E-2</c:v>
                </c:pt>
                <c:pt idx="2102">
                  <c:v>2.102E-2</c:v>
                </c:pt>
                <c:pt idx="2103">
                  <c:v>2.103E-2</c:v>
                </c:pt>
                <c:pt idx="2104">
                  <c:v>2.104E-2</c:v>
                </c:pt>
                <c:pt idx="2105">
                  <c:v>2.1049999999999999E-2</c:v>
                </c:pt>
                <c:pt idx="2106">
                  <c:v>2.1059999999999999E-2</c:v>
                </c:pt>
                <c:pt idx="2107">
                  <c:v>2.1069999999999998E-2</c:v>
                </c:pt>
                <c:pt idx="2108">
                  <c:v>2.1080000000000002E-2</c:v>
                </c:pt>
                <c:pt idx="2109">
                  <c:v>2.1090000000000001E-2</c:v>
                </c:pt>
                <c:pt idx="2110">
                  <c:v>2.1100000000000001E-2</c:v>
                </c:pt>
                <c:pt idx="2111">
                  <c:v>2.111E-2</c:v>
                </c:pt>
                <c:pt idx="2112">
                  <c:v>2.112E-2</c:v>
                </c:pt>
                <c:pt idx="2113">
                  <c:v>2.1129999999999999E-2</c:v>
                </c:pt>
                <c:pt idx="2114">
                  <c:v>2.1139999999999999E-2</c:v>
                </c:pt>
                <c:pt idx="2115">
                  <c:v>2.1149999999999999E-2</c:v>
                </c:pt>
                <c:pt idx="2116">
                  <c:v>2.1160000000000002E-2</c:v>
                </c:pt>
                <c:pt idx="2117">
                  <c:v>2.1170000000000001E-2</c:v>
                </c:pt>
                <c:pt idx="2118">
                  <c:v>2.1180000000000001E-2</c:v>
                </c:pt>
                <c:pt idx="2119">
                  <c:v>2.1190000000000001E-2</c:v>
                </c:pt>
                <c:pt idx="2120">
                  <c:v>2.12E-2</c:v>
                </c:pt>
                <c:pt idx="2121">
                  <c:v>2.121E-2</c:v>
                </c:pt>
                <c:pt idx="2122">
                  <c:v>2.1219999999999999E-2</c:v>
                </c:pt>
                <c:pt idx="2123">
                  <c:v>2.1229999999999999E-2</c:v>
                </c:pt>
                <c:pt idx="2124">
                  <c:v>2.1239999999999998E-2</c:v>
                </c:pt>
                <c:pt idx="2125">
                  <c:v>2.1250000000000002E-2</c:v>
                </c:pt>
                <c:pt idx="2126">
                  <c:v>2.1260000000000001E-2</c:v>
                </c:pt>
                <c:pt idx="2127">
                  <c:v>2.1270000000000001E-2</c:v>
                </c:pt>
                <c:pt idx="2128">
                  <c:v>2.128E-2</c:v>
                </c:pt>
                <c:pt idx="2129">
                  <c:v>2.129E-2</c:v>
                </c:pt>
                <c:pt idx="2130">
                  <c:v>2.1299999999999999E-2</c:v>
                </c:pt>
                <c:pt idx="2131">
                  <c:v>2.1309999999999999E-2</c:v>
                </c:pt>
                <c:pt idx="2132">
                  <c:v>2.1319999999999999E-2</c:v>
                </c:pt>
                <c:pt idx="2133">
                  <c:v>2.1329999999999998E-2</c:v>
                </c:pt>
                <c:pt idx="2134">
                  <c:v>2.1340000000000001E-2</c:v>
                </c:pt>
                <c:pt idx="2135">
                  <c:v>2.1350000000000001E-2</c:v>
                </c:pt>
                <c:pt idx="2136">
                  <c:v>2.1360000000000001E-2</c:v>
                </c:pt>
                <c:pt idx="2137">
                  <c:v>2.137E-2</c:v>
                </c:pt>
                <c:pt idx="2138">
                  <c:v>2.138E-2</c:v>
                </c:pt>
                <c:pt idx="2139">
                  <c:v>2.1389999999999999E-2</c:v>
                </c:pt>
                <c:pt idx="2140">
                  <c:v>2.1399999999999999E-2</c:v>
                </c:pt>
                <c:pt idx="2141">
                  <c:v>2.1409999999999998E-2</c:v>
                </c:pt>
                <c:pt idx="2142">
                  <c:v>2.1420000000000002E-2</c:v>
                </c:pt>
                <c:pt idx="2143">
                  <c:v>2.1430000000000001E-2</c:v>
                </c:pt>
                <c:pt idx="2144">
                  <c:v>2.1440000000000001E-2</c:v>
                </c:pt>
                <c:pt idx="2145">
                  <c:v>2.145E-2</c:v>
                </c:pt>
                <c:pt idx="2146">
                  <c:v>2.146E-2</c:v>
                </c:pt>
                <c:pt idx="2147">
                  <c:v>2.147E-2</c:v>
                </c:pt>
                <c:pt idx="2148">
                  <c:v>2.1479999999999999E-2</c:v>
                </c:pt>
                <c:pt idx="2149">
                  <c:v>2.1489999999999999E-2</c:v>
                </c:pt>
                <c:pt idx="2150">
                  <c:v>2.1499999999999998E-2</c:v>
                </c:pt>
                <c:pt idx="2151">
                  <c:v>2.1510000000000001E-2</c:v>
                </c:pt>
                <c:pt idx="2152">
                  <c:v>2.1520000000000001E-2</c:v>
                </c:pt>
                <c:pt idx="2153">
                  <c:v>2.1530000000000001E-2</c:v>
                </c:pt>
                <c:pt idx="2154">
                  <c:v>2.154E-2</c:v>
                </c:pt>
                <c:pt idx="2155">
                  <c:v>2.155E-2</c:v>
                </c:pt>
                <c:pt idx="2156">
                  <c:v>2.1559999999999999E-2</c:v>
                </c:pt>
                <c:pt idx="2157">
                  <c:v>2.1569999999999999E-2</c:v>
                </c:pt>
                <c:pt idx="2158">
                  <c:v>2.1579999999999998E-2</c:v>
                </c:pt>
                <c:pt idx="2159">
                  <c:v>2.1590000000000002E-2</c:v>
                </c:pt>
                <c:pt idx="2160">
                  <c:v>2.1600000000000001E-2</c:v>
                </c:pt>
                <c:pt idx="2161">
                  <c:v>2.1610000000000001E-2</c:v>
                </c:pt>
                <c:pt idx="2162">
                  <c:v>2.162E-2</c:v>
                </c:pt>
                <c:pt idx="2163">
                  <c:v>2.163E-2</c:v>
                </c:pt>
                <c:pt idx="2164">
                  <c:v>2.164E-2</c:v>
                </c:pt>
                <c:pt idx="2165">
                  <c:v>2.1649999999999999E-2</c:v>
                </c:pt>
                <c:pt idx="2166">
                  <c:v>2.1659999999999999E-2</c:v>
                </c:pt>
                <c:pt idx="2167">
                  <c:v>2.1669999999999998E-2</c:v>
                </c:pt>
                <c:pt idx="2168">
                  <c:v>2.1680000000000001E-2</c:v>
                </c:pt>
                <c:pt idx="2169">
                  <c:v>2.1690000000000001E-2</c:v>
                </c:pt>
                <c:pt idx="2170">
                  <c:v>2.1700000000000001E-2</c:v>
                </c:pt>
                <c:pt idx="2171">
                  <c:v>2.171E-2</c:v>
                </c:pt>
                <c:pt idx="2172">
                  <c:v>2.172E-2</c:v>
                </c:pt>
                <c:pt idx="2173">
                  <c:v>2.1729999999999999E-2</c:v>
                </c:pt>
                <c:pt idx="2174">
                  <c:v>2.1739999999999999E-2</c:v>
                </c:pt>
                <c:pt idx="2175">
                  <c:v>2.1749999999999999E-2</c:v>
                </c:pt>
                <c:pt idx="2176">
                  <c:v>2.1760000000000002E-2</c:v>
                </c:pt>
                <c:pt idx="2177">
                  <c:v>2.1770000000000001E-2</c:v>
                </c:pt>
                <c:pt idx="2178">
                  <c:v>2.1780000000000001E-2</c:v>
                </c:pt>
                <c:pt idx="2179">
                  <c:v>2.179E-2</c:v>
                </c:pt>
                <c:pt idx="2180">
                  <c:v>2.18E-2</c:v>
                </c:pt>
                <c:pt idx="2181">
                  <c:v>2.181E-2</c:v>
                </c:pt>
                <c:pt idx="2182">
                  <c:v>2.1819999999999999E-2</c:v>
                </c:pt>
                <c:pt idx="2183">
                  <c:v>2.1829999999999999E-2</c:v>
                </c:pt>
                <c:pt idx="2184">
                  <c:v>2.1839999999999998E-2</c:v>
                </c:pt>
                <c:pt idx="2185">
                  <c:v>2.1850000000000001E-2</c:v>
                </c:pt>
                <c:pt idx="2186">
                  <c:v>2.1860000000000001E-2</c:v>
                </c:pt>
                <c:pt idx="2187">
                  <c:v>2.1870000000000001E-2</c:v>
                </c:pt>
                <c:pt idx="2188">
                  <c:v>2.188E-2</c:v>
                </c:pt>
                <c:pt idx="2189">
                  <c:v>2.189E-2</c:v>
                </c:pt>
                <c:pt idx="2190">
                  <c:v>2.1899999999999999E-2</c:v>
                </c:pt>
                <c:pt idx="2191">
                  <c:v>2.1909999999999999E-2</c:v>
                </c:pt>
                <c:pt idx="2192">
                  <c:v>2.1919999999999999E-2</c:v>
                </c:pt>
                <c:pt idx="2193">
                  <c:v>2.1930000000000002E-2</c:v>
                </c:pt>
                <c:pt idx="2194">
                  <c:v>2.1940000000000001E-2</c:v>
                </c:pt>
                <c:pt idx="2195">
                  <c:v>2.1950000000000001E-2</c:v>
                </c:pt>
                <c:pt idx="2196">
                  <c:v>2.196E-2</c:v>
                </c:pt>
                <c:pt idx="2197">
                  <c:v>2.197E-2</c:v>
                </c:pt>
                <c:pt idx="2198">
                  <c:v>2.198E-2</c:v>
                </c:pt>
                <c:pt idx="2199">
                  <c:v>2.1989999999999999E-2</c:v>
                </c:pt>
                <c:pt idx="2200">
                  <c:v>2.1999999999999999E-2</c:v>
                </c:pt>
                <c:pt idx="2201">
                  <c:v>2.2009999999999998E-2</c:v>
                </c:pt>
                <c:pt idx="2202">
                  <c:v>2.2020000000000001E-2</c:v>
                </c:pt>
                <c:pt idx="2203">
                  <c:v>2.2030000000000001E-2</c:v>
                </c:pt>
                <c:pt idx="2204">
                  <c:v>2.2040000000000001E-2</c:v>
                </c:pt>
                <c:pt idx="2205">
                  <c:v>2.205E-2</c:v>
                </c:pt>
                <c:pt idx="2206">
                  <c:v>2.206E-2</c:v>
                </c:pt>
                <c:pt idx="2207">
                  <c:v>2.2069999999999999E-2</c:v>
                </c:pt>
                <c:pt idx="2208">
                  <c:v>2.2079999999999999E-2</c:v>
                </c:pt>
                <c:pt idx="2209">
                  <c:v>2.2089999999999999E-2</c:v>
                </c:pt>
                <c:pt idx="2210">
                  <c:v>2.2100000000000002E-2</c:v>
                </c:pt>
                <c:pt idx="2211">
                  <c:v>2.2110000000000001E-2</c:v>
                </c:pt>
                <c:pt idx="2212">
                  <c:v>2.2120000000000001E-2</c:v>
                </c:pt>
                <c:pt idx="2213">
                  <c:v>2.213E-2</c:v>
                </c:pt>
                <c:pt idx="2214">
                  <c:v>2.214E-2</c:v>
                </c:pt>
                <c:pt idx="2215">
                  <c:v>2.215E-2</c:v>
                </c:pt>
                <c:pt idx="2216">
                  <c:v>2.2159999999999999E-2</c:v>
                </c:pt>
                <c:pt idx="2217">
                  <c:v>2.2169999999999999E-2</c:v>
                </c:pt>
                <c:pt idx="2218">
                  <c:v>2.2179999999999998E-2</c:v>
                </c:pt>
                <c:pt idx="2219">
                  <c:v>2.2190000000000001E-2</c:v>
                </c:pt>
                <c:pt idx="2220">
                  <c:v>2.2200000000000001E-2</c:v>
                </c:pt>
                <c:pt idx="2221">
                  <c:v>2.2210000000000001E-2</c:v>
                </c:pt>
                <c:pt idx="2222">
                  <c:v>2.222E-2</c:v>
                </c:pt>
                <c:pt idx="2223">
                  <c:v>2.223E-2</c:v>
                </c:pt>
                <c:pt idx="2224">
                  <c:v>2.2239999999999999E-2</c:v>
                </c:pt>
                <c:pt idx="2225">
                  <c:v>2.2249999999999999E-2</c:v>
                </c:pt>
                <c:pt idx="2226">
                  <c:v>2.2259999999999999E-2</c:v>
                </c:pt>
                <c:pt idx="2227">
                  <c:v>2.2270000000000002E-2</c:v>
                </c:pt>
                <c:pt idx="2228">
                  <c:v>2.2280000000000001E-2</c:v>
                </c:pt>
                <c:pt idx="2229">
                  <c:v>2.2290000000000001E-2</c:v>
                </c:pt>
                <c:pt idx="2230">
                  <c:v>2.23E-2</c:v>
                </c:pt>
                <c:pt idx="2231">
                  <c:v>2.231E-2</c:v>
                </c:pt>
                <c:pt idx="2232">
                  <c:v>2.232E-2</c:v>
                </c:pt>
                <c:pt idx="2233">
                  <c:v>2.2329999999999999E-2</c:v>
                </c:pt>
                <c:pt idx="2234">
                  <c:v>2.2339999999999999E-2</c:v>
                </c:pt>
                <c:pt idx="2235">
                  <c:v>2.2349999999999998E-2</c:v>
                </c:pt>
                <c:pt idx="2236">
                  <c:v>2.2360000000000001E-2</c:v>
                </c:pt>
                <c:pt idx="2237">
                  <c:v>2.2370000000000001E-2</c:v>
                </c:pt>
                <c:pt idx="2238">
                  <c:v>2.2380000000000001E-2</c:v>
                </c:pt>
                <c:pt idx="2239">
                  <c:v>2.239E-2</c:v>
                </c:pt>
                <c:pt idx="2240">
                  <c:v>2.24E-2</c:v>
                </c:pt>
                <c:pt idx="2241">
                  <c:v>2.2409999999999999E-2</c:v>
                </c:pt>
                <c:pt idx="2242">
                  <c:v>2.2419999999999999E-2</c:v>
                </c:pt>
                <c:pt idx="2243">
                  <c:v>2.2429999999999999E-2</c:v>
                </c:pt>
                <c:pt idx="2244">
                  <c:v>2.2440000000000002E-2</c:v>
                </c:pt>
                <c:pt idx="2245">
                  <c:v>2.2450000000000001E-2</c:v>
                </c:pt>
                <c:pt idx="2246">
                  <c:v>2.2460000000000001E-2</c:v>
                </c:pt>
                <c:pt idx="2247">
                  <c:v>2.247E-2</c:v>
                </c:pt>
                <c:pt idx="2248">
                  <c:v>2.248E-2</c:v>
                </c:pt>
                <c:pt idx="2249">
                  <c:v>2.249E-2</c:v>
                </c:pt>
                <c:pt idx="2250">
                  <c:v>2.2499999999999999E-2</c:v>
                </c:pt>
                <c:pt idx="2251">
                  <c:v>2.2509999999999999E-2</c:v>
                </c:pt>
                <c:pt idx="2252">
                  <c:v>2.2519999999999998E-2</c:v>
                </c:pt>
                <c:pt idx="2253">
                  <c:v>2.2530000000000001E-2</c:v>
                </c:pt>
                <c:pt idx="2254">
                  <c:v>2.2540000000000001E-2</c:v>
                </c:pt>
                <c:pt idx="2255">
                  <c:v>2.2550000000000001E-2</c:v>
                </c:pt>
                <c:pt idx="2256">
                  <c:v>2.256E-2</c:v>
                </c:pt>
                <c:pt idx="2257">
                  <c:v>2.257E-2</c:v>
                </c:pt>
                <c:pt idx="2258">
                  <c:v>2.2579999999999999E-2</c:v>
                </c:pt>
                <c:pt idx="2259">
                  <c:v>2.2589999999999999E-2</c:v>
                </c:pt>
                <c:pt idx="2260">
                  <c:v>2.2599999999999999E-2</c:v>
                </c:pt>
                <c:pt idx="2261">
                  <c:v>2.2610000000000002E-2</c:v>
                </c:pt>
                <c:pt idx="2262">
                  <c:v>2.2620000000000001E-2</c:v>
                </c:pt>
                <c:pt idx="2263">
                  <c:v>2.2630000000000001E-2</c:v>
                </c:pt>
                <c:pt idx="2264">
                  <c:v>2.264E-2</c:v>
                </c:pt>
                <c:pt idx="2265">
                  <c:v>2.265E-2</c:v>
                </c:pt>
                <c:pt idx="2266">
                  <c:v>2.266E-2</c:v>
                </c:pt>
                <c:pt idx="2267">
                  <c:v>2.2669999999999999E-2</c:v>
                </c:pt>
                <c:pt idx="2268">
                  <c:v>2.2679999999999999E-2</c:v>
                </c:pt>
                <c:pt idx="2269">
                  <c:v>2.2689999999999998E-2</c:v>
                </c:pt>
                <c:pt idx="2270">
                  <c:v>2.2700000000000001E-2</c:v>
                </c:pt>
                <c:pt idx="2271">
                  <c:v>2.2710000000000001E-2</c:v>
                </c:pt>
                <c:pt idx="2272">
                  <c:v>2.2720000000000001E-2</c:v>
                </c:pt>
                <c:pt idx="2273">
                  <c:v>2.273E-2</c:v>
                </c:pt>
                <c:pt idx="2274">
                  <c:v>2.274E-2</c:v>
                </c:pt>
                <c:pt idx="2275">
                  <c:v>2.2749999999999999E-2</c:v>
                </c:pt>
                <c:pt idx="2276">
                  <c:v>2.2759999999999999E-2</c:v>
                </c:pt>
                <c:pt idx="2277">
                  <c:v>2.2769999999999999E-2</c:v>
                </c:pt>
                <c:pt idx="2278">
                  <c:v>2.2780000000000002E-2</c:v>
                </c:pt>
                <c:pt idx="2279">
                  <c:v>2.2790000000000001E-2</c:v>
                </c:pt>
                <c:pt idx="2280">
                  <c:v>2.2800000000000001E-2</c:v>
                </c:pt>
                <c:pt idx="2281">
                  <c:v>2.281E-2</c:v>
                </c:pt>
                <c:pt idx="2282">
                  <c:v>2.282E-2</c:v>
                </c:pt>
                <c:pt idx="2283">
                  <c:v>2.283E-2</c:v>
                </c:pt>
                <c:pt idx="2284">
                  <c:v>2.2839999999999999E-2</c:v>
                </c:pt>
                <c:pt idx="2285">
                  <c:v>2.2849999999999999E-2</c:v>
                </c:pt>
                <c:pt idx="2286">
                  <c:v>2.2859999999999998E-2</c:v>
                </c:pt>
                <c:pt idx="2287">
                  <c:v>2.2870000000000001E-2</c:v>
                </c:pt>
                <c:pt idx="2288">
                  <c:v>2.2880000000000001E-2</c:v>
                </c:pt>
                <c:pt idx="2289">
                  <c:v>2.2890000000000001E-2</c:v>
                </c:pt>
                <c:pt idx="2290">
                  <c:v>2.29E-2</c:v>
                </c:pt>
                <c:pt idx="2291">
                  <c:v>2.291E-2</c:v>
                </c:pt>
                <c:pt idx="2292">
                  <c:v>2.2919999999999999E-2</c:v>
                </c:pt>
                <c:pt idx="2293">
                  <c:v>2.2929999999999999E-2</c:v>
                </c:pt>
                <c:pt idx="2294">
                  <c:v>2.2939999999999999E-2</c:v>
                </c:pt>
                <c:pt idx="2295">
                  <c:v>2.2950000000000002E-2</c:v>
                </c:pt>
                <c:pt idx="2296">
                  <c:v>2.2960000000000001E-2</c:v>
                </c:pt>
                <c:pt idx="2297">
                  <c:v>2.2970000000000001E-2</c:v>
                </c:pt>
                <c:pt idx="2298">
                  <c:v>2.298E-2</c:v>
                </c:pt>
                <c:pt idx="2299">
                  <c:v>2.299E-2</c:v>
                </c:pt>
                <c:pt idx="2300">
                  <c:v>2.3E-2</c:v>
                </c:pt>
                <c:pt idx="2301">
                  <c:v>2.3009999999999999E-2</c:v>
                </c:pt>
                <c:pt idx="2302">
                  <c:v>2.3019999999999999E-2</c:v>
                </c:pt>
                <c:pt idx="2303">
                  <c:v>2.3029999999999998E-2</c:v>
                </c:pt>
                <c:pt idx="2304">
                  <c:v>2.3040000000000001E-2</c:v>
                </c:pt>
                <c:pt idx="2305">
                  <c:v>2.3050000000000001E-2</c:v>
                </c:pt>
                <c:pt idx="2306">
                  <c:v>2.3060000000000001E-2</c:v>
                </c:pt>
                <c:pt idx="2307">
                  <c:v>2.307E-2</c:v>
                </c:pt>
                <c:pt idx="2308">
                  <c:v>2.308E-2</c:v>
                </c:pt>
                <c:pt idx="2309">
                  <c:v>2.3089999999999999E-2</c:v>
                </c:pt>
                <c:pt idx="2310">
                  <c:v>2.3099999999999999E-2</c:v>
                </c:pt>
                <c:pt idx="2311">
                  <c:v>2.3109999999999999E-2</c:v>
                </c:pt>
                <c:pt idx="2312">
                  <c:v>2.3120000000000002E-2</c:v>
                </c:pt>
                <c:pt idx="2313">
                  <c:v>2.3130000000000001E-2</c:v>
                </c:pt>
                <c:pt idx="2314">
                  <c:v>2.3140000000000001E-2</c:v>
                </c:pt>
                <c:pt idx="2315">
                  <c:v>2.315E-2</c:v>
                </c:pt>
                <c:pt idx="2316">
                  <c:v>2.316E-2</c:v>
                </c:pt>
                <c:pt idx="2317">
                  <c:v>2.317E-2</c:v>
                </c:pt>
                <c:pt idx="2318">
                  <c:v>2.3179999999999999E-2</c:v>
                </c:pt>
                <c:pt idx="2319">
                  <c:v>2.3189999999999999E-2</c:v>
                </c:pt>
                <c:pt idx="2320">
                  <c:v>2.3199999999999998E-2</c:v>
                </c:pt>
                <c:pt idx="2321">
                  <c:v>2.3210000000000001E-2</c:v>
                </c:pt>
                <c:pt idx="2322">
                  <c:v>2.3220000000000001E-2</c:v>
                </c:pt>
                <c:pt idx="2323">
                  <c:v>2.3230000000000001E-2</c:v>
                </c:pt>
                <c:pt idx="2324">
                  <c:v>2.324E-2</c:v>
                </c:pt>
                <c:pt idx="2325">
                  <c:v>2.325E-2</c:v>
                </c:pt>
                <c:pt idx="2326">
                  <c:v>2.3259999999999999E-2</c:v>
                </c:pt>
                <c:pt idx="2327">
                  <c:v>2.3269999999999999E-2</c:v>
                </c:pt>
                <c:pt idx="2328">
                  <c:v>2.3279999999999999E-2</c:v>
                </c:pt>
                <c:pt idx="2329">
                  <c:v>2.3290000000000002E-2</c:v>
                </c:pt>
                <c:pt idx="2330">
                  <c:v>2.3300000000000001E-2</c:v>
                </c:pt>
                <c:pt idx="2331">
                  <c:v>2.3310000000000001E-2</c:v>
                </c:pt>
                <c:pt idx="2332">
                  <c:v>2.332E-2</c:v>
                </c:pt>
                <c:pt idx="2333">
                  <c:v>2.333E-2</c:v>
                </c:pt>
                <c:pt idx="2334">
                  <c:v>2.334E-2</c:v>
                </c:pt>
                <c:pt idx="2335">
                  <c:v>2.3349999999999999E-2</c:v>
                </c:pt>
                <c:pt idx="2336">
                  <c:v>2.3359999999999999E-2</c:v>
                </c:pt>
                <c:pt idx="2337">
                  <c:v>2.3369999999999998E-2</c:v>
                </c:pt>
                <c:pt idx="2338">
                  <c:v>2.3380000000000001E-2</c:v>
                </c:pt>
                <c:pt idx="2339">
                  <c:v>2.3390000000000001E-2</c:v>
                </c:pt>
                <c:pt idx="2340">
                  <c:v>2.3400000000000001E-2</c:v>
                </c:pt>
                <c:pt idx="2341">
                  <c:v>2.341E-2</c:v>
                </c:pt>
                <c:pt idx="2342">
                  <c:v>2.342E-2</c:v>
                </c:pt>
                <c:pt idx="2343">
                  <c:v>2.3429999999999999E-2</c:v>
                </c:pt>
                <c:pt idx="2344">
                  <c:v>2.3439999999999999E-2</c:v>
                </c:pt>
                <c:pt idx="2345">
                  <c:v>2.3449999999999999E-2</c:v>
                </c:pt>
                <c:pt idx="2346">
                  <c:v>2.3460000000000002E-2</c:v>
                </c:pt>
                <c:pt idx="2347">
                  <c:v>2.3470000000000001E-2</c:v>
                </c:pt>
                <c:pt idx="2348">
                  <c:v>2.3480000000000001E-2</c:v>
                </c:pt>
                <c:pt idx="2349">
                  <c:v>2.349E-2</c:v>
                </c:pt>
                <c:pt idx="2350">
                  <c:v>2.35E-2</c:v>
                </c:pt>
                <c:pt idx="2351">
                  <c:v>2.351E-2</c:v>
                </c:pt>
                <c:pt idx="2352">
                  <c:v>2.3519999999999999E-2</c:v>
                </c:pt>
                <c:pt idx="2353">
                  <c:v>2.3529999999999999E-2</c:v>
                </c:pt>
                <c:pt idx="2354">
                  <c:v>2.3539999999999998E-2</c:v>
                </c:pt>
                <c:pt idx="2355">
                  <c:v>2.3550000000000001E-2</c:v>
                </c:pt>
                <c:pt idx="2356">
                  <c:v>2.3560000000000001E-2</c:v>
                </c:pt>
                <c:pt idx="2357">
                  <c:v>2.3570000000000001E-2</c:v>
                </c:pt>
                <c:pt idx="2358">
                  <c:v>2.358E-2</c:v>
                </c:pt>
                <c:pt idx="2359">
                  <c:v>2.359E-2</c:v>
                </c:pt>
                <c:pt idx="2360">
                  <c:v>2.3599999999999999E-2</c:v>
                </c:pt>
                <c:pt idx="2361">
                  <c:v>2.3609999999999999E-2</c:v>
                </c:pt>
                <c:pt idx="2362">
                  <c:v>2.3619999999999999E-2</c:v>
                </c:pt>
                <c:pt idx="2363">
                  <c:v>2.3630000000000002E-2</c:v>
                </c:pt>
                <c:pt idx="2364">
                  <c:v>2.3640000000000001E-2</c:v>
                </c:pt>
                <c:pt idx="2365">
                  <c:v>2.3650000000000001E-2</c:v>
                </c:pt>
                <c:pt idx="2366">
                  <c:v>2.366E-2</c:v>
                </c:pt>
                <c:pt idx="2367">
                  <c:v>2.367E-2</c:v>
                </c:pt>
                <c:pt idx="2368">
                  <c:v>2.368E-2</c:v>
                </c:pt>
                <c:pt idx="2369">
                  <c:v>2.3689999999999999E-2</c:v>
                </c:pt>
                <c:pt idx="2370">
                  <c:v>2.3699999999999999E-2</c:v>
                </c:pt>
                <c:pt idx="2371">
                  <c:v>2.3709999999999998E-2</c:v>
                </c:pt>
                <c:pt idx="2372">
                  <c:v>2.3720000000000001E-2</c:v>
                </c:pt>
                <c:pt idx="2373">
                  <c:v>2.3730000000000001E-2</c:v>
                </c:pt>
                <c:pt idx="2374">
                  <c:v>2.3740000000000001E-2</c:v>
                </c:pt>
                <c:pt idx="2375">
                  <c:v>2.375E-2</c:v>
                </c:pt>
                <c:pt idx="2376">
                  <c:v>2.376E-2</c:v>
                </c:pt>
                <c:pt idx="2377">
                  <c:v>2.3769999999999999E-2</c:v>
                </c:pt>
                <c:pt idx="2378">
                  <c:v>2.3779999999999999E-2</c:v>
                </c:pt>
                <c:pt idx="2379">
                  <c:v>2.3789999999999999E-2</c:v>
                </c:pt>
                <c:pt idx="2380">
                  <c:v>2.3800000000000002E-2</c:v>
                </c:pt>
                <c:pt idx="2381">
                  <c:v>2.3810000000000001E-2</c:v>
                </c:pt>
                <c:pt idx="2382">
                  <c:v>2.3820000000000001E-2</c:v>
                </c:pt>
                <c:pt idx="2383">
                  <c:v>2.383E-2</c:v>
                </c:pt>
                <c:pt idx="2384">
                  <c:v>2.384E-2</c:v>
                </c:pt>
                <c:pt idx="2385">
                  <c:v>2.385E-2</c:v>
                </c:pt>
                <c:pt idx="2386">
                  <c:v>2.3859999999999999E-2</c:v>
                </c:pt>
                <c:pt idx="2387">
                  <c:v>2.3869999999999999E-2</c:v>
                </c:pt>
                <c:pt idx="2388">
                  <c:v>2.3879999999999998E-2</c:v>
                </c:pt>
                <c:pt idx="2389">
                  <c:v>2.3890000000000002E-2</c:v>
                </c:pt>
                <c:pt idx="2390">
                  <c:v>2.3900000000000001E-2</c:v>
                </c:pt>
                <c:pt idx="2391">
                  <c:v>2.3910000000000001E-2</c:v>
                </c:pt>
                <c:pt idx="2392">
                  <c:v>2.392E-2</c:v>
                </c:pt>
                <c:pt idx="2393">
                  <c:v>2.393E-2</c:v>
                </c:pt>
                <c:pt idx="2394">
                  <c:v>2.3939999999999999E-2</c:v>
                </c:pt>
                <c:pt idx="2395">
                  <c:v>2.3949999999999999E-2</c:v>
                </c:pt>
                <c:pt idx="2396">
                  <c:v>2.3959999999999999E-2</c:v>
                </c:pt>
                <c:pt idx="2397">
                  <c:v>2.3970000000000002E-2</c:v>
                </c:pt>
                <c:pt idx="2398">
                  <c:v>2.3980000000000001E-2</c:v>
                </c:pt>
                <c:pt idx="2399">
                  <c:v>2.3990000000000001E-2</c:v>
                </c:pt>
                <c:pt idx="2400">
                  <c:v>2.4E-2</c:v>
                </c:pt>
                <c:pt idx="2401">
                  <c:v>2.401E-2</c:v>
                </c:pt>
                <c:pt idx="2402">
                  <c:v>2.402E-2</c:v>
                </c:pt>
                <c:pt idx="2403">
                  <c:v>2.4029999999999999E-2</c:v>
                </c:pt>
                <c:pt idx="2404">
                  <c:v>2.4039999999999999E-2</c:v>
                </c:pt>
                <c:pt idx="2405">
                  <c:v>2.4049999999999998E-2</c:v>
                </c:pt>
                <c:pt idx="2406">
                  <c:v>2.4060000000000002E-2</c:v>
                </c:pt>
                <c:pt idx="2407">
                  <c:v>2.4070000000000001E-2</c:v>
                </c:pt>
                <c:pt idx="2408">
                  <c:v>2.4080000000000001E-2</c:v>
                </c:pt>
                <c:pt idx="2409">
                  <c:v>2.409E-2</c:v>
                </c:pt>
                <c:pt idx="2410">
                  <c:v>2.41E-2</c:v>
                </c:pt>
                <c:pt idx="2411">
                  <c:v>2.4109999999999999E-2</c:v>
                </c:pt>
                <c:pt idx="2412">
                  <c:v>2.4119999999999999E-2</c:v>
                </c:pt>
                <c:pt idx="2413">
                  <c:v>2.4129999999999999E-2</c:v>
                </c:pt>
                <c:pt idx="2414">
                  <c:v>2.4140000000000002E-2</c:v>
                </c:pt>
                <c:pt idx="2415">
                  <c:v>2.4150000000000001E-2</c:v>
                </c:pt>
                <c:pt idx="2416">
                  <c:v>2.4160000000000001E-2</c:v>
                </c:pt>
                <c:pt idx="2417">
                  <c:v>2.4170000000000001E-2</c:v>
                </c:pt>
                <c:pt idx="2418">
                  <c:v>2.418E-2</c:v>
                </c:pt>
                <c:pt idx="2419">
                  <c:v>2.419E-2</c:v>
                </c:pt>
                <c:pt idx="2420">
                  <c:v>2.4199999999999999E-2</c:v>
                </c:pt>
                <c:pt idx="2421">
                  <c:v>2.4209999999999999E-2</c:v>
                </c:pt>
                <c:pt idx="2422">
                  <c:v>2.4219999999999998E-2</c:v>
                </c:pt>
                <c:pt idx="2423">
                  <c:v>2.4230000000000002E-2</c:v>
                </c:pt>
                <c:pt idx="2424">
                  <c:v>2.4240000000000001E-2</c:v>
                </c:pt>
                <c:pt idx="2425">
                  <c:v>2.4250000000000001E-2</c:v>
                </c:pt>
                <c:pt idx="2426">
                  <c:v>2.426E-2</c:v>
                </c:pt>
                <c:pt idx="2427">
                  <c:v>2.427E-2</c:v>
                </c:pt>
                <c:pt idx="2428">
                  <c:v>2.4279999999999999E-2</c:v>
                </c:pt>
                <c:pt idx="2429">
                  <c:v>2.4289999999999999E-2</c:v>
                </c:pt>
                <c:pt idx="2430">
                  <c:v>2.4299999999999999E-2</c:v>
                </c:pt>
                <c:pt idx="2431">
                  <c:v>2.4309999999999998E-2</c:v>
                </c:pt>
                <c:pt idx="2432">
                  <c:v>2.4320000000000001E-2</c:v>
                </c:pt>
                <c:pt idx="2433">
                  <c:v>2.4330000000000001E-2</c:v>
                </c:pt>
                <c:pt idx="2434">
                  <c:v>2.4340000000000001E-2</c:v>
                </c:pt>
                <c:pt idx="2435">
                  <c:v>2.435E-2</c:v>
                </c:pt>
                <c:pt idx="2436">
                  <c:v>2.436E-2</c:v>
                </c:pt>
                <c:pt idx="2437">
                  <c:v>2.4369999999999999E-2</c:v>
                </c:pt>
                <c:pt idx="2438">
                  <c:v>2.4379999999999999E-2</c:v>
                </c:pt>
                <c:pt idx="2439">
                  <c:v>2.4389999999999998E-2</c:v>
                </c:pt>
                <c:pt idx="2440">
                  <c:v>2.4400000000000002E-2</c:v>
                </c:pt>
                <c:pt idx="2441">
                  <c:v>2.4410000000000001E-2</c:v>
                </c:pt>
                <c:pt idx="2442">
                  <c:v>2.4420000000000001E-2</c:v>
                </c:pt>
                <c:pt idx="2443">
                  <c:v>2.443E-2</c:v>
                </c:pt>
                <c:pt idx="2444">
                  <c:v>2.444E-2</c:v>
                </c:pt>
                <c:pt idx="2445">
                  <c:v>2.445E-2</c:v>
                </c:pt>
                <c:pt idx="2446">
                  <c:v>2.4459999999999999E-2</c:v>
                </c:pt>
                <c:pt idx="2447">
                  <c:v>2.4469999999999999E-2</c:v>
                </c:pt>
                <c:pt idx="2448">
                  <c:v>2.4479999999999998E-2</c:v>
                </c:pt>
                <c:pt idx="2449">
                  <c:v>2.4490000000000001E-2</c:v>
                </c:pt>
                <c:pt idx="2450">
                  <c:v>2.4500000000000001E-2</c:v>
                </c:pt>
                <c:pt idx="2451">
                  <c:v>2.4510000000000001E-2</c:v>
                </c:pt>
                <c:pt idx="2452">
                  <c:v>2.452E-2</c:v>
                </c:pt>
                <c:pt idx="2453">
                  <c:v>2.453E-2</c:v>
                </c:pt>
                <c:pt idx="2454">
                  <c:v>2.4539999999999999E-2</c:v>
                </c:pt>
                <c:pt idx="2455">
                  <c:v>2.4549999999999999E-2</c:v>
                </c:pt>
                <c:pt idx="2456">
                  <c:v>2.4559999999999998E-2</c:v>
                </c:pt>
                <c:pt idx="2457">
                  <c:v>2.4570000000000002E-2</c:v>
                </c:pt>
                <c:pt idx="2458">
                  <c:v>2.4580000000000001E-2</c:v>
                </c:pt>
                <c:pt idx="2459">
                  <c:v>2.4590000000000001E-2</c:v>
                </c:pt>
                <c:pt idx="2460">
                  <c:v>2.46E-2</c:v>
                </c:pt>
                <c:pt idx="2461">
                  <c:v>2.461E-2</c:v>
                </c:pt>
                <c:pt idx="2462">
                  <c:v>2.462E-2</c:v>
                </c:pt>
                <c:pt idx="2463">
                  <c:v>2.4629999999999999E-2</c:v>
                </c:pt>
                <c:pt idx="2464">
                  <c:v>2.4639999999999999E-2</c:v>
                </c:pt>
                <c:pt idx="2465">
                  <c:v>2.4649999999999998E-2</c:v>
                </c:pt>
                <c:pt idx="2466">
                  <c:v>2.4660000000000001E-2</c:v>
                </c:pt>
                <c:pt idx="2467">
                  <c:v>2.4670000000000001E-2</c:v>
                </c:pt>
                <c:pt idx="2468">
                  <c:v>2.4680000000000001E-2</c:v>
                </c:pt>
                <c:pt idx="2469">
                  <c:v>2.469E-2</c:v>
                </c:pt>
                <c:pt idx="2470">
                  <c:v>2.47E-2</c:v>
                </c:pt>
                <c:pt idx="2471">
                  <c:v>2.4709999999999999E-2</c:v>
                </c:pt>
                <c:pt idx="2472">
                  <c:v>2.4719999999999999E-2</c:v>
                </c:pt>
                <c:pt idx="2473">
                  <c:v>2.4729999999999999E-2</c:v>
                </c:pt>
                <c:pt idx="2474">
                  <c:v>2.4740000000000002E-2</c:v>
                </c:pt>
                <c:pt idx="2475">
                  <c:v>2.4750000000000001E-2</c:v>
                </c:pt>
                <c:pt idx="2476">
                  <c:v>2.4760000000000001E-2</c:v>
                </c:pt>
                <c:pt idx="2477">
                  <c:v>2.477E-2</c:v>
                </c:pt>
                <c:pt idx="2478">
                  <c:v>2.478E-2</c:v>
                </c:pt>
                <c:pt idx="2479">
                  <c:v>2.479E-2</c:v>
                </c:pt>
                <c:pt idx="2480">
                  <c:v>2.4799999999999999E-2</c:v>
                </c:pt>
                <c:pt idx="2481">
                  <c:v>2.4809999999999999E-2</c:v>
                </c:pt>
                <c:pt idx="2482">
                  <c:v>2.4819999999999998E-2</c:v>
                </c:pt>
                <c:pt idx="2483">
                  <c:v>2.4830000000000001E-2</c:v>
                </c:pt>
                <c:pt idx="2484">
                  <c:v>2.4840000000000001E-2</c:v>
                </c:pt>
                <c:pt idx="2485">
                  <c:v>2.4850000000000001E-2</c:v>
                </c:pt>
                <c:pt idx="2486">
                  <c:v>2.486E-2</c:v>
                </c:pt>
                <c:pt idx="2487">
                  <c:v>2.487E-2</c:v>
                </c:pt>
                <c:pt idx="2488">
                  <c:v>2.4879999999999999E-2</c:v>
                </c:pt>
                <c:pt idx="2489">
                  <c:v>2.4889999999999999E-2</c:v>
                </c:pt>
                <c:pt idx="2490">
                  <c:v>2.4899999999999999E-2</c:v>
                </c:pt>
                <c:pt idx="2491">
                  <c:v>2.4910000000000002E-2</c:v>
                </c:pt>
                <c:pt idx="2492">
                  <c:v>2.4920000000000001E-2</c:v>
                </c:pt>
                <c:pt idx="2493">
                  <c:v>2.4930000000000001E-2</c:v>
                </c:pt>
                <c:pt idx="2494">
                  <c:v>2.494E-2</c:v>
                </c:pt>
                <c:pt idx="2495">
                  <c:v>2.495E-2</c:v>
                </c:pt>
                <c:pt idx="2496">
                  <c:v>2.496E-2</c:v>
                </c:pt>
              </c:numCache>
            </c:numRef>
          </c:xVal>
          <c:yVal>
            <c:numRef>
              <c:f>Sheet1!$M$4:$M$2500</c:f>
              <c:numCache>
                <c:formatCode>General</c:formatCode>
                <c:ptCount val="2497"/>
                <c:pt idx="0">
                  <c:v>0</c:v>
                </c:pt>
                <c:pt idx="1">
                  <c:v>1.3567246413287681</c:v>
                </c:pt>
                <c:pt idx="2">
                  <c:v>2.4143861464822707</c:v>
                </c:pt>
                <c:pt idx="3">
                  <c:v>3.2338933136532653</c:v>
                </c:pt>
                <c:pt idx="4">
                  <c:v>3.8638339844871399</c:v>
                </c:pt>
                <c:pt idx="5">
                  <c:v>4.3429658677120919</c:v>
                </c:pt>
                <c:pt idx="6">
                  <c:v>4.7022038418750292</c:v>
                </c:pt>
                <c:pt idx="7">
                  <c:v>4.9662055236040779</c:v>
                </c:pt>
                <c:pt idx="8">
                  <c:v>5.1546363117691394</c:v>
                </c:pt>
                <c:pt idx="9">
                  <c:v>5.2831787012955811</c:v>
                </c:pt>
                <c:pt idx="10">
                  <c:v>5.364337562376301</c:v>
                </c:pt>
                <c:pt idx="11">
                  <c:v>5.4080826305705321</c:v>
                </c:pt>
                <c:pt idx="12">
                  <c:v>5.4223611155324329</c:v>
                </c:pt>
                <c:pt idx="13">
                  <c:v>5.4135066838361192</c:v>
                </c:pt>
                <c:pt idx="14">
                  <c:v>5.3865657638401636</c:v>
                </c:pt>
                <c:pt idx="15">
                  <c:v>5.345557885922787</c:v>
                </c:pt>
                <c:pt idx="16">
                  <c:v>5.2936833928308848</c:v>
                </c:pt>
                <c:pt idx="17">
                  <c:v>5.2334891592768953</c:v>
                </c:pt>
                <c:pt idx="18">
                  <c:v>5.1670008092238344</c:v>
                </c:pt>
                <c:pt idx="19">
                  <c:v>5.0958282033662305</c:v>
                </c:pt>
                <c:pt idx="20">
                  <c:v>5.0212496002566009</c:v>
                </c:pt>
                <c:pt idx="21">
                  <c:v>4.9442788022231055</c:v>
                </c:pt>
                <c:pt idx="22">
                  <c:v>4.8657187257284322</c:v>
                </c:pt>
                <c:pt idx="23">
                  <c:v>4.786204140496638</c:v>
                </c:pt>
                <c:pt idx="24">
                  <c:v>4.7062357669703205</c:v>
                </c:pt>
                <c:pt idx="25">
                  <c:v>4.6262074790415335</c:v>
                </c:pt>
                <c:pt idx="26">
                  <c:v>4.5464280058557822</c:v>
                </c:pt>
                <c:pt idx="27">
                  <c:v>4.4671382447324008</c:v>
                </c:pt>
                <c:pt idx="28">
                  <c:v>4.3885250724451792</c:v>
                </c:pt>
                <c:pt idx="29">
                  <c:v>4.3107323627508407</c:v>
                </c:pt>
                <c:pt idx="30">
                  <c:v>4.2338697749533907</c:v>
                </c:pt>
                <c:pt idx="31">
                  <c:v>4.158019764120283</c:v>
                </c:pt>
                <c:pt idx="32">
                  <c:v>4.0832431724740816</c:v>
                </c:pt>
                <c:pt idx="33">
                  <c:v>4.0095836888052627</c:v>
                </c:pt>
                <c:pt idx="34">
                  <c:v>3.937071404765609</c:v>
                </c:pt>
                <c:pt idx="35">
                  <c:v>3.8657256506373181</c:v>
                </c:pt>
                <c:pt idx="36">
                  <c:v>3.7955572562609108</c:v>
                </c:pt>
                <c:pt idx="37">
                  <c:v>3.7265703533547834</c:v>
                </c:pt>
                <c:pt idx="38">
                  <c:v>3.6587638119623151</c:v>
                </c:pt>
                <c:pt idx="39">
                  <c:v>3.5921323850154296</c:v>
                </c:pt>
                <c:pt idx="40">
                  <c:v>3.5266676200461942</c:v>
                </c:pt>
                <c:pt idx="41">
                  <c:v>3.4623585851443566</c:v>
                </c:pt>
                <c:pt idx="42">
                  <c:v>3.3991924467374015</c:v>
                </c:pt>
                <c:pt idx="43">
                  <c:v>3.3371549291731668</c:v>
                </c:pt>
                <c:pt idx="44">
                  <c:v>3.2762306800241205</c:v>
                </c:pt>
                <c:pt idx="45">
                  <c:v>3.2164035601967211</c:v>
                </c:pt>
                <c:pt idx="46">
                  <c:v>3.1576568740711131</c:v>
                </c:pt>
                <c:pt idx="47">
                  <c:v>3.0999735518181861</c:v>
                </c:pt>
                <c:pt idx="48">
                  <c:v>3.0433362935850812</c:v>
                </c:pt>
                <c:pt idx="49">
                  <c:v>2.9877276832807382</c:v>
                </c:pt>
                <c:pt idx="50">
                  <c:v>2.9331302781297133</c:v>
                </c:pt>
                <c:pt idx="51">
                  <c:v>2.8795266789151905</c:v>
                </c:pt>
                <c:pt idx="52">
                  <c:v>2.8268995848369158</c:v>
                </c:pt>
                <c:pt idx="53">
                  <c:v>2.7752318361158146</c:v>
                </c:pt>
                <c:pt idx="54">
                  <c:v>2.72450644684357</c:v>
                </c:pt>
                <c:pt idx="55">
                  <c:v>2.6747066300700109</c:v>
                </c:pt>
                <c:pt idx="56">
                  <c:v>2.6258158167179539</c:v>
                </c:pt>
                <c:pt idx="57">
                  <c:v>2.5778176695933821</c:v>
                </c:pt>
                <c:pt idx="58">
                  <c:v>2.5306960935022227</c:v>
                </c:pt>
                <c:pt idx="59">
                  <c:v>2.4844352422801497</c:v>
                </c:pt>
                <c:pt idx="60">
                  <c:v>2.4390195233785019</c:v>
                </c:pt>
                <c:pt idx="61">
                  <c:v>2.394433600519037</c:v>
                </c:pt>
                <c:pt idx="62">
                  <c:v>2.3506623948262684</c:v>
                </c:pt>
                <c:pt idx="63">
                  <c:v>2.3076910847631509</c:v>
                </c:pt>
                <c:pt idx="64">
                  <c:v>2.2655051051297175</c:v>
                </c:pt>
                <c:pt idx="65">
                  <c:v>2.2240901453314552</c:v>
                </c:pt>
                <c:pt idx="66">
                  <c:v>2.1834321470820885</c:v>
                </c:pt>
                <c:pt idx="67">
                  <c:v>2.1435173016718578</c:v>
                </c:pt>
                <c:pt idx="68">
                  <c:v>2.1043320469055371</c:v>
                </c:pt>
                <c:pt idx="69">
                  <c:v>2.0658630637931066</c:v>
                </c:pt>
                <c:pt idx="70">
                  <c:v>2.0280972730589037</c:v>
                </c:pt>
                <c:pt idx="71">
                  <c:v>1.9910218315215089</c:v>
                </c:pt>
                <c:pt idx="72">
                  <c:v>1.9546241283857415</c:v>
                </c:pt>
                <c:pt idx="73">
                  <c:v>1.9188917814795388</c:v>
                </c:pt>
                <c:pt idx="74">
                  <c:v>1.8838126334615528</c:v>
                </c:pt>
                <c:pt idx="75">
                  <c:v>1.8493747480198357</c:v>
                </c:pt>
                <c:pt idx="76">
                  <c:v>1.8155664060775925</c:v>
                </c:pt>
                <c:pt idx="77">
                  <c:v>1.7823761020184863</c:v>
                </c:pt>
                <c:pt idx="78">
                  <c:v>1.7497925399412102</c:v>
                </c:pt>
                <c:pt idx="79">
                  <c:v>1.7178046299508276</c:v>
                </c:pt>
                <c:pt idx="80">
                  <c:v>1.686401484492611</c:v>
                </c:pt>
                <c:pt idx="81">
                  <c:v>1.6555724147327182</c:v>
                </c:pt>
                <c:pt idx="82">
                  <c:v>1.6253069269889344</c:v>
                </c:pt>
                <c:pt idx="83">
                  <c:v>1.5955947192138136</c:v>
                </c:pt>
                <c:pt idx="84">
                  <c:v>1.5664256775318626</c:v>
                </c:pt>
                <c:pt idx="85">
                  <c:v>1.5377898728318495</c:v>
                </c:pt>
                <c:pt idx="86">
                  <c:v>1.5096775574148829</c:v>
                </c:pt>
                <c:pt idx="87">
                  <c:v>1.4820791616985627</c:v>
                </c:pt>
                <c:pt idx="88">
                  <c:v>1.4549852909772287</c:v>
                </c:pt>
                <c:pt idx="89">
                  <c:v>1.428386722238119</c:v>
                </c:pt>
                <c:pt idx="90">
                  <c:v>1.4022744010330894</c:v>
                </c:pt>
                <c:pt idx="91">
                  <c:v>1.3766394384054128</c:v>
                </c:pt>
                <c:pt idx="92">
                  <c:v>1.3514731078710747</c:v>
                </c:pt>
                <c:pt idx="93">
                  <c:v>1.3267668424539099</c:v>
                </c:pt>
                <c:pt idx="94">
                  <c:v>1.3025122317738727</c:v>
                </c:pt>
                <c:pt idx="95">
                  <c:v>1.2787010191876742</c:v>
                </c:pt>
                <c:pt idx="96">
                  <c:v>1.2553250989810187</c:v>
                </c:pt>
                <c:pt idx="97">
                  <c:v>1.2323765136116176</c:v>
                </c:pt>
                <c:pt idx="98">
                  <c:v>1.2098474510021719</c:v>
                </c:pt>
                <c:pt idx="99">
                  <c:v>1.1877302418824951</c:v>
                </c:pt>
                <c:pt idx="100">
                  <c:v>1.1660173571799497</c:v>
                </c:pt>
                <c:pt idx="101">
                  <c:v>1.1447014054573665</c:v>
                </c:pt>
                <c:pt idx="102">
                  <c:v>1.1237751303976264</c:v>
                </c:pt>
                <c:pt idx="103">
                  <c:v>1.1032314083340873</c:v>
                </c:pt>
                <c:pt idx="104">
                  <c:v>1.0830632458260419</c:v>
                </c:pt>
                <c:pt idx="105">
                  <c:v>1.0632637772784121</c:v>
                </c:pt>
                <c:pt idx="106">
                  <c:v>1.0438262626048873</c:v>
                </c:pt>
                <c:pt idx="107">
                  <c:v>1.0247440849337217</c:v>
                </c:pt>
                <c:pt idx="108">
                  <c:v>1.0060107483554317</c:v>
                </c:pt>
                <c:pt idx="109">
                  <c:v>0.98761987571162591</c:v>
                </c:pt>
                <c:pt idx="110">
                  <c:v>0.9695652064242356</c:v>
                </c:pt>
                <c:pt idx="111">
                  <c:v>0.9518405943643975</c:v>
                </c:pt>
                <c:pt idx="112">
                  <c:v>0.93444000576028541</c:v>
                </c:pt>
                <c:pt idx="113">
                  <c:v>0.91735751714316616</c:v>
                </c:pt>
                <c:pt idx="114">
                  <c:v>0.90058731333100095</c:v>
                </c:pt>
                <c:pt idx="115">
                  <c:v>0.88412368544888986</c:v>
                </c:pt>
                <c:pt idx="116">
                  <c:v>0.86796102898570449</c:v>
                </c:pt>
                <c:pt idx="117">
                  <c:v>0.85209384188623594</c:v>
                </c:pt>
                <c:pt idx="118">
                  <c:v>0.8365167226782203</c:v>
                </c:pt>
                <c:pt idx="119">
                  <c:v>0.82122436863359505</c:v>
                </c:pt>
                <c:pt idx="120">
                  <c:v>0.80621157396337251</c:v>
                </c:pt>
                <c:pt idx="121">
                  <c:v>0.79147322804550246</c:v>
                </c:pt>
                <c:pt idx="122">
                  <c:v>0.777004313685139</c:v>
                </c:pt>
                <c:pt idx="123">
                  <c:v>0.76279990540670195</c:v>
                </c:pt>
                <c:pt idx="124">
                  <c:v>0.74885516777716199</c:v>
                </c:pt>
                <c:pt idx="125">
                  <c:v>0.73516535375997982</c:v>
                </c:pt>
                <c:pt idx="126">
                  <c:v>0.72172580309913204</c:v>
                </c:pt>
                <c:pt idx="127">
                  <c:v>0.70853194073268089</c:v>
                </c:pt>
                <c:pt idx="128">
                  <c:v>0.6955792752353428</c:v>
                </c:pt>
                <c:pt idx="129">
                  <c:v>0.68286339728953149</c:v>
                </c:pt>
                <c:pt idx="130">
                  <c:v>0.67037997818434514</c:v>
                </c:pt>
                <c:pt idx="131">
                  <c:v>0.65812476834200162</c:v>
                </c:pt>
                <c:pt idx="132">
                  <c:v>0.64609359587120496</c:v>
                </c:pt>
                <c:pt idx="133">
                  <c:v>0.63428236514696135</c:v>
                </c:pt>
                <c:pt idx="134">
                  <c:v>0.62268705541635438</c:v>
                </c:pt>
                <c:pt idx="135">
                  <c:v>0.61130371942981265</c:v>
                </c:pt>
                <c:pt idx="136">
                  <c:v>0.60012848209739245</c:v>
                </c:pt>
                <c:pt idx="137">
                  <c:v>0.58915753916963254</c:v>
                </c:pt>
                <c:pt idx="138">
                  <c:v>0.578387155942516</c:v>
                </c:pt>
                <c:pt idx="139">
                  <c:v>0.56781366598611471</c:v>
                </c:pt>
                <c:pt idx="140">
                  <c:v>0.5574334698964688</c:v>
                </c:pt>
                <c:pt idx="141">
                  <c:v>0.54724303407028729</c:v>
                </c:pt>
                <c:pt idx="142">
                  <c:v>0.53723888950204612</c:v>
                </c:pt>
                <c:pt idx="143">
                  <c:v>0.52741763060307645</c:v>
                </c:pt>
                <c:pt idx="144">
                  <c:v>0.51777591404224355</c:v>
                </c:pt>
                <c:pt idx="145">
                  <c:v>0.50831045760781524</c:v>
                </c:pt>
                <c:pt idx="146">
                  <c:v>0.49901803909014064</c:v>
                </c:pt>
                <c:pt idx="147">
                  <c:v>0.48989549518475145</c:v>
                </c:pt>
                <c:pt idx="148">
                  <c:v>0.48093972041551813</c:v>
                </c:pt>
                <c:pt idx="149">
                  <c:v>0.4721476660774892</c:v>
                </c:pt>
                <c:pt idx="150">
                  <c:v>0.46351633919905905</c:v>
                </c:pt>
                <c:pt idx="151">
                  <c:v>0.45504280152310628</c:v>
                </c:pt>
                <c:pt idx="152">
                  <c:v>0.44672416850675994</c:v>
                </c:pt>
                <c:pt idx="153">
                  <c:v>0.43855760833944862</c:v>
                </c:pt>
                <c:pt idx="154">
                  <c:v>0.43054034097890237</c:v>
                </c:pt>
                <c:pt idx="155">
                  <c:v>0.42266963720477674</c:v>
                </c:pt>
                <c:pt idx="156">
                  <c:v>0.41494281768957836</c:v>
                </c:pt>
                <c:pt idx="157">
                  <c:v>0.40735725208657286</c:v>
                </c:pt>
                <c:pt idx="158">
                  <c:v>0.39991035813436931</c:v>
                </c:pt>
                <c:pt idx="159">
                  <c:v>0.39259960077787226</c:v>
                </c:pt>
                <c:pt idx="160">
                  <c:v>0.38542249130530304</c:v>
                </c:pt>
                <c:pt idx="161">
                  <c:v>0.37837658650099942</c:v>
                </c:pt>
                <c:pt idx="162">
                  <c:v>0.37145948781370047</c:v>
                </c:pt>
                <c:pt idx="163">
                  <c:v>0.36466884054003751</c:v>
                </c:pt>
                <c:pt idx="164">
                  <c:v>0.35800233302295109</c:v>
                </c:pt>
                <c:pt idx="165">
                  <c:v>0.35145769586476233</c:v>
                </c:pt>
                <c:pt idx="166">
                  <c:v>0.34503270115462858</c:v>
                </c:pt>
                <c:pt idx="167">
                  <c:v>0.33872516171012429</c:v>
                </c:pt>
                <c:pt idx="168">
                  <c:v>0.33253293033268372</c:v>
                </c:pt>
                <c:pt idx="169">
                  <c:v>0.32645389907665789</c:v>
                </c:pt>
                <c:pt idx="170">
                  <c:v>0.32048599853173115</c:v>
                </c:pt>
                <c:pt idx="171">
                  <c:v>0.31462719711845782</c:v>
                </c:pt>
                <c:pt idx="172">
                  <c:v>0.30887550039667611</c:v>
                </c:pt>
                <c:pt idx="173">
                  <c:v>0.30322895038656578</c:v>
                </c:pt>
                <c:pt idx="174">
                  <c:v>0.29768562490211614</c:v>
                </c:pt>
                <c:pt idx="175">
                  <c:v>0.29224363689678051</c:v>
                </c:pt>
                <c:pt idx="176">
                  <c:v>0.2869011338210915</c:v>
                </c:pt>
                <c:pt idx="177">
                  <c:v>0.2816562969920206</c:v>
                </c:pt>
                <c:pt idx="178">
                  <c:v>0.27650734097386626</c:v>
                </c:pt>
                <c:pt idx="179">
                  <c:v>0.27145251297045891</c:v>
                </c:pt>
                <c:pt idx="180">
                  <c:v>0.26649009222847919</c:v>
                </c:pt>
                <c:pt idx="181">
                  <c:v>0.2616183894516822</c:v>
                </c:pt>
                <c:pt idx="182">
                  <c:v>0.25683574622583139</c:v>
                </c:pt>
                <c:pt idx="183">
                  <c:v>0.25214053445414436</c:v>
                </c:pt>
                <c:pt idx="184">
                  <c:v>0.24753115580306054</c:v>
                </c:pt>
                <c:pt idx="185">
                  <c:v>0.24300604115813912</c:v>
                </c:pt>
                <c:pt idx="186">
                  <c:v>0.23856365008990557</c:v>
                </c:pt>
                <c:pt idx="187">
                  <c:v>0.23420247032946118</c:v>
                </c:pt>
                <c:pt idx="188">
                  <c:v>0.22992101725368039</c:v>
                </c:pt>
                <c:pt idx="189">
                  <c:v>0.22571783337981835</c:v>
                </c:pt>
                <c:pt idx="190">
                  <c:v>0.22159148786935839</c:v>
                </c:pt>
                <c:pt idx="191">
                  <c:v>0.21754057604092844</c:v>
                </c:pt>
                <c:pt idx="192">
                  <c:v>0.21356371889212325</c:v>
                </c:pt>
                <c:pt idx="193">
                  <c:v>0.20965956263006666</c:v>
                </c:pt>
                <c:pt idx="194">
                  <c:v>0.20582677821055723</c:v>
                </c:pt>
                <c:pt idx="195">
                  <c:v>0.20206406088563766</c:v>
                </c:pt>
                <c:pt idx="196">
                  <c:v>0.19837012975943483</c:v>
                </c:pt>
                <c:pt idx="197">
                  <c:v>0.19474372735212114</c:v>
                </c:pt>
                <c:pt idx="198">
                  <c:v>0.19118361917184509</c:v>
                </c:pt>
                <c:pt idx="199">
                  <c:v>0.18768859329448895</c:v>
                </c:pt>
                <c:pt idx="200">
                  <c:v>0.18425745995110765</c:v>
                </c:pt>
                <c:pt idx="201">
                  <c:v>0.18088905112291098</c:v>
                </c:pt>
                <c:pt idx="202">
                  <c:v>0.17758222014364844</c:v>
                </c:pt>
                <c:pt idx="203">
                  <c:v>0.17433584130926447</c:v>
                </c:pt>
                <c:pt idx="204">
                  <c:v>0.17114880949468797</c:v>
                </c:pt>
                <c:pt idx="205">
                  <c:v>0.16802003977762886</c:v>
                </c:pt>
                <c:pt idx="206">
                  <c:v>0.16494846706925054</c:v>
                </c:pt>
                <c:pt idx="207">
                  <c:v>0.16193304575159539</c:v>
                </c:pt>
                <c:pt idx="208">
                  <c:v>0.15897274932163707</c:v>
                </c:pt>
                <c:pt idx="209">
                  <c:v>0.15606657004184127</c:v>
                </c:pt>
                <c:pt idx="210">
                  <c:v>0.15321351859711385</c:v>
                </c:pt>
                <c:pt idx="211">
                  <c:v>0.15041262375801998</c:v>
                </c:pt>
                <c:pt idx="212">
                  <c:v>0.14766293205016087</c:v>
                </c:pt>
                <c:pt idx="213">
                  <c:v>0.14496350742959377</c:v>
                </c:pt>
                <c:pt idx="214">
                  <c:v>0.14231343096418625</c:v>
                </c:pt>
                <c:pt idx="215">
                  <c:v>0.13971180052079504</c:v>
                </c:pt>
                <c:pt idx="216">
                  <c:v>0.13715773045816435</c:v>
                </c:pt>
                <c:pt idx="217">
                  <c:v>0.13465035132543729</c:v>
                </c:pt>
                <c:pt idx="218">
                  <c:v>0.13218880956617957</c:v>
                </c:pt>
                <c:pt idx="219">
                  <c:v>0.1297722672278141</c:v>
                </c:pt>
                <c:pt idx="220">
                  <c:v>0.12739990167636636</c:v>
                </c:pt>
                <c:pt idx="221">
                  <c:v>0.12507090531642562</c:v>
                </c:pt>
                <c:pt idx="222">
                  <c:v>0.12278448531622478</c:v>
                </c:pt>
                <c:pt idx="223">
                  <c:v>0.12053986333774692</c:v>
                </c:pt>
                <c:pt idx="224">
                  <c:v>0.11833627527176464</c:v>
                </c:pt>
                <c:pt idx="225">
                  <c:v>0.11617297097772353</c:v>
                </c:pt>
                <c:pt idx="226">
                  <c:v>0.1140492140283819</c:v>
                </c:pt>
                <c:pt idx="227">
                  <c:v>0.11196428145911697</c:v>
                </c:pt>
                <c:pt idx="228">
                  <c:v>0.1099174635218152</c:v>
                </c:pt>
                <c:pt idx="229">
                  <c:v>0.10790806344326137</c:v>
                </c:pt>
                <c:pt idx="230">
                  <c:v>0.10593539718794484</c:v>
                </c:pt>
                <c:pt idx="231">
                  <c:v>0.10399879322520118</c:v>
                </c:pt>
                <c:pt idx="232">
                  <c:v>0.10209759230061163</c:v>
                </c:pt>
                <c:pt idx="233">
                  <c:v>0.1002311472115809</c:v>
                </c:pt>
                <c:pt idx="234">
                  <c:v>9.8398822587018306E-2</c:v>
                </c:pt>
                <c:pt idx="235">
                  <c:v>9.6599994671045616E-2</c:v>
                </c:pt>
                <c:pt idx="236">
                  <c:v>9.4834051110659817E-2</c:v>
                </c:pt>
                <c:pt idx="237">
                  <c:v>9.3100390747277093E-2</c:v>
                </c:pt>
                <c:pt idx="238">
                  <c:v>9.1398423412088051E-2</c:v>
                </c:pt>
                <c:pt idx="239">
                  <c:v>8.9727569725153333E-2</c:v>
                </c:pt>
                <c:pt idx="240">
                  <c:v>8.8087260898172731E-2</c:v>
                </c:pt>
                <c:pt idx="241">
                  <c:v>8.6476938540859138E-2</c:v>
                </c:pt>
                <c:pt idx="242">
                  <c:v>8.4896054470853272E-2</c:v>
                </c:pt>
                <c:pt idx="243">
                  <c:v>8.3344070527111902E-2</c:v>
                </c:pt>
                <c:pt idx="244">
                  <c:v>8.1820458386708581E-2</c:v>
                </c:pt>
                <c:pt idx="245">
                  <c:v>8.0324699384983392E-2</c:v>
                </c:pt>
                <c:pt idx="246">
                  <c:v>7.8856284338979746E-2</c:v>
                </c:pt>
                <c:pt idx="247">
                  <c:v>7.7414713374109781E-2</c:v>
                </c:pt>
                <c:pt idx="248">
                  <c:v>7.5999495753988067E-2</c:v>
                </c:pt>
                <c:pt idx="249">
                  <c:v>7.4610149713376428E-2</c:v>
                </c:pt>
                <c:pt idx="250">
                  <c:v>7.3246202294182119E-2</c:v>
                </c:pt>
                <c:pt idx="251">
                  <c:v>7.1907189184454726E-2</c:v>
                </c:pt>
                <c:pt idx="252">
                  <c:v>7.0592654560326026E-2</c:v>
                </c:pt>
                <c:pt idx="253">
                  <c:v>6.9302150930839676E-2</c:v>
                </c:pt>
                <c:pt idx="254">
                  <c:v>6.8035238985616933E-2</c:v>
                </c:pt>
                <c:pt idx="255">
                  <c:v>6.6791487445307884E-2</c:v>
                </c:pt>
                <c:pt idx="256">
                  <c:v>6.5570472914776134E-2</c:v>
                </c:pt>
                <c:pt idx="257">
                  <c:v>6.4371779738967905E-2</c:v>
                </c:pt>
                <c:pt idx="258">
                  <c:v>6.319499986141501E-2</c:v>
                </c:pt>
                <c:pt idx="259">
                  <c:v>6.2039732685325852E-2</c:v>
                </c:pt>
                <c:pt idx="260">
                  <c:v>6.0905584937214728E-2</c:v>
                </c:pt>
                <c:pt idx="261">
                  <c:v>5.9792170533024887E-2</c:v>
                </c:pt>
                <c:pt idx="262">
                  <c:v>5.8699110446698267E-2</c:v>
                </c:pt>
                <c:pt idx="263">
                  <c:v>5.7626032581148484E-2</c:v>
                </c:pt>
                <c:pt idx="264">
                  <c:v>5.657257164159251E-2</c:v>
                </c:pt>
                <c:pt idx="265">
                  <c:v>5.5538369011197554E-2</c:v>
                </c:pt>
                <c:pt idx="266">
                  <c:v>5.4523072629001669E-2</c:v>
                </c:pt>
                <c:pt idx="267">
                  <c:v>5.3526336870065888E-2</c:v>
                </c:pt>
                <c:pt idx="268">
                  <c:v>5.2547822427817518E-2</c:v>
                </c:pt>
                <c:pt idx="269">
                  <c:v>5.1587196198543878E-2</c:v>
                </c:pt>
                <c:pt idx="270">
                  <c:v>5.0644131167998041E-2</c:v>
                </c:pt>
                <c:pt idx="271">
                  <c:v>4.9718306300077314E-2</c:v>
                </c:pt>
                <c:pt idx="272">
                  <c:v>4.8809406427536978E-2</c:v>
                </c:pt>
                <c:pt idx="273">
                  <c:v>4.7917122144701577E-2</c:v>
                </c:pt>
                <c:pt idx="274">
                  <c:v>4.7041149702137679E-2</c:v>
                </c:pt>
                <c:pt idx="275">
                  <c:v>4.6181190903252387E-2</c:v>
                </c:pt>
                <c:pt idx="276">
                  <c:v>4.5336953002781878E-2</c:v>
                </c:pt>
                <c:pt idx="277">
                  <c:v>4.4508148607135541E-2</c:v>
                </c:pt>
                <c:pt idx="278">
                  <c:v>4.3694495576562201E-2</c:v>
                </c:pt>
                <c:pt idx="279">
                  <c:v>4.2895716929104703E-2</c:v>
                </c:pt>
                <c:pt idx="280">
                  <c:v>4.2111540746310461E-2</c:v>
                </c:pt>
                <c:pt idx="281">
                  <c:v>4.1341700080665358E-2</c:v>
                </c:pt>
                <c:pt idx="282">
                  <c:v>4.0585932864720183E-2</c:v>
                </c:pt>
                <c:pt idx="283">
                  <c:v>3.9843981821878295E-2</c:v>
                </c:pt>
                <c:pt idx="284">
                  <c:v>3.9115594378813921E-2</c:v>
                </c:pt>
                <c:pt idx="285">
                  <c:v>3.8400522579491829E-2</c:v>
                </c:pt>
                <c:pt idx="286">
                  <c:v>3.7698523000758599E-2</c:v>
                </c:pt>
                <c:pt idx="287">
                  <c:v>3.7009356669477224E-2</c:v>
                </c:pt>
                <c:pt idx="288">
                  <c:v>3.6332788981176159E-2</c:v>
                </c:pt>
                <c:pt idx="289">
                  <c:v>3.5668589620185973E-2</c:v>
                </c:pt>
                <c:pt idx="290">
                  <c:v>3.5016532481235721E-2</c:v>
                </c:pt>
                <c:pt idx="291">
                  <c:v>3.4376395592482741E-2</c:v>
                </c:pt>
                <c:pt idx="292">
                  <c:v>3.3747961039949419E-2</c:v>
                </c:pt>
                <c:pt idx="293">
                  <c:v>3.3131014893341477E-2</c:v>
                </c:pt>
                <c:pt idx="294">
                  <c:v>3.2525347133222214E-2</c:v>
                </c:pt>
                <c:pt idx="295">
                  <c:v>3.1930751579518295E-2</c:v>
                </c:pt>
                <c:pt idx="296">
                  <c:v>3.1347025821332197E-2</c:v>
                </c:pt>
                <c:pt idx="297">
                  <c:v>3.0773971148038062E-2</c:v>
                </c:pt>
                <c:pt idx="298">
                  <c:v>3.0211392481637105E-2</c:v>
                </c:pt>
                <c:pt idx="299">
                  <c:v>2.9659098310349477E-2</c:v>
                </c:pt>
                <c:pt idx="300">
                  <c:v>2.9116900623420306E-2</c:v>
                </c:pt>
                <c:pt idx="301">
                  <c:v>2.8584614847117495E-2</c:v>
                </c:pt>
                <c:pt idx="302">
                  <c:v>2.8062059781899615E-2</c:v>
                </c:pt>
                <c:pt idx="303">
                  <c:v>2.75490575407322E-2</c:v>
                </c:pt>
                <c:pt idx="304">
                  <c:v>2.7045433488531959E-2</c:v>
                </c:pt>
                <c:pt idx="305">
                  <c:v>2.6551016182717831E-2</c:v>
                </c:pt>
                <c:pt idx="306">
                  <c:v>2.6065637314848997E-2</c:v>
                </c:pt>
                <c:pt idx="307">
                  <c:v>2.5589131653329471E-2</c:v>
                </c:pt>
                <c:pt idx="308">
                  <c:v>2.5121336987160549E-2</c:v>
                </c:pt>
                <c:pt idx="309">
                  <c:v>2.4662094070721167E-2</c:v>
                </c:pt>
                <c:pt idx="310">
                  <c:v>2.4211246569557972E-2</c:v>
                </c:pt>
                <c:pt idx="311">
                  <c:v>2.3768641007166171E-2</c:v>
                </c:pt>
                <c:pt idx="312">
                  <c:v>2.3334126712743462E-2</c:v>
                </c:pt>
                <c:pt idx="313">
                  <c:v>2.2907555769899002E-2</c:v>
                </c:pt>
                <c:pt idx="314">
                  <c:v>2.2488782966300115E-2</c:v>
                </c:pt>
                <c:pt idx="315">
                  <c:v>2.2077665744239281E-2</c:v>
                </c:pt>
                <c:pt idx="316">
                  <c:v>2.1674064152105061E-2</c:v>
                </c:pt>
                <c:pt idx="317">
                  <c:v>2.1277840796740107E-2</c:v>
                </c:pt>
                <c:pt idx="318">
                  <c:v>2.0888860796669979E-2</c:v>
                </c:pt>
                <c:pt idx="319">
                  <c:v>2.0506991736187193E-2</c:v>
                </c:pt>
                <c:pt idx="320">
                  <c:v>2.0132103620274479E-2</c:v>
                </c:pt>
                <c:pt idx="321">
                  <c:v>1.9764068830352286E-2</c:v>
                </c:pt>
                <c:pt idx="322">
                  <c:v>1.9402762080835006E-2</c:v>
                </c:pt>
                <c:pt idx="323">
                  <c:v>1.9048060376481633E-2</c:v>
                </c:pt>
                <c:pt idx="324">
                  <c:v>1.86998429705259E-2</c:v>
                </c:pt>
                <c:pt idx="325">
                  <c:v>1.8357991323572093E-2</c:v>
                </c:pt>
                <c:pt idx="326">
                  <c:v>1.8022389063241977E-2</c:v>
                </c:pt>
                <c:pt idx="327">
                  <c:v>1.7692921944559629E-2</c:v>
                </c:pt>
                <c:pt idx="328">
                  <c:v>1.7369477811060414E-2</c:v>
                </c:pt>
                <c:pt idx="329">
                  <c:v>1.7051946556610978E-2</c:v>
                </c:pt>
                <c:pt idx="330">
                  <c:v>1.6740220087927062E-2</c:v>
                </c:pt>
                <c:pt idx="331">
                  <c:v>1.6434192287776709E-2</c:v>
                </c:pt>
                <c:pt idx="332">
                  <c:v>1.6133758978856029E-2</c:v>
                </c:pt>
                <c:pt idx="333">
                  <c:v>1.5838817888325439E-2</c:v>
                </c:pt>
                <c:pt idx="334">
                  <c:v>1.554926861299411E-2</c:v>
                </c:pt>
                <c:pt idx="335">
                  <c:v>1.5265012585140956E-2</c:v>
                </c:pt>
                <c:pt idx="336">
                  <c:v>1.4985953038960484E-2</c:v>
                </c:pt>
                <c:pt idx="337">
                  <c:v>1.4711994977621913E-2</c:v>
                </c:pt>
                <c:pt idx="338">
                  <c:v>1.4443045140930597E-2</c:v>
                </c:pt>
                <c:pt idx="339">
                  <c:v>1.4179011973580614E-2</c:v>
                </c:pt>
                <c:pt idx="340">
                  <c:v>1.3919805593987688E-2</c:v>
                </c:pt>
                <c:pt idx="341">
                  <c:v>1.366533776369191E-2</c:v>
                </c:pt>
                <c:pt idx="342">
                  <c:v>1.3415521857319796E-2</c:v>
                </c:pt>
                <c:pt idx="343">
                  <c:v>1.3170272833095461E-2</c:v>
                </c:pt>
                <c:pt idx="344">
                  <c:v>1.2929507203890928E-2</c:v>
                </c:pt>
                <c:pt idx="345">
                  <c:v>1.2693143008805556E-2</c:v>
                </c:pt>
                <c:pt idx="346">
                  <c:v>1.2461099785265143E-2</c:v>
                </c:pt>
                <c:pt idx="347">
                  <c:v>1.2233298541631009E-2</c:v>
                </c:pt>
                <c:pt idx="348">
                  <c:v>1.2009661730309885E-2</c:v>
                </c:pt>
                <c:pt idx="349">
                  <c:v>1.1790113221355264E-2</c:v>
                </c:pt>
                <c:pt idx="350">
                  <c:v>1.1574578276551459E-2</c:v>
                </c:pt>
                <c:pt idx="351">
                  <c:v>1.1362983523971365E-2</c:v>
                </c:pt>
                <c:pt idx="352">
                  <c:v>1.115525693299939E-2</c:v>
                </c:pt>
                <c:pt idx="353">
                  <c:v>1.0951327789810899E-2</c:v>
                </c:pt>
                <c:pt idx="354">
                  <c:v>1.0751126673299987E-2</c:v>
                </c:pt>
                <c:pt idx="355">
                  <c:v>1.0554585431447341E-2</c:v>
                </c:pt>
                <c:pt idx="356">
                  <c:v>1.0361637158120036E-2</c:v>
                </c:pt>
                <c:pt idx="357">
                  <c:v>1.017221617029548E-2</c:v>
                </c:pt>
                <c:pt idx="358">
                  <c:v>9.986257985701805E-3</c:v>
                </c:pt>
                <c:pt idx="359">
                  <c:v>9.8036993008669363E-3</c:v>
                </c:pt>
                <c:pt idx="360">
                  <c:v>9.6244779695689366E-3</c:v>
                </c:pt>
                <c:pt idx="361">
                  <c:v>9.448532981680342E-3</c:v>
                </c:pt>
                <c:pt idx="362">
                  <c:v>9.2758044423992408E-3</c:v>
                </c:pt>
                <c:pt idx="363">
                  <c:v>9.106233551860023E-3</c:v>
                </c:pt>
                <c:pt idx="364">
                  <c:v>8.9397625851168304E-3</c:v>
                </c:pt>
                <c:pt idx="365">
                  <c:v>8.7763348724929809E-3</c:v>
                </c:pt>
                <c:pt idx="366">
                  <c:v>8.6158947802895975E-3</c:v>
                </c:pt>
                <c:pt idx="367">
                  <c:v>8.4583876918469247E-3</c:v>
                </c:pt>
                <c:pt idx="368">
                  <c:v>8.3037599889518171E-3</c:v>
                </c:pt>
                <c:pt idx="369">
                  <c:v>8.151959033585154E-3</c:v>
                </c:pt>
                <c:pt idx="370">
                  <c:v>8.0029331500029513E-3</c:v>
                </c:pt>
                <c:pt idx="371">
                  <c:v>7.8566316071449812E-3</c:v>
                </c:pt>
                <c:pt idx="372">
                  <c:v>7.7130046013650332E-3</c:v>
                </c:pt>
                <c:pt idx="373">
                  <c:v>7.5720032394768723E-3</c:v>
                </c:pt>
                <c:pt idx="374">
                  <c:v>7.4335795221101199E-3</c:v>
                </c:pt>
                <c:pt idx="375">
                  <c:v>7.2976863273704218E-3</c:v>
                </c:pt>
                <c:pt idx="376">
                  <c:v>7.1642773947983174E-3</c:v>
                </c:pt>
                <c:pt idx="377">
                  <c:v>7.0333073096213424E-3</c:v>
                </c:pt>
                <c:pt idx="378">
                  <c:v>6.9047314872940661E-3</c:v>
                </c:pt>
                <c:pt idx="379">
                  <c:v>6.7785061583206813E-3</c:v>
                </c:pt>
                <c:pt idx="380">
                  <c:v>6.6545883533551103E-3</c:v>
                </c:pt>
                <c:pt idx="381">
                  <c:v>6.5329358885734667E-3</c:v>
                </c:pt>
                <c:pt idx="382">
                  <c:v>6.4135073513139559E-3</c:v>
                </c:pt>
                <c:pt idx="383">
                  <c:v>6.2962620859792302E-3</c:v>
                </c:pt>
                <c:pt idx="384">
                  <c:v>6.1811601801965268E-3</c:v>
                </c:pt>
                <c:pt idx="385">
                  <c:v>6.0681624512307769E-3</c:v>
                </c:pt>
                <c:pt idx="386">
                  <c:v>5.9572304326461238E-3</c:v>
                </c:pt>
                <c:pt idx="387">
                  <c:v>5.848326361211232E-3</c:v>
                </c:pt>
                <c:pt idx="388">
                  <c:v>5.7414131640440326E-3</c:v>
                </c:pt>
                <c:pt idx="389">
                  <c:v>5.6364544459914703E-3</c:v>
                </c:pt>
                <c:pt idx="390">
                  <c:v>5.533414477239899E-3</c:v>
                </c:pt>
                <c:pt idx="391">
                  <c:v>5.4322581811520609E-3</c:v>
                </c:pt>
                <c:pt idx="392">
                  <c:v>5.3329511223263746E-3</c:v>
                </c:pt>
                <c:pt idx="393">
                  <c:v>5.2354594948744769E-3</c:v>
                </c:pt>
                <c:pt idx="394">
                  <c:v>5.1397501109131435E-3</c:v>
                </c:pt>
                <c:pt idx="395">
                  <c:v>5.0457903892664902E-3</c:v>
                </c:pt>
                <c:pt idx="396">
                  <c:v>4.9535483443748207E-3</c:v>
                </c:pt>
                <c:pt idx="397">
                  <c:v>4.862992575406129E-3</c:v>
                </c:pt>
                <c:pt idx="398">
                  <c:v>4.7740922555667038E-3</c:v>
                </c:pt>
                <c:pt idx="399">
                  <c:v>4.6868171216071699E-3</c:v>
                </c:pt>
                <c:pt idx="400">
                  <c:v>4.6011374635203019E-3</c:v>
                </c:pt>
                <c:pt idx="401">
                  <c:v>4.5170241144272443E-3</c:v>
                </c:pt>
                <c:pt idx="402">
                  <c:v>4.4344484406485443E-3</c:v>
                </c:pt>
                <c:pt idx="403">
                  <c:v>4.3533823319567861E-3</c:v>
                </c:pt>
                <c:pt idx="404">
                  <c:v>4.2737981920073359E-3</c:v>
                </c:pt>
                <c:pt idx="405">
                  <c:v>4.1956689289440775E-3</c:v>
                </c:pt>
                <c:pt idx="406">
                  <c:v>4.1189679461768316E-3</c:v>
                </c:pt>
                <c:pt idx="407">
                  <c:v>4.0436691333274486E-3</c:v>
                </c:pt>
                <c:pt idx="408">
                  <c:v>3.9697468573413287E-3</c:v>
                </c:pt>
                <c:pt idx="409">
                  <c:v>3.8971759537615113E-3</c:v>
                </c:pt>
                <c:pt idx="410">
                  <c:v>3.8259317181622032E-3</c:v>
                </c:pt>
                <c:pt idx="411">
                  <c:v>3.7559898977390037E-3</c:v>
                </c:pt>
                <c:pt idx="412">
                  <c:v>3.6873266830527748E-3</c:v>
                </c:pt>
                <c:pt idx="413">
                  <c:v>3.6199186999245187E-3</c:v>
                </c:pt>
                <c:pt idx="414">
                  <c:v>3.5537430014783581E-3</c:v>
                </c:pt>
                <c:pt idx="415">
                  <c:v>3.4887770603300393E-3</c:v>
                </c:pt>
                <c:pt idx="416">
                  <c:v>3.4249987609182081E-3</c:v>
                </c:pt>
                <c:pt idx="417">
                  <c:v>3.3623863919758521E-3</c:v>
                </c:pt>
                <c:pt idx="418">
                  <c:v>3.3009186391394401E-3</c:v>
                </c:pt>
                <c:pt idx="419">
                  <c:v>3.2405745776930969E-3</c:v>
                </c:pt>
                <c:pt idx="420">
                  <c:v>3.1813336654454892E-3</c:v>
                </c:pt>
                <c:pt idx="421">
                  <c:v>3.123175735736864E-3</c:v>
                </c:pt>
                <c:pt idx="422">
                  <c:v>3.0660809905739962E-3</c:v>
                </c:pt>
                <c:pt idx="423">
                  <c:v>3.010029993890571E-3</c:v>
                </c:pt>
                <c:pt idx="424">
                  <c:v>2.955003664930823E-3</c:v>
                </c:pt>
                <c:pt idx="425">
                  <c:v>2.9009832717540786E-3</c:v>
                </c:pt>
                <c:pt idx="426">
                  <c:v>2.8479504248581089E-3</c:v>
                </c:pt>
                <c:pt idx="427">
                  <c:v>2.7958870709189824E-3</c:v>
                </c:pt>
                <c:pt idx="428">
                  <c:v>2.7447754866454176E-3</c:v>
                </c:pt>
                <c:pt idx="429">
                  <c:v>2.6945982727454324E-3</c:v>
                </c:pt>
                <c:pt idx="430">
                  <c:v>2.645338348003348E-3</c:v>
                </c:pt>
                <c:pt idx="431">
                  <c:v>2.5969789434650155E-3</c:v>
                </c:pt>
                <c:pt idx="432">
                  <c:v>2.5495035967293663E-3</c:v>
                </c:pt>
                <c:pt idx="433">
                  <c:v>2.5028961463443387E-3</c:v>
                </c:pt>
                <c:pt idx="434">
                  <c:v>2.4571407263052109E-3</c:v>
                </c:pt>
                <c:pt idx="435">
                  <c:v>2.4122217606535371E-3</c:v>
                </c:pt>
                <c:pt idx="436">
                  <c:v>2.3681239581748214E-3</c:v>
                </c:pt>
                <c:pt idx="437">
                  <c:v>2.324832307193111E-3</c:v>
                </c:pt>
                <c:pt idx="438">
                  <c:v>2.2823320704607451E-3</c:v>
                </c:pt>
                <c:pt idx="439">
                  <c:v>2.2406087801415584E-3</c:v>
                </c:pt>
                <c:pt idx="440">
                  <c:v>2.1996482328857413E-3</c:v>
                </c:pt>
                <c:pt idx="441">
                  <c:v>2.1594364849947998E-3</c:v>
                </c:pt>
                <c:pt idx="442">
                  <c:v>2.1199598476748403E-3</c:v>
                </c:pt>
                <c:pt idx="443">
                  <c:v>2.0812048823766888E-3</c:v>
                </c:pt>
                <c:pt idx="444">
                  <c:v>2.0431583962211529E-3</c:v>
                </c:pt>
                <c:pt idx="445">
                  <c:v>2.0058074375079405E-3</c:v>
                </c:pt>
                <c:pt idx="446">
                  <c:v>1.9691392913066558E-3</c:v>
                </c:pt>
                <c:pt idx="447">
                  <c:v>1.9331414751284342E-3</c:v>
                </c:pt>
                <c:pt idx="448">
                  <c:v>1.8978017346766595E-3</c:v>
                </c:pt>
                <c:pt idx="449">
                  <c:v>1.8631080396753913E-3</c:v>
                </c:pt>
                <c:pt idx="450">
                  <c:v>1.8290485797740534E-3</c:v>
                </c:pt>
                <c:pt idx="451">
                  <c:v>1.7956117605269705E-3</c:v>
                </c:pt>
                <c:pt idx="452">
                  <c:v>1.7627861994464178E-3</c:v>
                </c:pt>
                <c:pt idx="453">
                  <c:v>1.7305607221278093E-3</c:v>
                </c:pt>
                <c:pt idx="454">
                  <c:v>1.6989243584457515E-3</c:v>
                </c:pt>
                <c:pt idx="455">
                  <c:v>1.6678663388195946E-3</c:v>
                </c:pt>
                <c:pt idx="456">
                  <c:v>1.6373760905472995E-3</c:v>
                </c:pt>
                <c:pt idx="457">
                  <c:v>1.6074432342062786E-3</c:v>
                </c:pt>
                <c:pt idx="458">
                  <c:v>1.5780575801200754E-3</c:v>
                </c:pt>
                <c:pt idx="459">
                  <c:v>1.5492091248896066E-3</c:v>
                </c:pt>
                <c:pt idx="460">
                  <c:v>1.5208880479878333E-3</c:v>
                </c:pt>
                <c:pt idx="461">
                  <c:v>1.4930847084166667E-3</c:v>
                </c:pt>
                <c:pt idx="462">
                  <c:v>1.4657896414250211E-3</c:v>
                </c:pt>
                <c:pt idx="463">
                  <c:v>1.4389935552868254E-3</c:v>
                </c:pt>
                <c:pt idx="464">
                  <c:v>1.4126873281379616E-3</c:v>
                </c:pt>
                <c:pt idx="465">
                  <c:v>1.3868620048710289E-3</c:v>
                </c:pt>
                <c:pt idx="466">
                  <c:v>1.3615087940868449E-3</c:v>
                </c:pt>
                <c:pt idx="467">
                  <c:v>1.3366190651017268E-3</c:v>
                </c:pt>
                <c:pt idx="468">
                  <c:v>1.3121843450094193E-3</c:v>
                </c:pt>
                <c:pt idx="469">
                  <c:v>1.2881963157967957E-3</c:v>
                </c:pt>
                <c:pt idx="470">
                  <c:v>1.2646468115122369E-3</c:v>
                </c:pt>
                <c:pt idx="471">
                  <c:v>1.2415278154858142E-3</c:v>
                </c:pt>
                <c:pt idx="472">
                  <c:v>1.2188314576002555E-3</c:v>
                </c:pt>
                <c:pt idx="473">
                  <c:v>1.1965500116118319E-3</c:v>
                </c:pt>
                <c:pt idx="474">
                  <c:v>1.1746758925201988E-3</c:v>
                </c:pt>
                <c:pt idx="475">
                  <c:v>1.1532016539863312E-3</c:v>
                </c:pt>
                <c:pt idx="476">
                  <c:v>1.1321199857976484E-3</c:v>
                </c:pt>
                <c:pt idx="477">
                  <c:v>1.1114237113795031E-3</c:v>
                </c:pt>
                <c:pt idx="478">
                  <c:v>1.0911057853521316E-3</c:v>
                </c:pt>
                <c:pt idx="479">
                  <c:v>1.0711592911322955E-3</c:v>
                </c:pt>
                <c:pt idx="480">
                  <c:v>1.0515774385787429E-3</c:v>
                </c:pt>
                <c:pt idx="481">
                  <c:v>1.0323535616807247E-3</c:v>
                </c:pt>
                <c:pt idx="482">
                  <c:v>1.0134811162887814E-3</c:v>
                </c:pt>
                <c:pt idx="483">
                  <c:v>9.9495367788697249E-4</c:v>
                </c:pt>
                <c:pt idx="484">
                  <c:v>9.7676493940587988E-4</c:v>
                </c:pt>
                <c:pt idx="485">
                  <c:v>9.5890870907555344E-4</c:v>
                </c:pt>
                <c:pt idx="486">
                  <c:v>9.4137890831773503E-4</c:v>
                </c:pt>
                <c:pt idx="487">
                  <c:v>9.2416956967659037E-4</c:v>
                </c:pt>
                <c:pt idx="488">
                  <c:v>9.0727483478729193E-4</c:v>
                </c:pt>
                <c:pt idx="489">
                  <c:v>8.9068895238172052E-4</c:v>
                </c:pt>
                <c:pt idx="490">
                  <c:v>8.7440627633063523E-4</c:v>
                </c:pt>
                <c:pt idx="491">
                  <c:v>8.5842126372162413E-4</c:v>
                </c:pt>
                <c:pt idx="492">
                  <c:v>8.4272847297220865E-4</c:v>
                </c:pt>
                <c:pt idx="493">
                  <c:v>8.27322561977421E-4</c:v>
                </c:pt>
                <c:pt idx="494">
                  <c:v>8.1219828629126758E-4</c:v>
                </c:pt>
                <c:pt idx="495">
                  <c:v>7.9735049734141572E-4</c:v>
                </c:pt>
                <c:pt idx="496">
                  <c:v>7.827741406765368E-4</c:v>
                </c:pt>
                <c:pt idx="497">
                  <c:v>7.684642542456785E-4</c:v>
                </c:pt>
                <c:pt idx="498">
                  <c:v>7.5441596670908868E-4</c:v>
                </c:pt>
                <c:pt idx="499">
                  <c:v>7.406244957799355E-4</c:v>
                </c:pt>
                <c:pt idx="500">
                  <c:v>7.2708514659632073E-4</c:v>
                </c:pt>
                <c:pt idx="501">
                  <c:v>7.1379331012307577E-4</c:v>
                </c:pt>
                <c:pt idx="502">
                  <c:v>7.007444615827539E-4</c:v>
                </c:pt>
                <c:pt idx="503">
                  <c:v>6.8793415891532487E-4</c:v>
                </c:pt>
                <c:pt idx="504">
                  <c:v>6.7535804126601278E-4</c:v>
                </c:pt>
                <c:pt idx="505">
                  <c:v>6.6301182750078667E-4</c:v>
                </c:pt>
                <c:pt idx="506">
                  <c:v>6.5089131474898188E-4</c:v>
                </c:pt>
                <c:pt idx="507">
                  <c:v>6.3899237697257556E-4</c:v>
                </c:pt>
                <c:pt idx="508">
                  <c:v>6.2731096356160145E-4</c:v>
                </c:pt>
                <c:pt idx="509">
                  <c:v>6.1584309795525874E-4</c:v>
                </c:pt>
                <c:pt idx="510">
                  <c:v>6.0458487628821194E-4</c:v>
                </c:pt>
                <c:pt idx="511">
                  <c:v>5.935324660616524E-4</c:v>
                </c:pt>
                <c:pt idx="512">
                  <c:v>5.8268210483864401E-4</c:v>
                </c:pt>
                <c:pt idx="513">
                  <c:v>5.7203009896332469E-4</c:v>
                </c:pt>
                <c:pt idx="514">
                  <c:v>5.6157282230351682E-4</c:v>
                </c:pt>
                <c:pt idx="515">
                  <c:v>5.5130671501633021E-4</c:v>
                </c:pt>
                <c:pt idx="516">
                  <c:v>5.4122828233633025E-4</c:v>
                </c:pt>
                <c:pt idx="517">
                  <c:v>5.3133409338585163E-4</c:v>
                </c:pt>
                <c:pt idx="518">
                  <c:v>5.2162078000707389E-4</c:v>
                </c:pt>
                <c:pt idx="519">
                  <c:v>5.1208503561543228E-4</c:v>
                </c:pt>
                <c:pt idx="520">
                  <c:v>5.0272361407400828E-4</c:v>
                </c:pt>
                <c:pt idx="521">
                  <c:v>4.93533328588475E-4</c:v>
                </c:pt>
                <c:pt idx="522">
                  <c:v>4.8451105062226536E-4</c:v>
                </c:pt>
                <c:pt idx="523">
                  <c:v>4.7565370883155561E-4</c:v>
                </c:pt>
                <c:pt idx="524">
                  <c:v>4.6695828801973199E-4</c:v>
                </c:pt>
                <c:pt idx="525">
                  <c:v>4.5842182811095696E-4</c:v>
                </c:pt>
                <c:pt idx="526">
                  <c:v>4.5004142314251325E-4</c:v>
                </c:pt>
                <c:pt idx="527">
                  <c:v>4.4181422027555876E-4</c:v>
                </c:pt>
                <c:pt idx="528">
                  <c:v>4.3373741882397112E-4</c:v>
                </c:pt>
                <c:pt idx="529">
                  <c:v>4.2580826930094153E-4</c:v>
                </c:pt>
                <c:pt idx="530">
                  <c:v>4.1802407248300562E-4</c:v>
                </c:pt>
                <c:pt idx="531">
                  <c:v>4.1038217849117452E-4</c:v>
                </c:pt>
                <c:pt idx="532">
                  <c:v>4.0287998588887166E-4</c:v>
                </c:pt>
                <c:pt idx="533">
                  <c:v>3.9551494079635892E-4</c:v>
                </c:pt>
                <c:pt idx="534">
                  <c:v>3.8828453602134555E-4</c:v>
                </c:pt>
                <c:pt idx="535">
                  <c:v>3.811863102055032E-4</c:v>
                </c:pt>
                <c:pt idx="536">
                  <c:v>3.7421784698656648E-4</c:v>
                </c:pt>
                <c:pt idx="537">
                  <c:v>3.673767741757684E-4</c:v>
                </c:pt>
                <c:pt idx="538">
                  <c:v>3.6066076295029892E-4</c:v>
                </c:pt>
                <c:pt idx="539">
                  <c:v>3.5406752706053769E-4</c:v>
                </c:pt>
                <c:pt idx="540">
                  <c:v>3.47594822051769E-4</c:v>
                </c:pt>
                <c:pt idx="541">
                  <c:v>3.4124044450013351E-4</c:v>
                </c:pt>
                <c:pt idx="542">
                  <c:v>3.350022312625416E-4</c:v>
                </c:pt>
                <c:pt idx="543">
                  <c:v>3.288780587403018E-4</c:v>
                </c:pt>
                <c:pt idx="544">
                  <c:v>3.2286584215620787E-4</c:v>
                </c:pt>
                <c:pt idx="545">
                  <c:v>3.1696353484484774E-4</c:v>
                </c:pt>
                <c:pt idx="546">
                  <c:v>3.1116912755587789E-4</c:v>
                </c:pt>
                <c:pt idx="547">
                  <c:v>3.0548064777004101E-4</c:v>
                </c:pt>
                <c:pt idx="548">
                  <c:v>2.9989615902768654E-4</c:v>
                </c:pt>
                <c:pt idx="549">
                  <c:v>2.9441376026956122E-4</c:v>
                </c:pt>
                <c:pt idx="550">
                  <c:v>2.8903158518966119E-4</c:v>
                </c:pt>
                <c:pt idx="551">
                  <c:v>2.8374780159990092E-4</c:v>
                </c:pt>
                <c:pt idx="552">
                  <c:v>2.785606108064097E-4</c:v>
                </c:pt>
                <c:pt idx="553">
                  <c:v>2.7346824699722011E-4</c:v>
                </c:pt>
                <c:pt idx="554">
                  <c:v>2.6846897664115809E-4</c:v>
                </c:pt>
                <c:pt idx="555">
                  <c:v>2.6356109789771396E-4</c:v>
                </c:pt>
                <c:pt idx="556">
                  <c:v>2.5874294003770985E-4</c:v>
                </c:pt>
                <c:pt idx="557">
                  <c:v>2.5401286287454928E-4</c:v>
                </c:pt>
                <c:pt idx="558">
                  <c:v>2.4936925620587416E-4</c:v>
                </c:pt>
                <c:pt idx="559">
                  <c:v>2.4481053926541686E-4</c:v>
                </c:pt>
                <c:pt idx="560">
                  <c:v>2.4033516018488467E-4</c:v>
                </c:pt>
                <c:pt idx="561">
                  <c:v>2.3594159546567236E-4</c:v>
                </c:pt>
                <c:pt idx="562">
                  <c:v>2.3162834946023936E-4</c:v>
                </c:pt>
                <c:pt idx="563">
                  <c:v>2.2739395386296214E-4</c:v>
                </c:pt>
                <c:pt idx="564">
                  <c:v>2.232369672102974E-4</c:v>
                </c:pt>
                <c:pt idx="565">
                  <c:v>2.1915597439008534E-4</c:v>
                </c:pt>
                <c:pt idx="566">
                  <c:v>2.1514958615981492E-4</c:v>
                </c:pt>
                <c:pt idx="567">
                  <c:v>2.1121643867370583E-4</c:v>
                </c:pt>
                <c:pt idx="568">
                  <c:v>2.0735519301842765E-4</c:v>
                </c:pt>
                <c:pt idx="569">
                  <c:v>2.0356453475731302E-4</c:v>
                </c:pt>
                <c:pt idx="570">
                  <c:v>1.9984317348289697E-4</c:v>
                </c:pt>
                <c:pt idx="571">
                  <c:v>1.9618984237764232E-4</c:v>
                </c:pt>
                <c:pt idx="572">
                  <c:v>1.9260329778268906E-4</c:v>
                </c:pt>
                <c:pt idx="573">
                  <c:v>1.8908231877449519E-4</c:v>
                </c:pt>
                <c:pt idx="574">
                  <c:v>1.8562570674920766E-4</c:v>
                </c:pt>
                <c:pt idx="575">
                  <c:v>1.8223228501464036E-4</c:v>
                </c:pt>
                <c:pt idx="576">
                  <c:v>1.7890089838970438E-4</c:v>
                </c:pt>
                <c:pt idx="577">
                  <c:v>1.7563041281116624E-4</c:v>
                </c:pt>
                <c:pt idx="578">
                  <c:v>1.7241971494759011E-4</c:v>
                </c:pt>
                <c:pt idx="579">
                  <c:v>1.6926771182034222E-4</c:v>
                </c:pt>
                <c:pt idx="580">
                  <c:v>1.6617333043152053E-4</c:v>
                </c:pt>
                <c:pt idx="581">
                  <c:v>1.631355173986863E-4</c:v>
                </c:pt>
                <c:pt idx="582">
                  <c:v>1.6015323859627607E-4</c:v>
                </c:pt>
                <c:pt idx="583">
                  <c:v>1.5722547880356455E-4</c:v>
                </c:pt>
                <c:pt idx="584">
                  <c:v>1.5435124135906769E-4</c:v>
                </c:pt>
                <c:pt idx="585">
                  <c:v>1.515295478212593E-4</c:v>
                </c:pt>
                <c:pt idx="586">
                  <c:v>1.4875943763549429E-4</c:v>
                </c:pt>
                <c:pt idx="587">
                  <c:v>1.4603996780701621E-4</c:v>
                </c:pt>
                <c:pt idx="588">
                  <c:v>1.4337021257994849E-4</c:v>
                </c:pt>
                <c:pt idx="589">
                  <c:v>1.4074926312214689E-4</c:v>
                </c:pt>
                <c:pt idx="590">
                  <c:v>1.3817622721582E-4</c:v>
                </c:pt>
                <c:pt idx="591">
                  <c:v>1.3565022895380008E-4</c:v>
                </c:pt>
                <c:pt idx="592">
                  <c:v>1.3317040844137089E-4</c:v>
                </c:pt>
                <c:pt idx="593">
                  <c:v>1.3073592150354205E-4</c:v>
                </c:pt>
                <c:pt idx="594">
                  <c:v>1.2834593939767871E-4</c:v>
                </c:pt>
                <c:pt idx="595">
                  <c:v>1.2599964853138177E-4</c:v>
                </c:pt>
                <c:pt idx="596">
                  <c:v>1.236962501855271E-4</c:v>
                </c:pt>
                <c:pt idx="597">
                  <c:v>1.2143496024236661E-4</c:v>
                </c:pt>
                <c:pt idx="598">
                  <c:v>1.1921500891860116E-4</c:v>
                </c:pt>
                <c:pt idx="599">
                  <c:v>1.1703564050333323E-4</c:v>
                </c:pt>
                <c:pt idx="600">
                  <c:v>1.1489611310080795E-4</c:v>
                </c:pt>
                <c:pt idx="601">
                  <c:v>1.1279569837786036E-4</c:v>
                </c:pt>
                <c:pt idx="602">
                  <c:v>1.1073368131597607E-4</c:v>
                </c:pt>
                <c:pt idx="603">
                  <c:v>1.0870935996788842E-4</c:v>
                </c:pt>
                <c:pt idx="604">
                  <c:v>1.0672204521862058E-4</c:v>
                </c:pt>
                <c:pt idx="605">
                  <c:v>1.0477106055090087E-4</c:v>
                </c:pt>
                <c:pt idx="606">
                  <c:v>1.028557418148625E-4</c:v>
                </c:pt>
                <c:pt idx="607">
                  <c:v>1.0097543700195658E-4</c:v>
                </c:pt>
                <c:pt idx="608">
                  <c:v>9.9129506022995525E-5</c:v>
                </c:pt>
                <c:pt idx="609">
                  <c:v>9.7317320490256611E-5</c:v>
                </c:pt>
                <c:pt idx="610">
                  <c:v>9.5538263503566073E-5</c:v>
                </c:pt>
                <c:pt idx="611">
                  <c:v>9.3791729440297373E-5</c:v>
                </c:pt>
                <c:pt idx="612">
                  <c:v>9.2077123749204331E-5</c:v>
                </c:pt>
                <c:pt idx="613">
                  <c:v>9.0393862748026462E-5</c:v>
                </c:pt>
                <c:pt idx="614">
                  <c:v>8.8741373424793471E-5</c:v>
                </c:pt>
                <c:pt idx="615">
                  <c:v>8.7119093242760657E-5</c:v>
                </c:pt>
                <c:pt idx="616">
                  <c:v>8.5526469948912705E-5</c:v>
                </c:pt>
                <c:pt idx="617">
                  <c:v>8.3962961385965513E-5</c:v>
                </c:pt>
                <c:pt idx="618">
                  <c:v>8.2428035307808046E-5</c:v>
                </c:pt>
                <c:pt idx="619">
                  <c:v>8.092116919831422E-5</c:v>
                </c:pt>
                <c:pt idx="620">
                  <c:v>7.944185009347085E-5</c:v>
                </c:pt>
                <c:pt idx="621">
                  <c:v>7.7989574406754327E-5</c:v>
                </c:pt>
                <c:pt idx="622">
                  <c:v>7.6563847757701921E-5</c:v>
                </c:pt>
                <c:pt idx="623">
                  <c:v>7.5164184803614767E-5</c:v>
                </c:pt>
                <c:pt idx="624">
                  <c:v>7.3790109074339699E-5</c:v>
                </c:pt>
                <c:pt idx="625">
                  <c:v>7.2441152810069089E-5</c:v>
                </c:pt>
                <c:pt idx="626">
                  <c:v>7.1116856802108728E-5</c:v>
                </c:pt>
                <c:pt idx="627">
                  <c:v>6.9816770236553124E-5</c:v>
                </c:pt>
                <c:pt idx="628">
                  <c:v>6.8540450540822089E-5</c:v>
                </c:pt>
                <c:pt idx="629">
                  <c:v>6.7287463233000008E-5</c:v>
                </c:pt>
                <c:pt idx="630">
                  <c:v>6.6057381773930999E-5</c:v>
                </c:pt>
                <c:pt idx="631">
                  <c:v>6.4849787422017661E-5</c:v>
                </c:pt>
                <c:pt idx="632">
                  <c:v>6.3664269090673049E-5</c:v>
                </c:pt>
                <c:pt idx="633">
                  <c:v>6.2500423208380939E-5</c:v>
                </c:pt>
                <c:pt idx="634">
                  <c:v>6.1357853581311213E-5</c:v>
                </c:pt>
                <c:pt idx="635">
                  <c:v>6.0236171258449937E-5</c:v>
                </c:pt>
                <c:pt idx="636">
                  <c:v>5.9134994399192363E-5</c:v>
                </c:pt>
                <c:pt idx="637">
                  <c:v>5.8053948143358566E-5</c:v>
                </c:pt>
                <c:pt idx="638">
                  <c:v>5.6992664483583499E-5</c:v>
                </c:pt>
                <c:pt idx="639">
                  <c:v>5.595078214004156E-5</c:v>
                </c:pt>
                <c:pt idx="640">
                  <c:v>5.4927946437459631E-5</c:v>
                </c:pt>
                <c:pt idx="641">
                  <c:v>5.3923809184380497E-5</c:v>
                </c:pt>
                <c:pt idx="642">
                  <c:v>5.2938028554630869E-5</c:v>
                </c:pt>
                <c:pt idx="643">
                  <c:v>5.1970268970958901E-5</c:v>
                </c:pt>
                <c:pt idx="644">
                  <c:v>5.1020200990796837E-5</c:v>
                </c:pt>
                <c:pt idx="645">
                  <c:v>5.0087501194113633E-5</c:v>
                </c:pt>
                <c:pt idx="646">
                  <c:v>4.9171852073316446E-5</c:v>
                </c:pt>
                <c:pt idx="647">
                  <c:v>4.8272941925165518E-5</c:v>
                </c:pt>
                <c:pt idx="648">
                  <c:v>4.7390464744665513E-5</c:v>
                </c:pt>
                <c:pt idx="649">
                  <c:v>4.6524120120894843E-5</c:v>
                </c:pt>
                <c:pt idx="650">
                  <c:v>4.5673613134741439E-5</c:v>
                </c:pt>
                <c:pt idx="651">
                  <c:v>4.4838654258506347E-5</c:v>
                </c:pt>
                <c:pt idx="652">
                  <c:v>4.4018959257343945E-5</c:v>
                </c:pt>
                <c:pt idx="653">
                  <c:v>4.3214249092502758E-5</c:v>
                </c:pt>
                <c:pt idx="654">
                  <c:v>4.2424249826336307E-5</c:v>
                </c:pt>
                <c:pt idx="655">
                  <c:v>4.1648692529049174E-5</c:v>
                </c:pt>
                <c:pt idx="656">
                  <c:v>4.0887313187149436E-5</c:v>
                </c:pt>
                <c:pt idx="657">
                  <c:v>4.0139852613572724E-5</c:v>
                </c:pt>
                <c:pt idx="658">
                  <c:v>3.940605635945122E-5</c:v>
                </c:pt>
                <c:pt idx="659">
                  <c:v>3.8685674627494107E-5</c:v>
                </c:pt>
                <c:pt idx="660">
                  <c:v>3.7978462186952672E-5</c:v>
                </c:pt>
                <c:pt idx="661">
                  <c:v>3.7284178290138848E-5</c:v>
                </c:pt>
                <c:pt idx="662">
                  <c:v>3.6602586590471E-5</c:v>
                </c:pt>
                <c:pt idx="663">
                  <c:v>3.5933455062016758E-5</c:v>
                </c:pt>
                <c:pt idx="664">
                  <c:v>3.5276555920507754E-5</c:v>
                </c:pt>
                <c:pt idx="665">
                  <c:v>3.4631665545797626E-5</c:v>
                </c:pt>
                <c:pt idx="666">
                  <c:v>3.3998564405737521E-5</c:v>
                </c:pt>
                <c:pt idx="667">
                  <c:v>3.3377036981443917E-5</c:v>
                </c:pt>
                <c:pt idx="668">
                  <c:v>3.2766871693931647E-5</c:v>
                </c:pt>
                <c:pt idx="669">
                  <c:v>3.2167860832089156E-5</c:v>
                </c:pt>
                <c:pt idx="670">
                  <c:v>3.1579800481969389E-5</c:v>
                </c:pt>
                <c:pt idx="671">
                  <c:v>3.1002490457374582E-5</c:v>
                </c:pt>
                <c:pt idx="672">
                  <c:v>3.0435734231708506E-5</c:v>
                </c:pt>
                <c:pt idx="673">
                  <c:v>2.9879338871075975E-5</c:v>
                </c:pt>
                <c:pt idx="674">
                  <c:v>2.9333114968604273E-5</c:v>
                </c:pt>
                <c:pt idx="675">
                  <c:v>2.8796876579966074E-5</c:v>
                </c:pt>
                <c:pt idx="676">
                  <c:v>2.8270441160080277E-5</c:v>
                </c:pt>
                <c:pt idx="677">
                  <c:v>2.7753629500970827E-5</c:v>
                </c:pt>
                <c:pt idx="678">
                  <c:v>2.7246265670760747E-5</c:v>
                </c:pt>
                <c:pt idx="679">
                  <c:v>2.6748176953782125E-5</c:v>
                </c:pt>
                <c:pt idx="680">
                  <c:v>2.6259193791780488E-5</c:v>
                </c:pt>
                <c:pt idx="681">
                  <c:v>2.5779149726194023E-5</c:v>
                </c:pt>
                <c:pt idx="682">
                  <c:v>2.5307881341488444E-5</c:v>
                </c:pt>
                <c:pt idx="683">
                  <c:v>2.4845228209527071E-5</c:v>
                </c:pt>
                <c:pt idx="684">
                  <c:v>2.4391032834958599E-5</c:v>
                </c:pt>
                <c:pt idx="685">
                  <c:v>2.3945140601602503E-5</c:v>
                </c:pt>
                <c:pt idx="686">
                  <c:v>2.3507399719815424E-5</c:v>
                </c:pt>
                <c:pt idx="687">
                  <c:v>2.3077661174818714E-5</c:v>
                </c:pt>
                <c:pt idx="688">
                  <c:v>2.2655778675971646E-5</c:v>
                </c:pt>
                <c:pt idx="689">
                  <c:v>2.2241608606971097E-5</c:v>
                </c:pt>
                <c:pt idx="690">
                  <c:v>2.1835009976962341E-5</c:v>
                </c:pt>
                <c:pt idx="691">
                  <c:v>2.1435844372542948E-5</c:v>
                </c:pt>
                <c:pt idx="692">
                  <c:v>2.1043975910644693E-5</c:v>
                </c:pt>
                <c:pt idx="693">
                  <c:v>2.0659271192276202E-5</c:v>
                </c:pt>
                <c:pt idx="694">
                  <c:v>2.0281599257112036E-5</c:v>
                </c:pt>
                <c:pt idx="695">
                  <c:v>1.9910831538910951E-5</c:v>
                </c:pt>
                <c:pt idx="696">
                  <c:v>1.9546841821749952E-5</c:v>
                </c:pt>
                <c:pt idx="697">
                  <c:v>1.9189506197058207E-5</c:v>
                </c:pt>
                <c:pt idx="698">
                  <c:v>1.8838703021436115E-5</c:v>
                </c:pt>
                <c:pt idx="699">
                  <c:v>1.8494312875246019E-5</c:v>
                </c:pt>
                <c:pt idx="700">
                  <c:v>1.8156218521959354E-5</c:v>
                </c:pt>
                <c:pt idx="701">
                  <c:v>1.7824304868247493E-5</c:v>
                </c:pt>
                <c:pt idx="702">
                  <c:v>1.7498458924801797E-5</c:v>
                </c:pt>
                <c:pt idx="703">
                  <c:v>1.7178569767870095E-5</c:v>
                </c:pt>
                <c:pt idx="704">
                  <c:v>1.6864528501496171E-5</c:v>
                </c:pt>
                <c:pt idx="705">
                  <c:v>1.6556228220449827E-5</c:v>
                </c:pt>
                <c:pt idx="706">
                  <c:v>1.6253563973834235E-5</c:v>
                </c:pt>
                <c:pt idx="707">
                  <c:v>1.5956432729358989E-5</c:v>
                </c:pt>
                <c:pt idx="708">
                  <c:v>1.5664733338265849E-5</c:v>
                </c:pt>
                <c:pt idx="709">
                  <c:v>1.5378366500896225E-5</c:v>
                </c:pt>
                <c:pt idx="710">
                  <c:v>1.5097234732887426E-5</c:v>
                </c:pt>
                <c:pt idx="711">
                  <c:v>1.4821242331987582E-5</c:v>
                </c:pt>
                <c:pt idx="712">
                  <c:v>1.4550295345476675E-5</c:v>
                </c:pt>
                <c:pt idx="713">
                  <c:v>1.4284301538183441E-5</c:v>
                </c:pt>
                <c:pt idx="714">
                  <c:v>1.4023170361086975E-5</c:v>
                </c:pt>
                <c:pt idx="715">
                  <c:v>1.376681292049202E-5</c:v>
                </c:pt>
                <c:pt idx="716">
                  <c:v>1.3515141947768176E-5</c:v>
                </c:pt>
                <c:pt idx="717">
                  <c:v>1.3268071769642007E-5</c:v>
                </c:pt>
                <c:pt idx="718">
                  <c:v>1.3025518279032367E-5</c:v>
                </c:pt>
                <c:pt idx="719">
                  <c:v>1.2787398906418775E-5</c:v>
                </c:pt>
                <c:pt idx="720">
                  <c:v>1.2553632591733438E-5</c:v>
                </c:pt>
                <c:pt idx="721">
                  <c:v>1.2324139756766783E-5</c:v>
                </c:pt>
                <c:pt idx="722">
                  <c:v>1.2098842278077799E-5</c:v>
                </c:pt>
                <c:pt idx="723">
                  <c:v>1.1877663460399231E-5</c:v>
                </c:pt>
                <c:pt idx="724">
                  <c:v>1.1660528010529402E-5</c:v>
                </c:pt>
                <c:pt idx="725">
                  <c:v>1.1447362011700773E-5</c:v>
                </c:pt>
                <c:pt idx="726">
                  <c:v>1.1238092898417621E-5</c:v>
                </c:pt>
                <c:pt idx="727">
                  <c:v>1.1032649431753255E-5</c:v>
                </c:pt>
                <c:pt idx="728">
                  <c:v>1.0830961675099191E-5</c:v>
                </c:pt>
                <c:pt idx="729">
                  <c:v>1.0632960970357343E-5</c:v>
                </c:pt>
                <c:pt idx="730">
                  <c:v>1.0438579914567644E-5</c:v>
                </c:pt>
                <c:pt idx="731">
                  <c:v>1.0247752336962929E-5</c:v>
                </c:pt>
                <c:pt idx="732">
                  <c:v>1.0060413276443155E-5</c:v>
                </c:pt>
                <c:pt idx="733">
                  <c:v>9.8764989594615317E-6</c:v>
                </c:pt>
                <c:pt idx="734">
                  <c:v>9.6959467783148115E-6</c:v>
                </c:pt>
                <c:pt idx="735">
                  <c:v>9.5186952698306214E-6</c:v>
                </c:pt>
                <c:pt idx="736">
                  <c:v>9.3446840944441754E-6</c:v>
                </c:pt>
                <c:pt idx="737">
                  <c:v>9.1738540156577559E-6</c:v>
                </c:pt>
                <c:pt idx="738">
                  <c:v>9.0061468798753937E-6</c:v>
                </c:pt>
                <c:pt idx="739">
                  <c:v>8.8415055966065573E-6</c:v>
                </c:pt>
                <c:pt idx="740">
                  <c:v>8.6798741190313008E-6</c:v>
                </c:pt>
                <c:pt idx="741">
                  <c:v>8.5211974249211261E-6</c:v>
                </c:pt>
                <c:pt idx="742">
                  <c:v>8.3654214979082996E-6</c:v>
                </c:pt>
                <c:pt idx="743">
                  <c:v>8.2124933090978373E-6</c:v>
                </c:pt>
                <c:pt idx="744">
                  <c:v>8.0623607990154082E-6</c:v>
                </c:pt>
                <c:pt idx="745">
                  <c:v>7.9149728598854793E-6</c:v>
                </c:pt>
                <c:pt idx="746">
                  <c:v>7.7702793182332124E-6</c:v>
                </c:pt>
                <c:pt idx="747">
                  <c:v>7.6282309178046096E-6</c:v>
                </c:pt>
                <c:pt idx="748">
                  <c:v>7.4887793027987765E-6</c:v>
                </c:pt>
                <c:pt idx="749">
                  <c:v>7.3518770014066984E-6</c:v>
                </c:pt>
                <c:pt idx="750">
                  <c:v>7.2174774096510952E-6</c:v>
                </c:pt>
                <c:pt idx="751">
                  <c:v>7.0855347755214866E-6</c:v>
                </c:pt>
                <c:pt idx="752">
                  <c:v>6.9560041833995018E-6</c:v>
                </c:pt>
                <c:pt idx="753">
                  <c:v>6.8288415387686988E-6</c:v>
                </c:pt>
                <c:pt idx="754">
                  <c:v>6.7040035532041012E-6</c:v>
                </c:pt>
                <c:pt idx="755">
                  <c:v>6.5814477296359939E-6</c:v>
                </c:pt>
                <c:pt idx="756">
                  <c:v>6.4611323478831881E-6</c:v>
                </c:pt>
                <c:pt idx="757">
                  <c:v>6.3430164504506887E-6</c:v>
                </c:pt>
                <c:pt idx="758">
                  <c:v>6.2270598285871112E-6</c:v>
                </c:pt>
                <c:pt idx="759">
                  <c:v>6.1132230085968201E-6</c:v>
                </c:pt>
                <c:pt idx="760">
                  <c:v>6.0014672384024643E-6</c:v>
                </c:pt>
                <c:pt idx="761">
                  <c:v>5.8917544743530026E-6</c:v>
                </c:pt>
                <c:pt idx="762">
                  <c:v>5.7840473682730376E-6</c:v>
                </c:pt>
                <c:pt idx="763">
                  <c:v>5.6783092547488011E-6</c:v>
                </c:pt>
                <c:pt idx="764">
                  <c:v>5.5745041386465658E-6</c:v>
                </c:pt>
                <c:pt idx="765">
                  <c:v>5.4725966828593339E-6</c:v>
                </c:pt>
                <c:pt idx="766">
                  <c:v>5.3725521962773769E-6</c:v>
                </c:pt>
                <c:pt idx="767">
                  <c:v>5.2743366219788425E-6</c:v>
                </c:pt>
                <c:pt idx="768">
                  <c:v>5.1779165256360969E-6</c:v>
                </c:pt>
                <c:pt idx="769">
                  <c:v>5.0832590841341517E-6</c:v>
                </c:pt>
                <c:pt idx="770">
                  <c:v>4.9903320743970556E-6</c:v>
                </c:pt>
                <c:pt idx="771">
                  <c:v>4.8991038624186004E-6</c:v>
                </c:pt>
                <c:pt idx="772">
                  <c:v>4.8095433924935137E-6</c:v>
                </c:pt>
                <c:pt idx="773">
                  <c:v>4.7216201766456011E-6</c:v>
                </c:pt>
                <c:pt idx="774">
                  <c:v>4.6353042842490304E-6</c:v>
                </c:pt>
                <c:pt idx="775">
                  <c:v>4.55056633183948E-6</c:v>
                </c:pt>
                <c:pt idx="776">
                  <c:v>4.467377473111415E-6</c:v>
                </c:pt>
                <c:pt idx="777">
                  <c:v>4.3857093890983832E-6</c:v>
                </c:pt>
                <c:pt idx="778">
                  <c:v>4.3055342785326386E-6</c:v>
                </c:pt>
                <c:pt idx="779">
                  <c:v>4.2268248483811448E-6</c:v>
                </c:pt>
                <c:pt idx="780">
                  <c:v>4.1495543045545587E-6</c:v>
                </c:pt>
                <c:pt idx="781">
                  <c:v>4.073696342785995E-6</c:v>
                </c:pt>
                <c:pt idx="782">
                  <c:v>3.9992251396766366E-6</c:v>
                </c:pt>
                <c:pt idx="783">
                  <c:v>3.9261153439049656E-6</c:v>
                </c:pt>
                <c:pt idx="784">
                  <c:v>3.8543420675967084E-6</c:v>
                </c:pt>
                <c:pt idx="785">
                  <c:v>3.7838808778526025E-6</c:v>
                </c:pt>
                <c:pt idx="786">
                  <c:v>3.7147077884309471E-6</c:v>
                </c:pt>
                <c:pt idx="787">
                  <c:v>3.6467992515823363E-6</c:v>
                </c:pt>
                <c:pt idx="788">
                  <c:v>3.5801321500335042E-6</c:v>
                </c:pt>
                <c:pt idx="789">
                  <c:v>3.514683789117843E-6</c:v>
                </c:pt>
                <c:pt idx="790">
                  <c:v>3.4504318890497136E-6</c:v>
                </c:pt>
                <c:pt idx="791">
                  <c:v>3.3873545773400552E-6</c:v>
                </c:pt>
                <c:pt idx="792">
                  <c:v>3.3254303813505263E-6</c:v>
                </c:pt>
                <c:pt idx="793">
                  <c:v>3.2646382209839052E-6</c:v>
                </c:pt>
                <c:pt idx="794">
                  <c:v>3.2049574015080052E-6</c:v>
                </c:pt>
                <c:pt idx="795">
                  <c:v>3.1463676065108308E-6</c:v>
                </c:pt>
                <c:pt idx="796">
                  <c:v>3.0888488909845514E-6</c:v>
                </c:pt>
                <c:pt idx="797">
                  <c:v>3.0323816745357943E-6</c:v>
                </c:pt>
                <c:pt idx="798">
                  <c:v>2.9769467347201738E-6</c:v>
                </c:pt>
                <c:pt idx="799">
                  <c:v>2.9225252004986296E-6</c:v>
                </c:pt>
                <c:pt idx="800">
                  <c:v>2.8690985458133942E-6</c:v>
                </c:pt>
                <c:pt idx="801">
                  <c:v>2.8166485832813585E-6</c:v>
                </c:pt>
                <c:pt idx="802">
                  <c:v>2.7651574580027968E-6</c:v>
                </c:pt>
                <c:pt idx="803">
                  <c:v>2.7146076414832195E-6</c:v>
                </c:pt>
                <c:pt idx="804">
                  <c:v>2.6649819256664047E-6</c:v>
                </c:pt>
                <c:pt idx="805">
                  <c:v>2.6162634170764087E-6</c:v>
                </c:pt>
                <c:pt idx="806">
                  <c:v>2.5684355310667619E-6</c:v>
                </c:pt>
                <c:pt idx="807">
                  <c:v>2.5214819861747603E-6</c:v>
                </c:pt>
                <c:pt idx="808">
                  <c:v>2.4753867985789731E-6</c:v>
                </c:pt>
                <c:pt idx="809">
                  <c:v>2.4301342766580316E-6</c:v>
                </c:pt>
                <c:pt idx="810">
                  <c:v>2.3857090156489527E-6</c:v>
                </c:pt>
                <c:pt idx="811">
                  <c:v>2.3420958924030754E-6</c:v>
                </c:pt>
                <c:pt idx="812">
                  <c:v>2.299280060237864E-6</c:v>
                </c:pt>
                <c:pt idx="813">
                  <c:v>2.2572469438828649E-6</c:v>
                </c:pt>
                <c:pt idx="814">
                  <c:v>2.2159822345179744E-6</c:v>
                </c:pt>
                <c:pt idx="815">
                  <c:v>2.1754718849025092E-6</c:v>
                </c:pt>
                <c:pt idx="816">
                  <c:v>2.1357021045932354E-6</c:v>
                </c:pt>
                <c:pt idx="817">
                  <c:v>2.0966593552499059E-6</c:v>
                </c:pt>
                <c:pt idx="818">
                  <c:v>2.0583303460265147E-6</c:v>
                </c:pt>
                <c:pt idx="819">
                  <c:v>2.0207020290468918E-6</c:v>
                </c:pt>
                <c:pt idx="820">
                  <c:v>1.9837615949629551E-6</c:v>
                </c:pt>
                <c:pt idx="821">
                  <c:v>1.9474964685942126E-6</c:v>
                </c:pt>
                <c:pt idx="822">
                  <c:v>1.9118943046468993E-6</c:v>
                </c:pt>
                <c:pt idx="823">
                  <c:v>1.8769429835114613E-6</c:v>
                </c:pt>
                <c:pt idx="824">
                  <c:v>1.8426306071367932E-6</c:v>
                </c:pt>
                <c:pt idx="825">
                  <c:v>1.8089454949799684E-6</c:v>
                </c:pt>
                <c:pt idx="826">
                  <c:v>1.7758761800299325E-6</c:v>
                </c:pt>
                <c:pt idx="827">
                  <c:v>1.7434114049039537E-6</c:v>
                </c:pt>
                <c:pt idx="828">
                  <c:v>1.7115401180154025E-6</c:v>
                </c:pt>
                <c:pt idx="829">
                  <c:v>1.6802514698115984E-6</c:v>
                </c:pt>
                <c:pt idx="830">
                  <c:v>1.6495348090804381E-6</c:v>
                </c:pt>
                <c:pt idx="831">
                  <c:v>1.6193796793245066E-6</c:v>
                </c:pt>
                <c:pt idx="832">
                  <c:v>1.5897758152015227E-6</c:v>
                </c:pt>
                <c:pt idx="833">
                  <c:v>1.5607131390298222E-6</c:v>
                </c:pt>
                <c:pt idx="834">
                  <c:v>1.5321817573577568E-6</c:v>
                </c:pt>
                <c:pt idx="835">
                  <c:v>1.5041719575957553E-6</c:v>
                </c:pt>
                <c:pt idx="836">
                  <c:v>1.4766742047100048E-6</c:v>
                </c:pt>
                <c:pt idx="837">
                  <c:v>1.4496791379765543E-6</c:v>
                </c:pt>
                <c:pt idx="838">
                  <c:v>1.4231775677947649E-6</c:v>
                </c:pt>
                <c:pt idx="839">
                  <c:v>1.3971604725589836E-6</c:v>
                </c:pt>
                <c:pt idx="840">
                  <c:v>1.371618995587448E-6</c:v>
                </c:pt>
                <c:pt idx="841">
                  <c:v>1.3465444421073032E-6</c:v>
                </c:pt>
                <c:pt idx="842">
                  <c:v>1.3219282762947671E-6</c:v>
                </c:pt>
                <c:pt idx="843">
                  <c:v>1.2977621183693541E-6</c:v>
                </c:pt>
                <c:pt idx="844">
                  <c:v>1.2740377417412671E-6</c:v>
                </c:pt>
                <c:pt idx="845">
                  <c:v>1.2507470702109227E-6</c:v>
                </c:pt>
                <c:pt idx="846">
                  <c:v>1.2278821752196528E-6</c:v>
                </c:pt>
                <c:pt idx="847">
                  <c:v>1.2054352731507078E-6</c:v>
                </c:pt>
                <c:pt idx="848">
                  <c:v>1.1833987226795478E-6</c:v>
                </c:pt>
                <c:pt idx="849">
                  <c:v>1.161765022172616E-6</c:v>
                </c:pt>
                <c:pt idx="850">
                  <c:v>1.1405268071336411E-6</c:v>
                </c:pt>
                <c:pt idx="851">
                  <c:v>1.1196768476966493E-6</c:v>
                </c:pt>
                <c:pt idx="852">
                  <c:v>1.0992080461647614E-6</c:v>
                </c:pt>
                <c:pt idx="853">
                  <c:v>1.0791134345940361E-6</c:v>
                </c:pt>
                <c:pt idx="854">
                  <c:v>1.0593861724214366E-6</c:v>
                </c:pt>
                <c:pt idx="855">
                  <c:v>1.0400195441362071E-6</c:v>
                </c:pt>
                <c:pt idx="856">
                  <c:v>1.0210069569937658E-6</c:v>
                </c:pt>
                <c:pt idx="857">
                  <c:v>1.0023419387714348E-6</c:v>
                </c:pt>
                <c:pt idx="858">
                  <c:v>9.8401813556517199E-7</c:v>
                </c:pt>
                <c:pt idx="859">
                  <c:v>9.660293096266037E-7</c:v>
                </c:pt>
                <c:pt idx="860">
                  <c:v>9.4836933723956119E-7</c:v>
                </c:pt>
                <c:pt idx="861">
                  <c:v>9.3103220663548001E-7</c:v>
                </c:pt>
                <c:pt idx="862">
                  <c:v>9.1401201594687295E-7</c:v>
                </c:pt>
                <c:pt idx="863">
                  <c:v>8.9730297119823318E-7</c:v>
                </c:pt>
                <c:pt idx="864">
                  <c:v>8.808993843336737E-7</c:v>
                </c:pt>
                <c:pt idx="865">
                  <c:v>8.6479567128059145E-7</c:v>
                </c:pt>
                <c:pt idx="866">
                  <c:v>8.4898635004876229E-7</c:v>
                </c:pt>
                <c:pt idx="867">
                  <c:v>8.3346603886417339E-7</c:v>
                </c:pt>
                <c:pt idx="868">
                  <c:v>8.1822945433697561E-7</c:v>
                </c:pt>
                <c:pt idx="869">
                  <c:v>8.0327140966290561E-7</c:v>
                </c:pt>
                <c:pt idx="870">
                  <c:v>7.8858681285762771E-7</c:v>
                </c:pt>
                <c:pt idx="871">
                  <c:v>7.741706650233198E-7</c:v>
                </c:pt>
                <c:pt idx="872">
                  <c:v>7.6001805864696185E-7</c:v>
                </c:pt>
                <c:pt idx="873">
                  <c:v>7.4612417592973424E-7</c:v>
                </c:pt>
                <c:pt idx="874">
                  <c:v>7.3248428714694247E-7</c:v>
                </c:pt>
                <c:pt idx="875">
                  <c:v>7.1909374903795121E-7</c:v>
                </c:pt>
                <c:pt idx="876">
                  <c:v>7.059480032255249E-7</c:v>
                </c:pt>
                <c:pt idx="877">
                  <c:v>6.930425746640799E-7</c:v>
                </c:pt>
                <c:pt idx="878">
                  <c:v>6.8037307011629012E-7</c:v>
                </c:pt>
                <c:pt idx="879">
                  <c:v>6.6793517665756545E-7</c:v>
                </c:pt>
                <c:pt idx="880">
                  <c:v>6.5572466020784581E-7</c:v>
                </c:pt>
                <c:pt idx="881">
                  <c:v>6.4373736409024722E-7</c:v>
                </c:pt>
                <c:pt idx="882">
                  <c:v>6.3196920761605781E-7</c:v>
                </c:pt>
                <c:pt idx="883">
                  <c:v>6.2041618469558914E-7</c:v>
                </c:pt>
                <c:pt idx="884">
                  <c:v>6.0907436247444622E-7</c:v>
                </c:pt>
                <c:pt idx="885">
                  <c:v>5.9793987999470473E-7</c:v>
                </c:pt>
                <c:pt idx="886">
                  <c:v>5.8700894688057429E-7</c:v>
                </c:pt>
                <c:pt idx="887">
                  <c:v>5.7627784204808964E-7</c:v>
                </c:pt>
                <c:pt idx="888">
                  <c:v>5.6574291243837699E-7</c:v>
                </c:pt>
                <c:pt idx="889">
                  <c:v>5.5540057177411004E-7</c:v>
                </c:pt>
                <c:pt idx="890">
                  <c:v>5.4524729933864995E-7</c:v>
                </c:pt>
                <c:pt idx="891">
                  <c:v>5.3527963877755361E-7</c:v>
                </c:pt>
                <c:pt idx="892">
                  <c:v>5.2549419692195058E-7</c:v>
                </c:pt>
                <c:pt idx="893">
                  <c:v>5.158876426334705E-7</c:v>
                </c:pt>
                <c:pt idx="894">
                  <c:v>5.0645670567023791E-7</c:v>
                </c:pt>
                <c:pt idx="895">
                  <c:v>4.9719817557364494E-7</c:v>
                </c:pt>
                <c:pt idx="896">
                  <c:v>4.8810890057544562E-7</c:v>
                </c:pt>
                <c:pt idx="897">
                  <c:v>4.79185786524832E-7</c:v>
                </c:pt>
                <c:pt idx="898">
                  <c:v>4.7042579583514881E-7</c:v>
                </c:pt>
                <c:pt idx="899">
                  <c:v>4.6182594644982083E-7</c:v>
                </c:pt>
                <c:pt idx="900">
                  <c:v>4.5338331082722661E-7</c:v>
                </c:pt>
                <c:pt idx="901">
                  <c:v>4.4509501494410324E-7</c:v>
                </c:pt>
                <c:pt idx="902">
                  <c:v>4.3695823731717871E-7</c:v>
                </c:pt>
                <c:pt idx="903">
                  <c:v>4.2897020804269075E-7</c:v>
                </c:pt>
                <c:pt idx="904">
                  <c:v>4.2112820785345639E-7</c:v>
                </c:pt>
                <c:pt idx="905">
                  <c:v>4.1342956719319385E-7</c:v>
                </c:pt>
                <c:pt idx="906">
                  <c:v>4.0587166530775229E-7</c:v>
                </c:pt>
                <c:pt idx="907">
                  <c:v>3.9845192935296327E-7</c:v>
                </c:pt>
                <c:pt idx="908">
                  <c:v>3.9116783351879344E-7</c:v>
                </c:pt>
                <c:pt idx="909">
                  <c:v>3.8401689816952067E-7</c:v>
                </c:pt>
                <c:pt idx="910">
                  <c:v>3.769966889996235E-7</c:v>
                </c:pt>
                <c:pt idx="911">
                  <c:v>3.7010481620508765E-7</c:v>
                </c:pt>
                <c:pt idx="912">
                  <c:v>3.6333893366988963E-7</c:v>
                </c:pt>
                <c:pt idx="913">
                  <c:v>3.5669673816732472E-7</c:v>
                </c:pt>
                <c:pt idx="914">
                  <c:v>3.5017596857595706E-7</c:v>
                </c:pt>
                <c:pt idx="915">
                  <c:v>3.4377440510988829E-7</c:v>
                </c:pt>
                <c:pt idx="916">
                  <c:v>3.3748986856310468E-7</c:v>
                </c:pt>
                <c:pt idx="917">
                  <c:v>3.313202195676372E-7</c:v>
                </c:pt>
                <c:pt idx="918">
                  <c:v>3.2526335786527744E-7</c:v>
                </c:pt>
                <c:pt idx="919">
                  <c:v>3.193172215926247E-7</c:v>
                </c:pt>
                <c:pt idx="920">
                  <c:v>3.1347978657917513E-7</c:v>
                </c:pt>
                <c:pt idx="921">
                  <c:v>3.0774906565827158E-7</c:v>
                </c:pt>
                <c:pt idx="922">
                  <c:v>3.0212310799062589E-7</c:v>
                </c:pt>
                <c:pt idx="923">
                  <c:v>2.9659999840023142E-7</c:v>
                </c:pt>
                <c:pt idx="924">
                  <c:v>2.9117785672238776E-7</c:v>
                </c:pt>
                <c:pt idx="925">
                  <c:v>2.8585483716367149E-7</c:v>
                </c:pt>
                <c:pt idx="926">
                  <c:v>2.8062912767359067E-7</c:v>
                </c:pt>
                <c:pt idx="927">
                  <c:v>2.7549894932772663E-7</c:v>
                </c:pt>
                <c:pt idx="928">
                  <c:v>2.704625557221677E-7</c:v>
                </c:pt>
                <c:pt idx="929">
                  <c:v>2.6551823237898817E-7</c:v>
                </c:pt>
                <c:pt idx="930">
                  <c:v>2.606642961626214E-7</c:v>
                </c:pt>
                <c:pt idx="931">
                  <c:v>2.5589909470688092E-7</c:v>
                </c:pt>
                <c:pt idx="932">
                  <c:v>2.5122100585247602E-7</c:v>
                </c:pt>
                <c:pt idx="933">
                  <c:v>2.4662843709479127E-7</c:v>
                </c:pt>
                <c:pt idx="934">
                  <c:v>2.4211982504177085E-7</c:v>
                </c:pt>
                <c:pt idx="935">
                  <c:v>2.3769363488171668E-7</c:v>
                </c:pt>
                <c:pt idx="936">
                  <c:v>2.3334835986080722E-7</c:v>
                </c:pt>
                <c:pt idx="937">
                  <c:v>2.2908252077017389E-7</c:v>
                </c:pt>
                <c:pt idx="938">
                  <c:v>2.248946654423484E-7</c:v>
                </c:pt>
                <c:pt idx="939">
                  <c:v>2.2078336825692353E-7</c:v>
                </c:pt>
                <c:pt idx="940">
                  <c:v>2.1674722965524707E-7</c:v>
                </c:pt>
                <c:pt idx="941">
                  <c:v>2.1278487566398035E-7</c:v>
                </c:pt>
                <c:pt idx="942">
                  <c:v>2.0889495742738156E-7</c:v>
                </c:pt>
                <c:pt idx="943">
                  <c:v>2.0507615074812472E-7</c:v>
                </c:pt>
                <c:pt idx="944">
                  <c:v>2.0132715563652432E-7</c:v>
                </c:pt>
                <c:pt idx="945">
                  <c:v>1.9764669586799296E-7</c:v>
                </c:pt>
                <c:pt idx="946">
                  <c:v>1.9403351854859248E-7</c:v>
                </c:pt>
                <c:pt idx="947">
                  <c:v>1.9048639368852727E-7</c:v>
                </c:pt>
                <c:pt idx="948">
                  <c:v>1.8700411378343039E-7</c:v>
                </c:pt>
                <c:pt idx="949">
                  <c:v>1.8358549340331522E-7</c:v>
                </c:pt>
                <c:pt idx="950">
                  <c:v>1.8022936878902446E-7</c:v>
                </c:pt>
                <c:pt idx="951">
                  <c:v>1.7693459745607399E-7</c:v>
                </c:pt>
                <c:pt idx="952">
                  <c:v>1.7370005780572418E-7</c:v>
                </c:pt>
                <c:pt idx="953">
                  <c:v>1.7052464874317524E-7</c:v>
                </c:pt>
                <c:pt idx="954">
                  <c:v>1.6740728930272659E-7</c:v>
                </c:pt>
                <c:pt idx="955">
                  <c:v>1.6434691827980336E-7</c:v>
                </c:pt>
                <c:pt idx="956">
                  <c:v>1.6134249386970064E-7</c:v>
                </c:pt>
                <c:pt idx="957">
                  <c:v>1.5839299331293511E-7</c:v>
                </c:pt>
                <c:pt idx="958">
                  <c:v>1.5549741254708018E-7</c:v>
                </c:pt>
                <c:pt idx="959">
                  <c:v>1.5265476586496303E-7</c:v>
                </c:pt>
                <c:pt idx="960">
                  <c:v>1.4986408557911623E-7</c:v>
                </c:pt>
                <c:pt idx="961">
                  <c:v>1.4712442169235481E-7</c:v>
                </c:pt>
                <c:pt idx="962">
                  <c:v>1.4443484157438626E-7</c:v>
                </c:pt>
                <c:pt idx="963">
                  <c:v>1.4179442964432179E-7</c:v>
                </c:pt>
                <c:pt idx="964">
                  <c:v>1.3920228705899689E-7</c:v>
                </c:pt>
                <c:pt idx="965">
                  <c:v>1.366575314069916E-7</c:v>
                </c:pt>
                <c:pt idx="966">
                  <c:v>1.3415929640824017E-7</c:v>
                </c:pt>
                <c:pt idx="967">
                  <c:v>1.3170673161913466E-7</c:v>
                </c:pt>
                <c:pt idx="968">
                  <c:v>1.2929900214301705E-7</c:v>
                </c:pt>
                <c:pt idx="969">
                  <c:v>1.2693528834596836E-7</c:v>
                </c:pt>
                <c:pt idx="970">
                  <c:v>1.2461478557778883E-7</c:v>
                </c:pt>
                <c:pt idx="971">
                  <c:v>1.2233670389808119E-7</c:v>
                </c:pt>
                <c:pt idx="972">
                  <c:v>1.2010026780734129E-7</c:v>
                </c:pt>
                <c:pt idx="973">
                  <c:v>1.1790471598296212E-7</c:v>
                </c:pt>
                <c:pt idx="974">
                  <c:v>1.1574930102007074E-7</c:v>
                </c:pt>
                <c:pt idx="975">
                  <c:v>1.1363328917709257E-7</c:v>
                </c:pt>
                <c:pt idx="976">
                  <c:v>1.115559601259772E-7</c:v>
                </c:pt>
                <c:pt idx="977">
                  <c:v>1.0951660670698427E-7</c:v>
                </c:pt>
                <c:pt idx="978">
                  <c:v>1.0751453468795219E-7</c:v>
                </c:pt>
                <c:pt idx="979">
                  <c:v>1.0554906252797341E-7</c:v>
                </c:pt>
                <c:pt idx="980">
                  <c:v>1.0361952114538048E-7</c:v>
                </c:pt>
                <c:pt idx="981">
                  <c:v>1.0172525368998314E-7</c:v>
                </c:pt>
                <c:pt idx="982">
                  <c:v>9.9865615319461317E-8</c:v>
                </c:pt>
                <c:pt idx="983">
                  <c:v>9.8039972979853577E-8</c:v>
                </c:pt>
                <c:pt idx="984">
                  <c:v>9.6247705190049316E-8</c:v>
                </c:pt>
                <c:pt idx="985">
                  <c:v>9.4488201830229448E-8</c:v>
                </c:pt>
                <c:pt idx="986">
                  <c:v>9.2760863934168985E-8</c:v>
                </c:pt>
                <c:pt idx="987">
                  <c:v>9.10651034853387E-8</c:v>
                </c:pt>
                <c:pt idx="988">
                  <c:v>8.9400343216734059E-8</c:v>
                </c:pt>
                <c:pt idx="989">
                  <c:v>8.7766016414362097E-8</c:v>
                </c:pt>
                <c:pt idx="990">
                  <c:v>8.6161566724323762E-8</c:v>
                </c:pt>
                <c:pt idx="991">
                  <c:v>8.4586447963419887E-8</c:v>
                </c:pt>
                <c:pt idx="992">
                  <c:v>8.3040123933221055E-8</c:v>
                </c:pt>
                <c:pt idx="993">
                  <c:v>8.1522068237536403E-8</c:v>
                </c:pt>
                <c:pt idx="994">
                  <c:v>8.0031764103217783E-8</c:v>
                </c:pt>
                <c:pt idx="995">
                  <c:v>7.856870420424285E-8</c:v>
                </c:pt>
                <c:pt idx="996">
                  <c:v>7.7132390489011011E-8</c:v>
                </c:pt>
                <c:pt idx="997">
                  <c:v>7.5722334010798388E-8</c:v>
                </c:pt>
                <c:pt idx="998">
                  <c:v>7.4338054761310617E-8</c:v>
                </c:pt>
                <c:pt idx="999">
                  <c:v>7.2979081507281055E-8</c:v>
                </c:pt>
                <c:pt idx="1000">
                  <c:v>7.1644951630053558E-8</c:v>
                </c:pt>
                <c:pt idx="1001">
                  <c:v>7.033521096809911E-8</c:v>
                </c:pt>
                <c:pt idx="1002">
                  <c:v>6.904941366241145E-8</c:v>
                </c:pt>
                <c:pt idx="1003">
                  <c:v>6.7787122004727452E-8</c:v>
                </c:pt>
                <c:pt idx="1004">
                  <c:v>6.6547906288526194E-8</c:v>
                </c:pt>
                <c:pt idx="1005">
                  <c:v>6.5331344662745797E-8</c:v>
                </c:pt>
                <c:pt idx="1006">
                  <c:v>6.4137022988180441E-8</c:v>
                </c:pt>
                <c:pt idx="1007">
                  <c:v>6.2964534696498926E-8</c:v>
                </c:pt>
                <c:pt idx="1008">
                  <c:v>6.1813480651841689E-8</c:v>
                </c:pt>
                <c:pt idx="1009">
                  <c:v>6.0683469014948142E-8</c:v>
                </c:pt>
                <c:pt idx="1010">
                  <c:v>5.9574115109766763E-8</c:v>
                </c:pt>
                <c:pt idx="1011">
                  <c:v>5.8485041292506067E-8</c:v>
                </c:pt>
                <c:pt idx="1012">
                  <c:v>5.7415876823075927E-8</c:v>
                </c:pt>
                <c:pt idx="1013">
                  <c:v>5.6366257738883657E-8</c:v>
                </c:pt>
                <c:pt idx="1014">
                  <c:v>5.5335826730931773E-8</c:v>
                </c:pt>
                <c:pt idx="1015">
                  <c:v>5.4324233022185866E-8</c:v>
                </c:pt>
                <c:pt idx="1016">
                  <c:v>5.3331132248162884E-8</c:v>
                </c:pt>
                <c:pt idx="1017">
                  <c:v>5.2356186339703538E-8</c:v>
                </c:pt>
                <c:pt idx="1018">
                  <c:v>5.1399063407887709E-8</c:v>
                </c:pt>
                <c:pt idx="1019">
                  <c:v>5.0459437631052846E-8</c:v>
                </c:pt>
                <c:pt idx="1020">
                  <c:v>4.9536989143879593E-8</c:v>
                </c:pt>
                <c:pt idx="1021">
                  <c:v>4.863140392850317E-8</c:v>
                </c:pt>
                <c:pt idx="1022">
                  <c:v>4.7742373707616361E-8</c:v>
                </c:pt>
                <c:pt idx="1023">
                  <c:v>4.6869595839526523E-8</c:v>
                </c:pt>
                <c:pt idx="1024">
                  <c:v>4.6012773215130196E-8</c:v>
                </c:pt>
                <c:pt idx="1025">
                  <c:v>4.5171614156773694E-8</c:v>
                </c:pt>
                <c:pt idx="1026">
                  <c:v>4.434583231895854E-8</c:v>
                </c:pt>
                <c:pt idx="1027">
                  <c:v>4.3535146590866314E-8</c:v>
                </c:pt>
                <c:pt idx="1028">
                  <c:v>4.2739281000662105E-8</c:v>
                </c:pt>
                <c:pt idx="1029">
                  <c:v>4.1957964621549871E-8</c:v>
                </c:pt>
                <c:pt idx="1030">
                  <c:v>4.119093147954357E-8</c:v>
                </c:pt>
                <c:pt idx="1031">
                  <c:v>4.0437920462924962E-8</c:v>
                </c:pt>
                <c:pt idx="1032">
                  <c:v>3.9698675233356752E-8</c:v>
                </c:pt>
                <c:pt idx="1033">
                  <c:v>3.8972944138619711E-8</c:v>
                </c:pt>
                <c:pt idx="1034">
                  <c:v>3.8260480126947356E-8</c:v>
                </c:pt>
                <c:pt idx="1035">
                  <c:v>3.7561040662923184E-8</c:v>
                </c:pt>
                <c:pt idx="1036">
                  <c:v>3.6874387644918926E-8</c:v>
                </c:pt>
                <c:pt idx="1037">
                  <c:v>3.6200287324039219E-8</c:v>
                </c:pt>
                <c:pt idx="1038">
                  <c:v>3.5538510224550758E-8</c:v>
                </c:pt>
                <c:pt idx="1039">
                  <c:v>3.4888831065763477E-8</c:v>
                </c:pt>
                <c:pt idx="1040">
                  <c:v>3.4251028685341156E-8</c:v>
                </c:pt>
                <c:pt idx="1041">
                  <c:v>3.3624885964014489E-8</c:v>
                </c:pt>
                <c:pt idx="1042">
                  <c:v>3.3010189751669266E-8</c:v>
                </c:pt>
                <c:pt idx="1043">
                  <c:v>3.2406730794786546E-8</c:v>
                </c:pt>
                <c:pt idx="1044">
                  <c:v>3.18143036652086E-8</c:v>
                </c:pt>
                <c:pt idx="1045">
                  <c:v>3.123270669020819E-8</c:v>
                </c:pt>
                <c:pt idx="1046">
                  <c:v>3.0661741883835113E-8</c:v>
                </c:pt>
                <c:pt idx="1047">
                  <c:v>3.0101214879518389E-8</c:v>
                </c:pt>
                <c:pt idx="1048">
                  <c:v>2.955093486390054E-8</c:v>
                </c:pt>
                <c:pt idx="1049">
                  <c:v>2.9010714511880902E-8</c:v>
                </c:pt>
                <c:pt idx="1050">
                  <c:v>2.8480369922847451E-8</c:v>
                </c:pt>
                <c:pt idx="1051">
                  <c:v>2.7959720558073362E-8</c:v>
                </c:pt>
                <c:pt idx="1052">
                  <c:v>2.7448589179258517E-8</c:v>
                </c:pt>
                <c:pt idx="1053">
                  <c:v>2.6946801788194521E-8</c:v>
                </c:pt>
                <c:pt idx="1054">
                  <c:v>2.6454187567532155E-8</c:v>
                </c:pt>
                <c:pt idx="1055">
                  <c:v>2.5970578822633153E-8</c:v>
                </c:pt>
                <c:pt idx="1056">
                  <c:v>2.549581092448264E-8</c:v>
                </c:pt>
                <c:pt idx="1057">
                  <c:v>2.5029722253647623E-8</c:v>
                </c:pt>
                <c:pt idx="1058">
                  <c:v>2.4572154145257934E-8</c:v>
                </c:pt>
                <c:pt idx="1059">
                  <c:v>2.4122950834994959E-8</c:v>
                </c:pt>
                <c:pt idx="1060">
                  <c:v>2.3681959406065481E-8</c:v>
                </c:pt>
                <c:pt idx="1061">
                  <c:v>2.3249029737147017E-8</c:v>
                </c:pt>
                <c:pt idx="1062">
                  <c:v>2.2824014451283522E-8</c:v>
                </c:pt>
                <c:pt idx="1063">
                  <c:v>2.2406768865715313E-8</c:v>
                </c:pt>
                <c:pt idx="1064">
                  <c:v>2.1997150942627401E-8</c:v>
                </c:pt>
                <c:pt idx="1065">
                  <c:v>2.159502124079614E-8</c:v>
                </c:pt>
                <c:pt idx="1066">
                  <c:v>2.1200242868121926E-8</c:v>
                </c:pt>
                <c:pt idx="1067">
                  <c:v>2.0812681435027923E-8</c:v>
                </c:pt>
                <c:pt idx="1068">
                  <c:v>2.0432205008712273E-8</c:v>
                </c:pt>
                <c:pt idx="1069">
                  <c:v>2.0058684068235164E-8</c:v>
                </c:pt>
                <c:pt idx="1070">
                  <c:v>1.969199146042768E-8</c:v>
                </c:pt>
                <c:pt idx="1071">
                  <c:v>1.933200235660696E-8</c:v>
                </c:pt>
                <c:pt idx="1072">
                  <c:v>1.8978594210082005E-8</c:v>
                </c:pt>
                <c:pt idx="1073">
                  <c:v>1.8631646714436749E-8</c:v>
                </c:pt>
                <c:pt idx="1074">
                  <c:v>1.8291041762575333E-8</c:v>
                </c:pt>
                <c:pt idx="1075">
                  <c:v>1.7956663406516782E-8</c:v>
                </c:pt>
                <c:pt idx="1076">
                  <c:v>1.762839781792395E-8</c:v>
                </c:pt>
                <c:pt idx="1077">
                  <c:v>1.7306133249354425E-8</c:v>
                </c:pt>
                <c:pt idx="1078">
                  <c:v>1.6989759996219743E-8</c:v>
                </c:pt>
                <c:pt idx="1079">
                  <c:v>1.6679170359439786E-8</c:v>
                </c:pt>
                <c:pt idx="1080">
                  <c:v>1.6374258608780444E-8</c:v>
                </c:pt>
                <c:pt idx="1081">
                  <c:v>1.6074920946860923E-8</c:v>
                </c:pt>
                <c:pt idx="1082">
                  <c:v>1.5781055473819343E-8</c:v>
                </c:pt>
                <c:pt idx="1083">
                  <c:v>1.5492562152624247E-8</c:v>
                </c:pt>
                <c:pt idx="1084">
                  <c:v>1.520934277501997E-8</c:v>
                </c:pt>
                <c:pt idx="1085">
                  <c:v>1.4931300928095383E-8</c:v>
                </c:pt>
                <c:pt idx="1086">
                  <c:v>1.4658341961462469E-8</c:v>
                </c:pt>
                <c:pt idx="1087">
                  <c:v>1.4390372955036293E-8</c:v>
                </c:pt>
                <c:pt idx="1088">
                  <c:v>1.4127302687402839E-8</c:v>
                </c:pt>
                <c:pt idx="1089">
                  <c:v>1.3869041604766215E-8</c:v>
                </c:pt>
                <c:pt idx="1090">
                  <c:v>1.3615501790462251E-8</c:v>
                </c:pt>
                <c:pt idx="1091">
                  <c:v>1.3366596935030659E-8</c:v>
                </c:pt>
                <c:pt idx="1092">
                  <c:v>1.3122242306833545E-8</c:v>
                </c:pt>
                <c:pt idx="1093">
                  <c:v>1.2882354723211078E-8</c:v>
                </c:pt>
                <c:pt idx="1094">
                  <c:v>1.2646852522165143E-8</c:v>
                </c:pt>
                <c:pt idx="1095">
                  <c:v>1.2415655534559495E-8</c:v>
                </c:pt>
                <c:pt idx="1096">
                  <c:v>1.2188685056829311E-8</c:v>
                </c:pt>
                <c:pt idx="1097">
                  <c:v>1.1965863824188653E-8</c:v>
                </c:pt>
                <c:pt idx="1098">
                  <c:v>1.1747115984328636E-8</c:v>
                </c:pt>
                <c:pt idx="1099">
                  <c:v>1.1532367071595569E-8</c:v>
                </c:pt>
                <c:pt idx="1100">
                  <c:v>1.1321543981641562E-8</c:v>
                </c:pt>
                <c:pt idx="1101">
                  <c:v>1.1114574946538726E-8</c:v>
                </c:pt>
                <c:pt idx="1102">
                  <c:v>1.0911389510347916E-8</c:v>
                </c:pt>
                <c:pt idx="1103">
                  <c:v>1.0711918505134365E-8</c:v>
                </c:pt>
                <c:pt idx="1104">
                  <c:v>1.0516094027421527E-8</c:v>
                </c:pt>
                <c:pt idx="1105">
                  <c:v>1.0323849415075771E-8</c:v>
                </c:pt>
                <c:pt idx="1106">
                  <c:v>1.0135119224613232E-8</c:v>
                </c:pt>
                <c:pt idx="1107">
                  <c:v>9.9498392089217449E-9</c:v>
                </c:pt>
                <c:pt idx="1108">
                  <c:v>9.7679462953900062E-9</c:v>
                </c:pt>
                <c:pt idx="1109">
                  <c:v>9.5893785644364008E-9</c:v>
                </c:pt>
                <c:pt idx="1110">
                  <c:v>9.4140752284306823E-9</c:v>
                </c:pt>
                <c:pt idx="1111">
                  <c:v>9.2419766110006503E-9</c:v>
                </c:pt>
                <c:pt idx="1112">
                  <c:v>9.0730241267173124E-9</c:v>
                </c:pt>
                <c:pt idx="1113">
                  <c:v>8.907160261151234E-9</c:v>
                </c:pt>
                <c:pt idx="1114">
                  <c:v>8.7443285512937734E-9</c:v>
                </c:pt>
                <c:pt idx="1115">
                  <c:v>8.5844735663360864E-9</c:v>
                </c:pt>
                <c:pt idx="1116">
                  <c:v>8.4275408887992204E-9</c:v>
                </c:pt>
                <c:pt idx="1117">
                  <c:v>8.2734770960097822E-9</c:v>
                </c:pt>
                <c:pt idx="1118">
                  <c:v>8.1222297419135976E-9</c:v>
                </c:pt>
                <c:pt idx="1119">
                  <c:v>7.9737473392224972E-9</c:v>
                </c:pt>
                <c:pt idx="1120">
                  <c:v>7.8279793418867312E-9</c:v>
                </c:pt>
                <c:pt idx="1121">
                  <c:v>7.6848761278885011E-9</c:v>
                </c:pt>
                <c:pt idx="1122">
                  <c:v>7.5443889823496047E-9</c:v>
                </c:pt>
                <c:pt idx="1123">
                  <c:v>7.4064700809480523E-9</c:v>
                </c:pt>
                <c:pt idx="1124">
                  <c:v>7.2710724736378442E-9</c:v>
                </c:pt>
                <c:pt idx="1125">
                  <c:v>7.1381500686662361E-9</c:v>
                </c:pt>
                <c:pt idx="1126">
                  <c:v>7.0076576168834725E-9</c:v>
                </c:pt>
                <c:pt idx="1127">
                  <c:v>6.879550696338931E-9</c:v>
                </c:pt>
                <c:pt idx="1128">
                  <c:v>6.7537856971593873E-9</c:v>
                </c:pt>
                <c:pt idx="1129">
                  <c:v>6.6303198067032101E-9</c:v>
                </c:pt>
                <c:pt idx="1130">
                  <c:v>6.5091109949862056E-9</c:v>
                </c:pt>
                <c:pt idx="1131">
                  <c:v>6.3901180003739791E-9</c:v>
                </c:pt>
                <c:pt idx="1132">
                  <c:v>6.2733003155356521E-9</c:v>
                </c:pt>
                <c:pt idx="1133">
                  <c:v>6.1586181736544851E-9</c:v>
                </c:pt>
                <c:pt idx="1134">
                  <c:v>6.0460325348904654E-9</c:v>
                </c:pt>
                <c:pt idx="1135">
                  <c:v>5.9355050730905776E-9</c:v>
                </c:pt>
                <c:pt idx="1136">
                  <c:v>5.8269981627418158E-9</c:v>
                </c:pt>
                <c:pt idx="1137">
                  <c:v>5.7204748661628098E-9</c:v>
                </c:pt>
                <c:pt idx="1138">
                  <c:v>5.6158989209296006E-9</c:v>
                </c:pt>
                <c:pt idx="1139">
                  <c:v>5.5132347275311705E-9</c:v>
                </c:pt>
                <c:pt idx="1140">
                  <c:v>5.4124473372509525E-9</c:v>
                </c:pt>
                <c:pt idx="1141">
                  <c:v>5.3135024402693912E-9</c:v>
                </c:pt>
                <c:pt idx="1142">
                  <c:v>5.216366353984502E-9</c:v>
                </c:pt>
                <c:pt idx="1143">
                  <c:v>5.1210060115455424E-9</c:v>
                </c:pt>
                <c:pt idx="1144">
                  <c:v>5.0273889505965883E-9</c:v>
                </c:pt>
                <c:pt idx="1145">
                  <c:v>4.9354833022257762E-9</c:v>
                </c:pt>
                <c:pt idx="1146">
                  <c:v>4.8452577801164037E-9</c:v>
                </c:pt>
                <c:pt idx="1147">
                  <c:v>4.7566816698967083E-9</c:v>
                </c:pt>
                <c:pt idx="1148">
                  <c:v>4.6697248186839724E-9</c:v>
                </c:pt>
                <c:pt idx="1149">
                  <c:v>4.5843576248201479E-9</c:v>
                </c:pt>
                <c:pt idx="1150">
                  <c:v>4.500551027794698E-9</c:v>
                </c:pt>
                <c:pt idx="1151">
                  <c:v>4.4182764983520551E-9</c:v>
                </c:pt>
                <c:pt idx="1152">
                  <c:v>4.3375060287796817E-9</c:v>
                </c:pt>
                <c:pt idx="1153">
                  <c:v>4.2582121233737598E-9</c:v>
                </c:pt>
                <c:pt idx="1154">
                  <c:v>4.18036778907918E-9</c:v>
                </c:pt>
                <c:pt idx="1155">
                  <c:v>4.1039465263005635E-9</c:v>
                </c:pt>
                <c:pt idx="1156">
                  <c:v>4.0289223198814226E-9</c:v>
                </c:pt>
                <c:pt idx="1157">
                  <c:v>3.9552696302480747E-9</c:v>
                </c:pt>
                <c:pt idx="1158">
                  <c:v>3.8829633847155376E-9</c:v>
                </c:pt>
                <c:pt idx="1159">
                  <c:v>3.8119789689523494E-9</c:v>
                </c:pt>
                <c:pt idx="1160">
                  <c:v>3.7422922186013632E-9</c:v>
                </c:pt>
                <c:pt idx="1161">
                  <c:v>3.6738794110538473E-9</c:v>
                </c:pt>
                <c:pt idx="1162">
                  <c:v>3.6067172573738388E-9</c:v>
                </c:pt>
                <c:pt idx="1163">
                  <c:v>3.5407828943701946E-9</c:v>
                </c:pt>
                <c:pt idx="1164">
                  <c:v>3.4760538768135126E-9</c:v>
                </c:pt>
                <c:pt idx="1165">
                  <c:v>3.412508169795445E-9</c:v>
                </c:pt>
                <c:pt idx="1166">
                  <c:v>3.3501241412275764E-9</c:v>
                </c:pt>
                <c:pt idx="1167">
                  <c:v>3.2888805544774895E-9</c:v>
                </c:pt>
                <c:pt idx="1168">
                  <c:v>3.2287565611394482E-9</c:v>
                </c:pt>
                <c:pt idx="1169">
                  <c:v>3.1697316939371732E-9</c:v>
                </c:pt>
                <c:pt idx="1170">
                  <c:v>3.1117858597565415E-9</c:v>
                </c:pt>
                <c:pt idx="1171">
                  <c:v>3.054899332805376E-9</c:v>
                </c:pt>
                <c:pt idx="1172">
                  <c:v>2.9990527478985683E-9</c:v>
                </c:pt>
                <c:pt idx="1173">
                  <c:v>2.9442270938657164E-9</c:v>
                </c:pt>
                <c:pt idx="1174">
                  <c:v>2.8904037070795037E-9</c:v>
                </c:pt>
                <c:pt idx="1175">
                  <c:v>2.8375642651021685E-9</c:v>
                </c:pt>
                <c:pt idx="1176">
                  <c:v>2.7856907804482383E-9</c:v>
                </c:pt>
                <c:pt idx="1177">
                  <c:v>2.7347655944613238E-9</c:v>
                </c:pt>
                <c:pt idx="1178">
                  <c:v>2.6847713713027141E-9</c:v>
                </c:pt>
                <c:pt idx="1179">
                  <c:v>2.6356910920500635E-9</c:v>
                </c:pt>
                <c:pt idx="1180">
                  <c:v>2.5875080489037128E-9</c:v>
                </c:pt>
                <c:pt idx="1181">
                  <c:v>2.5402058394991636E-9</c:v>
                </c:pt>
                <c:pt idx="1182">
                  <c:v>2.4937683613233735E-9</c:v>
                </c:pt>
                <c:pt idx="1183">
                  <c:v>2.4481798062331828E-9</c:v>
                </c:pt>
                <c:pt idx="1184">
                  <c:v>2.4034246550739534E-9</c:v>
                </c:pt>
                <c:pt idx="1185">
                  <c:v>2.3594876723965344E-9</c:v>
                </c:pt>
                <c:pt idx="1186">
                  <c:v>2.3163539012708987E-9</c:v>
                </c:pt>
                <c:pt idx="1187">
                  <c:v>2.2740086581945016E-9</c:v>
                </c:pt>
                <c:pt idx="1188">
                  <c:v>2.232437528093767E-9</c:v>
                </c:pt>
                <c:pt idx="1189">
                  <c:v>2.1916263594169445E-9</c:v>
                </c:pt>
                <c:pt idx="1190">
                  <c:v>2.1515612593166328E-9</c:v>
                </c:pt>
                <c:pt idx="1191">
                  <c:v>2.1122285889204916E-9</c:v>
                </c:pt>
                <c:pt idx="1192">
                  <c:v>2.0736149586882206E-9</c:v>
                </c:pt>
                <c:pt idx="1193">
                  <c:v>2.0357072238536122E-9</c:v>
                </c:pt>
                <c:pt idx="1194">
                  <c:v>1.9984924799497716E-9</c:v>
                </c:pt>
                <c:pt idx="1195">
                  <c:v>1.9619580584162611E-9</c:v>
                </c:pt>
                <c:pt idx="1196">
                  <c:v>1.9260915222864625E-9</c:v>
                </c:pt>
                <c:pt idx="1197">
                  <c:v>1.8908806619538263E-9</c:v>
                </c:pt>
                <c:pt idx="1198">
                  <c:v>1.8563134910155052E-9</c:v>
                </c:pt>
                <c:pt idx="1199">
                  <c:v>1.8223782421919412E-9</c:v>
                </c:pt>
                <c:pt idx="1200">
                  <c:v>1.7890633633211439E-9</c:v>
                </c:pt>
                <c:pt idx="1201">
                  <c:v>1.7563575134260377E-9</c:v>
                </c:pt>
                <c:pt idx="1202">
                  <c:v>1.724249558853871E-9</c:v>
                </c:pt>
                <c:pt idx="1203">
                  <c:v>1.6927285694860585E-9</c:v>
                </c:pt>
                <c:pt idx="1204">
                  <c:v>1.6617838150174427E-9</c:v>
                </c:pt>
                <c:pt idx="1205">
                  <c:v>1.6314047613034512E-9</c:v>
                </c:pt>
                <c:pt idx="1206">
                  <c:v>1.6015810667740953E-9</c:v>
                </c:pt>
                <c:pt idx="1207">
                  <c:v>1.5723025789135427E-9</c:v>
                </c:pt>
                <c:pt idx="1208">
                  <c:v>1.5435593308039988E-9</c:v>
                </c:pt>
                <c:pt idx="1209">
                  <c:v>1.5153415377328012E-9</c:v>
                </c:pt>
                <c:pt idx="1210">
                  <c:v>1.4876395938615087E-9</c:v>
                </c:pt>
                <c:pt idx="1211">
                  <c:v>1.460444068955934E-9</c:v>
                </c:pt>
                <c:pt idx="1212">
                  <c:v>1.4337457051759044E-9</c:v>
                </c:pt>
                <c:pt idx="1213">
                  <c:v>1.4075354139237334E-9</c:v>
                </c:pt>
                <c:pt idx="1214">
                  <c:v>1.3818042727503039E-9</c:v>
                </c:pt>
                <c:pt idx="1215">
                  <c:v>1.3565435223176901E-9</c:v>
                </c:pt>
                <c:pt idx="1216">
                  <c:v>1.3317445634173524E-9</c:v>
                </c:pt>
                <c:pt idx="1217">
                  <c:v>1.3073989540427933E-9</c:v>
                </c:pt>
                <c:pt idx="1218">
                  <c:v>1.2834984065157582E-9</c:v>
                </c:pt>
                <c:pt idx="1219">
                  <c:v>1.2600347846649442E-9</c:v>
                </c:pt>
                <c:pt idx="1220">
                  <c:v>1.2370001010563268E-9</c:v>
                </c:pt>
                <c:pt idx="1221">
                  <c:v>1.2143865142740961E-9</c:v>
                </c:pt>
                <c:pt idx="1222">
                  <c:v>1.1921863262512642E-9</c:v>
                </c:pt>
                <c:pt idx="1223">
                  <c:v>1.1703919796491504E-9</c:v>
                </c:pt>
                <c:pt idx="1224">
                  <c:v>1.1489960552846928E-9</c:v>
                </c:pt>
                <c:pt idx="1225">
                  <c:v>1.127991269604855E-9</c:v>
                </c:pt>
                <c:pt idx="1226">
                  <c:v>1.1073704722071585E-9</c:v>
                </c:pt>
                <c:pt idx="1227">
                  <c:v>1.087126643405563E-9</c:v>
                </c:pt>
                <c:pt idx="1228">
                  <c:v>1.0672528918408434E-9</c:v>
                </c:pt>
                <c:pt idx="1229">
                  <c:v>1.0477424521346307E-9</c:v>
                </c:pt>
                <c:pt idx="1230">
                  <c:v>1.0285886825863979E-9</c:v>
                </c:pt>
                <c:pt idx="1231">
                  <c:v>1.0097850629124552E-9</c:v>
                </c:pt>
                <c:pt idx="1232">
                  <c:v>9.9132519202637268E-10</c:v>
                </c:pt>
                <c:pt idx="1233">
                  <c:v>9.7320278585990182E-10</c:v>
                </c:pt>
                <c:pt idx="1234">
                  <c:v>9.5541167522380553E-10</c:v>
                </c:pt>
                <c:pt idx="1235">
                  <c:v>9.3794580370772394E-10</c:v>
                </c:pt>
                <c:pt idx="1236">
                  <c:v>9.2079922561847005E-10</c:v>
                </c:pt>
                <c:pt idx="1237">
                  <c:v>9.0396610395602502E-10</c:v>
                </c:pt>
                <c:pt idx="1238">
                  <c:v>8.8744070842650803E-10</c:v>
                </c:pt>
                <c:pt idx="1239">
                  <c:v>8.7121741349148765E-10</c:v>
                </c:pt>
                <c:pt idx="1240">
                  <c:v>8.5529069645293607E-10</c:v>
                </c:pt>
                <c:pt idx="1241">
                  <c:v>8.3965513557322377E-10</c:v>
                </c:pt>
                <c:pt idx="1242">
                  <c:v>8.2430540822945086E-10</c:v>
                </c:pt>
                <c:pt idx="1243">
                  <c:v>8.0923628910153483E-10</c:v>
                </c:pt>
                <c:pt idx="1244">
                  <c:v>7.9444264839342109E-10</c:v>
                </c:pt>
                <c:pt idx="1245">
                  <c:v>7.7991945008679861E-10</c:v>
                </c:pt>
                <c:pt idx="1246">
                  <c:v>7.6566175022676646E-10</c:v>
                </c:pt>
                <c:pt idx="1247">
                  <c:v>7.516646952388119E-10</c:v>
                </c:pt>
                <c:pt idx="1248">
                  <c:v>7.3792352027657346E-10</c:v>
                </c:pt>
                <c:pt idx="1249">
                  <c:v>7.2443354759979147E-10</c:v>
                </c:pt>
                <c:pt idx="1250">
                  <c:v>7.1119018498193561E-10</c:v>
                </c:pt>
                <c:pt idx="1251">
                  <c:v>6.9818892414693175E-10</c:v>
                </c:pt>
                <c:pt idx="1252">
                  <c:v>6.8542533923444135E-10</c:v>
                </c:pt>
                <c:pt idx="1253">
                  <c:v>6.7289508529324788E-10</c:v>
                </c:pt>
                <c:pt idx="1254">
                  <c:v>6.6059389680213381E-10</c:v>
                </c:pt>
                <c:pt idx="1255">
                  <c:v>6.4851758621784979E-10</c:v>
                </c:pt>
                <c:pt idx="1256">
                  <c:v>6.3666204254956766E-10</c:v>
                </c:pt>
                <c:pt idx="1257">
                  <c:v>6.2502322995945139E-10</c:v>
                </c:pt>
                <c:pt idx="1258">
                  <c:v>6.1359718638877721E-10</c:v>
                </c:pt>
                <c:pt idx="1259">
                  <c:v>6.0238002220916939E-10</c:v>
                </c:pt>
                <c:pt idx="1260">
                  <c:v>5.9136791889852571E-10</c:v>
                </c:pt>
                <c:pt idx="1261">
                  <c:v>5.8055712774109439E-10</c:v>
                </c:pt>
                <c:pt idx="1262">
                  <c:v>5.6994396855137028E-10</c:v>
                </c:pt>
                <c:pt idx="1263">
                  <c:v>5.5952482842127313E-10</c:v>
                </c:pt>
                <c:pt idx="1264">
                  <c:v>5.4929616049027255E-10</c:v>
                </c:pt>
                <c:pt idx="1265">
                  <c:v>5.3925448273795426E-10</c:v>
                </c:pt>
                <c:pt idx="1266">
                  <c:v>5.2939637679868194E-10</c:v>
                </c:pt>
                <c:pt idx="1267">
                  <c:v>5.1971848679793363E-10</c:v>
                </c:pt>
                <c:pt idx="1268">
                  <c:v>5.1021751820989506E-10</c:v>
                </c:pt>
                <c:pt idx="1269">
                  <c:v>5.0089023673594763E-10</c:v>
                </c:pt>
                <c:pt idx="1270">
                  <c:v>4.9173346720364942E-10</c:v>
                </c:pt>
                <c:pt idx="1271">
                  <c:v>4.8274409248585988E-10</c:v>
                </c:pt>
                <c:pt idx="1272">
                  <c:v>4.7391905243960757E-10</c:v>
                </c:pt>
                <c:pt idx="1273">
                  <c:v>4.6525534286436519E-10</c:v>
                </c:pt>
                <c:pt idx="1274">
                  <c:v>4.5675001447936726E-10</c:v>
                </c:pt>
                <c:pt idx="1275">
                  <c:v>4.4840017191961644E-10</c:v>
                </c:pt>
                <c:pt idx="1276">
                  <c:v>4.4020297275025966E-10</c:v>
                </c:pt>
                <c:pt idx="1277">
                  <c:v>4.3215562649896587E-10</c:v>
                </c:pt>
                <c:pt idx="1278">
                  <c:v>4.2425539370600306E-10</c:v>
                </c:pt>
                <c:pt idx="1279">
                  <c:v>4.1649958499167135E-10</c:v>
                </c:pt>
                <c:pt idx="1280">
                  <c:v>4.0888556014079797E-10</c:v>
                </c:pt>
                <c:pt idx="1281">
                  <c:v>4.0141072720396234E-10</c:v>
                </c:pt>
                <c:pt idx="1282">
                  <c:v>3.9407254161513726E-10</c:v>
                </c:pt>
                <c:pt idx="1283">
                  <c:v>3.868685053254893E-10</c:v>
                </c:pt>
                <c:pt idx="1284">
                  <c:v>3.7979616595298449E-10</c:v>
                </c:pt>
                <c:pt idx="1285">
                  <c:v>3.7285311594757053E-10</c:v>
                </c:pt>
                <c:pt idx="1286">
                  <c:v>3.6603699177158465E-10</c:v>
                </c:pt>
                <c:pt idx="1287">
                  <c:v>3.5934547309517837E-10</c:v>
                </c:pt>
                <c:pt idx="1288">
                  <c:v>3.5277628200642922E-10</c:v>
                </c:pt>
                <c:pt idx="1289">
                  <c:v>3.463271822359004E-10</c:v>
                </c:pt>
                <c:pt idx="1290">
                  <c:v>3.3999597839537605E-10</c:v>
                </c:pt>
                <c:pt idx="1291">
                  <c:v>3.3378051523050719E-10</c:v>
                </c:pt>
                <c:pt idx="1292">
                  <c:v>3.2767867688713346E-10</c:v>
                </c:pt>
                <c:pt idx="1293">
                  <c:v>3.216883861909979E-10</c:v>
                </c:pt>
                <c:pt idx="1294">
                  <c:v>3.158076039406528E-10</c:v>
                </c:pt>
                <c:pt idx="1295">
                  <c:v>3.1003432821326865E-10</c:v>
                </c:pt>
                <c:pt idx="1296">
                  <c:v>3.0436659368314566E-10</c:v>
                </c:pt>
                <c:pt idx="1297">
                  <c:v>2.9880247095268716E-10</c:v>
                </c:pt>
                <c:pt idx="1298">
                  <c:v>2.9334006589559406E-10</c:v>
                </c:pt>
                <c:pt idx="1299">
                  <c:v>2.8797751901207269E-10</c:v>
                </c:pt>
                <c:pt idx="1300">
                  <c:v>2.8271300479582395E-10</c:v>
                </c:pt>
                <c:pt idx="1301">
                  <c:v>2.7754473111261462E-10</c:v>
                </c:pt>
                <c:pt idx="1302">
                  <c:v>2.7247093859019885E-10</c:v>
                </c:pt>
                <c:pt idx="1303">
                  <c:v>2.6748990001939779E-10</c:v>
                </c:pt>
                <c:pt idx="1304">
                  <c:v>2.6259991976612751E-10</c:v>
                </c:pt>
                <c:pt idx="1305">
                  <c:v>2.5779933319417065E-10</c:v>
                </c:pt>
                <c:pt idx="1306">
                  <c:v>2.5308650609851456E-10</c:v>
                </c:pt>
                <c:pt idx="1307">
                  <c:v>2.4845983414902639E-10</c:v>
                </c:pt>
                <c:pt idx="1308">
                  <c:v>2.4391774234432109E-10</c:v>
                </c:pt>
                <c:pt idx="1309">
                  <c:v>2.394586844755951E-10</c:v>
                </c:pt>
                <c:pt idx="1310">
                  <c:v>2.3508114260027466E-10</c:v>
                </c:pt>
                <c:pt idx="1311">
                  <c:v>2.3078362652528196E-10</c:v>
                </c:pt>
                <c:pt idx="1312">
                  <c:v>2.265646732997392E-10</c:v>
                </c:pt>
                <c:pt idx="1313">
                  <c:v>2.2242284671696347E-10</c:v>
                </c:pt>
                <c:pt idx="1314">
                  <c:v>2.1835673682554829E-10</c:v>
                </c:pt>
                <c:pt idx="1315">
                  <c:v>2.143649594494005E-10</c:v>
                </c:pt>
                <c:pt idx="1316">
                  <c:v>2.1044615571653121E-10</c:v>
                </c:pt>
                <c:pt idx="1317">
                  <c:v>2.0659899159648013E-10</c:v>
                </c:pt>
                <c:pt idx="1318">
                  <c:v>2.0282215744618407E-10</c:v>
                </c:pt>
                <c:pt idx="1319">
                  <c:v>1.9911436756415196E-10</c:v>
                </c:pt>
                <c:pt idx="1320">
                  <c:v>1.9547435975278977E-10</c:v>
                </c:pt>
                <c:pt idx="1321">
                  <c:v>1.9190089488872325E-10</c:v>
                </c:pt>
                <c:pt idx="1322">
                  <c:v>1.8839275650098271E-10</c:v>
                </c:pt>
                <c:pt idx="1323">
                  <c:v>1.8494875035689155E-10</c:v>
                </c:pt>
                <c:pt idx="1324">
                  <c:v>1.8156770405552976E-10</c:v>
                </c:pt>
                <c:pt idx="1325">
                  <c:v>1.7824846662862525E-10</c:v>
                </c:pt>
                <c:pt idx="1326">
                  <c:v>1.7498990814874753E-10</c:v>
                </c:pt>
                <c:pt idx="1327">
                  <c:v>1.7179091934465783E-10</c:v>
                </c:pt>
                <c:pt idx="1328">
                  <c:v>1.6865041122369416E-10</c:v>
                </c:pt>
                <c:pt idx="1329">
                  <c:v>1.6556731470105921E-10</c:v>
                </c:pt>
                <c:pt idx="1330">
                  <c:v>1.6254058023588271E-10</c:v>
                </c:pt>
                <c:pt idx="1331">
                  <c:v>1.5956917747394265E-10</c:v>
                </c:pt>
                <c:pt idx="1332">
                  <c:v>1.5665209489691181E-10</c:v>
                </c:pt>
                <c:pt idx="1333">
                  <c:v>1.5378833947801966E-10</c:v>
                </c:pt>
                <c:pt idx="1334">
                  <c:v>1.5097693634400895E-10</c:v>
                </c:pt>
                <c:pt idx="1335">
                  <c:v>1.4821692844326881E-10</c:v>
                </c:pt>
                <c:pt idx="1336">
                  <c:v>1.4550737622004318E-10</c:v>
                </c:pt>
                <c:pt idx="1337">
                  <c:v>1.4284735729458202E-10</c:v>
                </c:pt>
                <c:pt idx="1338">
                  <c:v>1.4023596614915298E-10</c:v>
                </c:pt>
                <c:pt idx="1339">
                  <c:v>1.3767231381978214E-10</c:v>
                </c:pt>
                <c:pt idx="1340">
                  <c:v>1.3515552759364027E-10</c:v>
                </c:pt>
                <c:pt idx="1341">
                  <c:v>1.3268475071195127E-10</c:v>
                </c:pt>
                <c:pt idx="1342">
                  <c:v>1.3025914207833706E-10</c:v>
                </c:pt>
                <c:pt idx="1343">
                  <c:v>1.27877875972496E-10</c:v>
                </c:pt>
                <c:pt idx="1344">
                  <c:v>1.2554014176910911E-10</c:v>
                </c:pt>
                <c:pt idx="1345">
                  <c:v>1.2324514366189391E-10</c:v>
                </c:pt>
                <c:pt idx="1346">
                  <c:v>1.2099210039269186E-10</c:v>
                </c:pt>
                <c:pt idx="1347">
                  <c:v>1.1878024498551887E-10</c:v>
                </c:pt>
                <c:pt idx="1348">
                  <c:v>1.166088244854709E-10</c:v>
                </c:pt>
                <c:pt idx="1349">
                  <c:v>1.1447709970240516E-10</c:v>
                </c:pt>
                <c:pt idx="1350">
                  <c:v>1.1238434495930712E-10</c:v>
                </c:pt>
                <c:pt idx="1351">
                  <c:v>1.103298478452554E-10</c:v>
                </c:pt>
                <c:pt idx="1352">
                  <c:v>1.0831290897290697E-10</c:v>
                </c:pt>
                <c:pt idx="1353">
                  <c:v>1.0633284174041159E-10</c:v>
                </c:pt>
                <c:pt idx="1354">
                  <c:v>1.0438897209768108E-10</c:v>
                </c:pt>
                <c:pt idx="1355">
                  <c:v>1.0248063831692927E-10</c:v>
                </c:pt>
                <c:pt idx="1356">
                  <c:v>1.0060719076741031E-10</c:v>
                </c:pt>
                <c:pt idx="1357">
                  <c:v>9.8767991694271282E-11</c:v>
                </c:pt>
                <c:pt idx="1358">
                  <c:v>9.6962415001449542E-11</c:v>
                </c:pt>
                <c:pt idx="1359">
                  <c:v>9.5189846038538782E-11</c:v>
                </c:pt>
                <c:pt idx="1360">
                  <c:v>9.344968139154977E-11</c:v>
                </c:pt>
                <c:pt idx="1361">
                  <c:v>9.174132867749953E-11</c:v>
                </c:pt>
                <c:pt idx="1362">
                  <c:v>9.0064206342752299E-11</c:v>
                </c:pt>
                <c:pt idx="1363">
                  <c:v>8.841774346504863E-11</c:v>
                </c:pt>
                <c:pt idx="1364">
                  <c:v>8.6801379559153674E-11</c:v>
                </c:pt>
                <c:pt idx="1365">
                  <c:v>8.5214564386056443E-11</c:v>
                </c:pt>
                <c:pt idx="1366">
                  <c:v>8.3656757765662073E-11</c:v>
                </c:pt>
                <c:pt idx="1367">
                  <c:v>8.2127429392900646E-11</c:v>
                </c:pt>
                <c:pt idx="1368">
                  <c:v>8.062605865720554E-11</c:v>
                </c:pt>
                <c:pt idx="1369">
                  <c:v>7.9152134465285369E-11</c:v>
                </c:pt>
                <c:pt idx="1370">
                  <c:v>7.770515506714195E-11</c:v>
                </c:pt>
                <c:pt idx="1371">
                  <c:v>7.6284627885263021E-11</c:v>
                </c:pt>
                <c:pt idx="1372">
                  <c:v>7.4890069346940533E-11</c:v>
                </c:pt>
                <c:pt idx="1373">
                  <c:v>7.352100471965545E-11</c:v>
                </c:pt>
                <c:pt idx="1374">
                  <c:v>7.217696794946796E-11</c:v>
                </c:pt>
                <c:pt idx="1375">
                  <c:v>7.0857501502367621E-11</c:v>
                </c:pt>
                <c:pt idx="1376">
                  <c:v>6.956215620851695E-11</c:v>
                </c:pt>
                <c:pt idx="1377">
                  <c:v>6.8290491109348918E-11</c:v>
                </c:pt>
                <c:pt idx="1378">
                  <c:v>6.7042073307455482E-11</c:v>
                </c:pt>
                <c:pt idx="1379">
                  <c:v>6.5816477819221934E-11</c:v>
                </c:pt>
                <c:pt idx="1380">
                  <c:v>6.4613287430155064E-11</c:v>
                </c:pt>
                <c:pt idx="1381">
                  <c:v>6.3432092552855093E-11</c:v>
                </c:pt>
                <c:pt idx="1382">
                  <c:v>6.2272491087586154E-11</c:v>
                </c:pt>
                <c:pt idx="1383">
                  <c:v>6.1134088285393539E-11</c:v>
                </c:pt>
                <c:pt idx="1384">
                  <c:v>6.0016496613724532E-11</c:v>
                </c:pt>
                <c:pt idx="1385">
                  <c:v>5.8919335624504572E-11</c:v>
                </c:pt>
                <c:pt idx="1386">
                  <c:v>5.7842231824627073E-11</c:v>
                </c:pt>
                <c:pt idx="1387">
                  <c:v>5.6784818548809947E-11</c:v>
                </c:pt>
                <c:pt idx="1388">
                  <c:v>5.5746735834774263E-11</c:v>
                </c:pt>
                <c:pt idx="1389">
                  <c:v>5.4727630300709043E-11</c:v>
                </c:pt>
                <c:pt idx="1390">
                  <c:v>5.3727155024971947E-11</c:v>
                </c:pt>
                <c:pt idx="1391">
                  <c:v>5.2744969427992396E-11</c:v>
                </c:pt>
                <c:pt idx="1392">
                  <c:v>5.1780739156331392E-11</c:v>
                </c:pt>
                <c:pt idx="1393">
                  <c:v>5.0834135968861933E-11</c:v>
                </c:pt>
                <c:pt idx="1394">
                  <c:v>4.9904837625030018E-11</c:v>
                </c:pt>
                <c:pt idx="1395">
                  <c:v>4.8992527775157358E-11</c:v>
                </c:pt>
                <c:pt idx="1396">
                  <c:v>4.8096895852752279E-11</c:v>
                </c:pt>
                <c:pt idx="1397">
                  <c:v>4.7217636968784904E-11</c:v>
                </c:pt>
                <c:pt idx="1398">
                  <c:v>4.6354451807899579E-11</c:v>
                </c:pt>
                <c:pt idx="1399">
                  <c:v>4.5507046526520927E-11</c:v>
                </c:pt>
                <c:pt idx="1400">
                  <c:v>4.4675132652826251E-11</c:v>
                </c:pt>
                <c:pt idx="1401">
                  <c:v>4.3858426988542289E-11</c:v>
                </c:pt>
                <c:pt idx="1402">
                  <c:v>4.3056651512541299E-11</c:v>
                </c:pt>
                <c:pt idx="1403">
                  <c:v>4.2269533286196907E-11</c:v>
                </c:pt>
                <c:pt idx="1404">
                  <c:v>4.1496804360471102E-11</c:v>
                </c:pt>
                <c:pt idx="1405">
                  <c:v>4.0738201684699755E-11</c:v>
                </c:pt>
                <c:pt idx="1406">
                  <c:v>3.9993467017044955E-11</c:v>
                </c:pt>
                <c:pt idx="1407">
                  <c:v>3.926234683658572E-11</c:v>
                </c:pt>
                <c:pt idx="1408">
                  <c:v>3.8544592257014437E-11</c:v>
                </c:pt>
                <c:pt idx="1409">
                  <c:v>3.7839958941911607E-11</c:v>
                </c:pt>
                <c:pt idx="1410">
                  <c:v>3.7148207021569615E-11</c:v>
                </c:pt>
                <c:pt idx="1411">
                  <c:v>3.6469101011336209E-11</c:v>
                </c:pt>
                <c:pt idx="1412">
                  <c:v>3.580240973145216E-11</c:v>
                </c:pt>
                <c:pt idx="1413">
                  <c:v>3.5147906228353053E-11</c:v>
                </c:pt>
                <c:pt idx="1414">
                  <c:v>3.4505367697410469E-11</c:v>
                </c:pt>
                <c:pt idx="1415">
                  <c:v>3.3874575407084879E-11</c:v>
                </c:pt>
                <c:pt idx="1416">
                  <c:v>3.3255314624466128E-11</c:v>
                </c:pt>
                <c:pt idx="1417">
                  <c:v>3.2647374542174661E-11</c:v>
                </c:pt>
                <c:pt idx="1418">
                  <c:v>3.2050548206597853E-11</c:v>
                </c:pt>
                <c:pt idx="1419">
                  <c:v>3.1464632447440643E-11</c:v>
                </c:pt>
                <c:pt idx="1420">
                  <c:v>3.0889427808561593E-11</c:v>
                </c:pt>
                <c:pt idx="1421">
                  <c:v>3.0324738480075807E-11</c:v>
                </c:pt>
                <c:pt idx="1422">
                  <c:v>2.9770372231696216E-11</c:v>
                </c:pt>
                <c:pt idx="1423">
                  <c:v>2.9226140347296207E-11</c:v>
                </c:pt>
                <c:pt idx="1424">
                  <c:v>2.8691857560666799E-11</c:v>
                </c:pt>
                <c:pt idx="1425">
                  <c:v>2.8167341992448399E-11</c:v>
                </c:pt>
                <c:pt idx="1426">
                  <c:v>2.7652415088216894E-11</c:v>
                </c:pt>
                <c:pt idx="1427">
                  <c:v>2.7146901557699162E-11</c:v>
                </c:pt>
                <c:pt idx="1428">
                  <c:v>2.6650629315102361E-11</c:v>
                </c:pt>
                <c:pt idx="1429">
                  <c:v>2.6163429420531853E-11</c:v>
                </c:pt>
                <c:pt idx="1430">
                  <c:v>2.568513602248223E-11</c:v>
                </c:pt>
                <c:pt idx="1431">
                  <c:v>2.5215586301377187E-11</c:v>
                </c:pt>
                <c:pt idx="1432">
                  <c:v>2.4754620414143881E-11</c:v>
                </c:pt>
                <c:pt idx="1433">
                  <c:v>2.4302081439799019E-11</c:v>
                </c:pt>
                <c:pt idx="1434">
                  <c:v>2.385781532603028E-11</c:v>
                </c:pt>
                <c:pt idx="1435">
                  <c:v>2.3421670836754249E-11</c:v>
                </c:pt>
                <c:pt idx="1436">
                  <c:v>2.2993499500632619E-11</c:v>
                </c:pt>
                <c:pt idx="1437">
                  <c:v>2.2573155560530426E-11</c:v>
                </c:pt>
                <c:pt idx="1438">
                  <c:v>2.2160495923897383E-11</c:v>
                </c:pt>
                <c:pt idx="1439">
                  <c:v>2.1755380114056723E-11</c:v>
                </c:pt>
                <c:pt idx="1440">
                  <c:v>2.1357670222384509E-11</c:v>
                </c:pt>
                <c:pt idx="1441">
                  <c:v>2.0967230861362785E-11</c:v>
                </c:pt>
                <c:pt idx="1442">
                  <c:v>2.0583929118491714E-11</c:v>
                </c:pt>
                <c:pt idx="1443">
                  <c:v>2.0207634511043509E-11</c:v>
                </c:pt>
                <c:pt idx="1444">
                  <c:v>1.9838218941643916E-11</c:v>
                </c:pt>
                <c:pt idx="1445">
                  <c:v>1.9475556654665327E-11</c:v>
                </c:pt>
                <c:pt idx="1446">
                  <c:v>1.9119524193417666E-11</c:v>
                </c:pt>
                <c:pt idx="1447">
                  <c:v>1.877000035812162E-11</c:v>
                </c:pt>
                <c:pt idx="1448">
                  <c:v>1.8426866164649446E-11</c:v>
                </c:pt>
                <c:pt idx="1449">
                  <c:v>1.8090004804021418E-11</c:v>
                </c:pt>
                <c:pt idx="1450">
                  <c:v>1.7759301602641297E-11</c:v>
                </c:pt>
                <c:pt idx="1451">
                  <c:v>1.7434643983260191E-11</c:v>
                </c:pt>
                <c:pt idx="1452">
                  <c:v>1.711592142665236E-11</c:v>
                </c:pt>
                <c:pt idx="1453">
                  <c:v>1.6803025433993185E-11</c:v>
                </c:pt>
                <c:pt idx="1454">
                  <c:v>1.6495849489923964E-11</c:v>
                </c:pt>
                <c:pt idx="1455">
                  <c:v>1.6194289026292206E-11</c:v>
                </c:pt>
                <c:pt idx="1456">
                  <c:v>1.5898241386554865E-11</c:v>
                </c:pt>
                <c:pt idx="1457">
                  <c:v>1.5607605790831978E-11</c:v>
                </c:pt>
                <c:pt idx="1458">
                  <c:v>1.5322283301599824E-11</c:v>
                </c:pt>
                <c:pt idx="1459">
                  <c:v>1.5042176790010295E-11</c:v>
                </c:pt>
                <c:pt idx="1460">
                  <c:v>1.4767190902827201E-11</c:v>
                </c:pt>
                <c:pt idx="1461">
                  <c:v>1.4497232029965553E-11</c:v>
                </c:pt>
                <c:pt idx="1462">
                  <c:v>1.4232208272625626E-11</c:v>
                </c:pt>
                <c:pt idx="1463">
                  <c:v>1.3972029412008699E-11</c:v>
                </c:pt>
                <c:pt idx="1464">
                  <c:v>1.3716606878605036E-11</c:v>
                </c:pt>
                <c:pt idx="1465">
                  <c:v>1.3465853722043289E-11</c:v>
                </c:pt>
                <c:pt idx="1466">
                  <c:v>1.3219684581490859E-11</c:v>
                </c:pt>
                <c:pt idx="1467">
                  <c:v>1.2978015656595838E-11</c:v>
                </c:pt>
                <c:pt idx="1468">
                  <c:v>1.2740764678959688E-11</c:v>
                </c:pt>
                <c:pt idx="1469">
                  <c:v>1.2507850884131659E-11</c:v>
                </c:pt>
                <c:pt idx="1470">
                  <c:v>1.2279194984115181E-11</c:v>
                </c:pt>
                <c:pt idx="1471">
                  <c:v>1.2054719140376605E-11</c:v>
                </c:pt>
                <c:pt idx="1472">
                  <c:v>1.1834346937348056E-11</c:v>
                </c:pt>
                <c:pt idx="1473">
                  <c:v>1.1618003356413613E-11</c:v>
                </c:pt>
                <c:pt idx="1474">
                  <c:v>1.1405614750372148E-11</c:v>
                </c:pt>
                <c:pt idx="1475">
                  <c:v>1.1197108818366139E-11</c:v>
                </c:pt>
                <c:pt idx="1476">
                  <c:v>1.0992414581269415E-11</c:v>
                </c:pt>
                <c:pt idx="1477">
                  <c:v>1.0791462357524631E-11</c:v>
                </c:pt>
                <c:pt idx="1478">
                  <c:v>1.0594183739422084E-11</c:v>
                </c:pt>
                <c:pt idx="1479">
                  <c:v>1.0400511569812936E-11</c:v>
                </c:pt>
                <c:pt idx="1480">
                  <c:v>1.021037991924734E-11</c:v>
                </c:pt>
                <c:pt idx="1481">
                  <c:v>1.0023724063531344E-11</c:v>
                </c:pt>
                <c:pt idx="1482">
                  <c:v>9.8404804616930942E-12</c:v>
                </c:pt>
                <c:pt idx="1483">
                  <c:v>9.6605867343527703E-12</c:v>
                </c:pt>
                <c:pt idx="1484">
                  <c:v>9.483981642487344E-12</c:v>
                </c:pt>
                <c:pt idx="1485">
                  <c:v>9.3106050665837806E-12</c:v>
                </c:pt>
                <c:pt idx="1486">
                  <c:v>9.1403979861733002E-12</c:v>
                </c:pt>
                <c:pt idx="1487">
                  <c:v>8.9733024597396437E-12</c:v>
                </c:pt>
                <c:pt idx="1488">
                  <c:v>8.8092616049949415E-12</c:v>
                </c:pt>
                <c:pt idx="1489">
                  <c:v>8.6482195795158417E-12</c:v>
                </c:pt>
                <c:pt idx="1490">
                  <c:v>8.4901215617338222E-12</c:v>
                </c:pt>
                <c:pt idx="1491">
                  <c:v>8.3349137322728214E-12</c:v>
                </c:pt>
                <c:pt idx="1492">
                  <c:v>8.182543255628367E-12</c:v>
                </c:pt>
                <c:pt idx="1493">
                  <c:v>8.0329582621812931E-12</c:v>
                </c:pt>
                <c:pt idx="1494">
                  <c:v>7.8861078305404341E-12</c:v>
                </c:pt>
                <c:pt idx="1495">
                  <c:v>7.7419419702081132E-12</c:v>
                </c:pt>
                <c:pt idx="1496">
                  <c:v>7.600411604562368E-12</c:v>
                </c:pt>
                <c:pt idx="1497">
                  <c:v>7.461468554150565E-12</c:v>
                </c:pt>
                <c:pt idx="1498">
                  <c:v>7.3250655202881493E-12</c:v>
                </c:pt>
                <c:pt idx="1499">
                  <c:v>7.1911560689573519E-12</c:v>
                </c:pt>
                <c:pt idx="1500">
                  <c:v>7.0596946150002637E-12</c:v>
                </c:pt>
                <c:pt idx="1501">
                  <c:v>6.9306364066006965E-12</c:v>
                </c:pt>
                <c:pt idx="1502">
                  <c:v>6.8039375100501499E-12</c:v>
                </c:pt>
                <c:pt idx="1503">
                  <c:v>6.6795547947916529E-12</c:v>
                </c:pt>
                <c:pt idx="1504">
                  <c:v>6.5574459187376435E-12</c:v>
                </c:pt>
                <c:pt idx="1505">
                  <c:v>6.4375693138557559E-12</c:v>
                </c:pt>
                <c:pt idx="1506">
                  <c:v>6.319884172018488E-12</c:v>
                </c:pt>
                <c:pt idx="1507">
                  <c:v>6.204350431111297E-12</c:v>
                </c:pt>
                <c:pt idx="1508">
                  <c:v>6.0909287613947618E-12</c:v>
                </c:pt>
                <c:pt idx="1509">
                  <c:v>5.9795805521160695E-12</c:v>
                </c:pt>
                <c:pt idx="1510">
                  <c:v>5.8702678983651149E-12</c:v>
                </c:pt>
                <c:pt idx="1511">
                  <c:v>5.7629535881712335E-12</c:v>
                </c:pt>
                <c:pt idx="1512">
                  <c:v>5.6576010898352883E-12</c:v>
                </c:pt>
                <c:pt idx="1513">
                  <c:v>5.5541745394938584E-12</c:v>
                </c:pt>
                <c:pt idx="1514">
                  <c:v>5.4526387289104416E-12</c:v>
                </c:pt>
                <c:pt idx="1515">
                  <c:v>5.3529590934899627E-12</c:v>
                </c:pt>
                <c:pt idx="1516">
                  <c:v>5.255101700512391E-12</c:v>
                </c:pt>
                <c:pt idx="1517">
                  <c:v>5.1590332375813637E-12</c:v>
                </c:pt>
                <c:pt idx="1518">
                  <c:v>5.0647210012841684E-12</c:v>
                </c:pt>
                <c:pt idx="1519">
                  <c:v>4.9721328860588403E-12</c:v>
                </c:pt>
                <c:pt idx="1520">
                  <c:v>4.8812373732648978E-12</c:v>
                </c:pt>
                <c:pt idx="1521">
                  <c:v>4.7920035204537679E-12</c:v>
                </c:pt>
                <c:pt idx="1522">
                  <c:v>4.7044009508355281E-12</c:v>
                </c:pt>
                <c:pt idx="1523">
                  <c:v>4.6183998429380422E-12</c:v>
                </c:pt>
                <c:pt idx="1524">
                  <c:v>4.5339709204552113E-12</c:v>
                </c:pt>
                <c:pt idx="1525">
                  <c:v>4.4510854422808204E-12</c:v>
                </c:pt>
                <c:pt idx="1526">
                  <c:v>4.3697151927244907E-12</c:v>
                </c:pt>
                <c:pt idx="1527">
                  <c:v>4.289832471906649E-12</c:v>
                </c:pt>
                <c:pt idx="1528">
                  <c:v>4.2114100863289354E-12</c:v>
                </c:pt>
                <c:pt idx="1529">
                  <c:v>4.1344213396170699E-12</c:v>
                </c:pt>
                <c:pt idx="1530">
                  <c:v>4.058840023432942E-12</c:v>
                </c:pt>
                <c:pt idx="1531">
                  <c:v>3.9846404085527597E-12</c:v>
                </c:pt>
                <c:pt idx="1532">
                  <c:v>3.911797236108519E-12</c:v>
                </c:pt>
                <c:pt idx="1533">
                  <c:v>3.840285708989235E-12</c:v>
                </c:pt>
                <c:pt idx="1534">
                  <c:v>3.7700814833997401E-12</c:v>
                </c:pt>
                <c:pt idx="1535">
                  <c:v>3.7011606605734769E-12</c:v>
                </c:pt>
                <c:pt idx="1536">
                  <c:v>3.6334997786371019E-12</c:v>
                </c:pt>
                <c:pt idx="1537">
                  <c:v>3.5670758046234576E-12</c:v>
                </c:pt>
                <c:pt idx="1538">
                  <c:v>3.5018661266308852E-12</c:v>
                </c:pt>
                <c:pt idx="1539">
                  <c:v>3.4378485461256802E-12</c:v>
                </c:pt>
                <c:pt idx="1540">
                  <c:v>3.375001270385266E-12</c:v>
                </c:pt>
                <c:pt idx="1541">
                  <c:v>3.3133029050797001E-12</c:v>
                </c:pt>
                <c:pt idx="1542">
                  <c:v>3.2527324469884937E-12</c:v>
                </c:pt>
                <c:pt idx="1543">
                  <c:v>3.1932692768508741E-12</c:v>
                </c:pt>
                <c:pt idx="1544">
                  <c:v>3.1348931523465619E-12</c:v>
                </c:pt>
                <c:pt idx="1545">
                  <c:v>3.0775842012049371E-12</c:v>
                </c:pt>
                <c:pt idx="1546">
                  <c:v>3.0213229144401751E-12</c:v>
                </c:pt>
                <c:pt idx="1547">
                  <c:v>2.9660901397100004E-12</c:v>
                </c:pt>
                <c:pt idx="1548">
                  <c:v>2.9118670747959511E-12</c:v>
                </c:pt>
                <c:pt idx="1549">
                  <c:v>2.8586352612027269E-12</c:v>
                </c:pt>
                <c:pt idx="1550">
                  <c:v>2.8063765778746094E-12</c:v>
                </c:pt>
                <c:pt idx="1551">
                  <c:v>2.7550732350266946E-12</c:v>
                </c:pt>
                <c:pt idx="1552">
                  <c:v>2.7047077680889811E-12</c:v>
                </c:pt>
                <c:pt idx="1553">
                  <c:v>2.6552630317611323E-12</c:v>
                </c:pt>
                <c:pt idx="1554">
                  <c:v>2.6067221941758198E-12</c:v>
                </c:pt>
                <c:pt idx="1555">
                  <c:v>2.5590687311689668E-12</c:v>
                </c:pt>
                <c:pt idx="1556">
                  <c:v>2.5122864206545415E-12</c:v>
                </c:pt>
                <c:pt idx="1557">
                  <c:v>2.4663593371023354E-12</c:v>
                </c:pt>
                <c:pt idx="1558">
                  <c:v>2.4212718461165939E-12</c:v>
                </c:pt>
                <c:pt idx="1559">
                  <c:v>2.3770085991137981E-12</c:v>
                </c:pt>
                <c:pt idx="1560">
                  <c:v>2.3335545280977438E-12</c:v>
                </c:pt>
                <c:pt idx="1561">
                  <c:v>2.2908948405300855E-12</c:v>
                </c:pt>
                <c:pt idx="1562">
                  <c:v>2.2490150142947828E-12</c:v>
                </c:pt>
                <c:pt idx="1563">
                  <c:v>2.2079007927543934E-12</c:v>
                </c:pt>
                <c:pt idx="1564">
                  <c:v>2.1675381798969888E-12</c:v>
                </c:pt>
                <c:pt idx="1565">
                  <c:v>2.127913435571543E-12</c:v>
                </c:pt>
                <c:pt idx="1566">
                  <c:v>2.0890130708106347E-12</c:v>
                </c:pt>
                <c:pt idx="1567">
                  <c:v>2.0508238432384962E-12</c:v>
                </c:pt>
                <c:pt idx="1568">
                  <c:v>2.0133327525631216E-12</c:v>
                </c:pt>
                <c:pt idx="1569">
                  <c:v>1.9765270361507187E-12</c:v>
                </c:pt>
                <c:pt idx="1570">
                  <c:v>1.9403941646810563E-12</c:v>
                </c:pt>
                <c:pt idx="1571">
                  <c:v>1.9049218378823131E-12</c:v>
                </c:pt>
                <c:pt idx="1572">
                  <c:v>1.8700979803437757E-12</c:v>
                </c:pt>
                <c:pt idx="1573">
                  <c:v>1.8359107374052624E-12</c:v>
                </c:pt>
                <c:pt idx="1574">
                  <c:v>1.8023484711214543E-12</c:v>
                </c:pt>
                <c:pt idx="1575">
                  <c:v>1.769399756300228E-12</c:v>
                </c:pt>
                <c:pt idx="1576">
                  <c:v>1.7370533766132866E-12</c:v>
                </c:pt>
                <c:pt idx="1577">
                  <c:v>1.7052983207779034E-12</c:v>
                </c:pt>
                <c:pt idx="1578">
                  <c:v>1.6741237788085275E-12</c:v>
                </c:pt>
                <c:pt idx="1579">
                  <c:v>1.6435191383368242E-12</c:v>
                </c:pt>
                <c:pt idx="1580">
                  <c:v>1.6134739809990737E-12</c:v>
                </c:pt>
                <c:pt idx="1581">
                  <c:v>1.5839780788895729E-12</c:v>
                </c:pt>
                <c:pt idx="1582">
                  <c:v>1.5550213910788504E-12</c:v>
                </c:pt>
                <c:pt idx="1583">
                  <c:v>1.5265940601955594E-12</c:v>
                </c:pt>
                <c:pt idx="1584">
                  <c:v>1.4986864090708772E-12</c:v>
                </c:pt>
                <c:pt idx="1585">
                  <c:v>1.4712889374442114E-12</c:v>
                </c:pt>
                <c:pt idx="1586">
                  <c:v>1.444392318729124E-12</c:v>
                </c:pt>
                <c:pt idx="1587">
                  <c:v>1.4179873968384339E-12</c:v>
                </c:pt>
                <c:pt idx="1588">
                  <c:v>1.3920651830672801E-12</c:v>
                </c:pt>
                <c:pt idx="1589">
                  <c:v>1.3666168530332375E-12</c:v>
                </c:pt>
                <c:pt idx="1590">
                  <c:v>1.3416337436723399E-12</c:v>
                </c:pt>
                <c:pt idx="1591">
                  <c:v>1.3171073502899942E-12</c:v>
                </c:pt>
                <c:pt idx="1592">
                  <c:v>1.2930293236658556E-12</c:v>
                </c:pt>
                <c:pt idx="1593">
                  <c:v>1.2693914672115815E-12</c:v>
                </c:pt>
                <c:pt idx="1594">
                  <c:v>1.2461857341805986E-12</c:v>
                </c:pt>
                <c:pt idx="1595">
                  <c:v>1.2234042249288118E-12</c:v>
                </c:pt>
                <c:pt idx="1596">
                  <c:v>1.2010391842254557E-12</c:v>
                </c:pt>
                <c:pt idx="1597">
                  <c:v>1.1790829986130546E-12</c:v>
                </c:pt>
                <c:pt idx="1598">
                  <c:v>1.1575281938156863E-12</c:v>
                </c:pt>
                <c:pt idx="1599">
                  <c:v>1.1363674321945864E-12</c:v>
                </c:pt>
                <c:pt idx="1600">
                  <c:v>1.1155935102502847E-12</c:v>
                </c:pt>
                <c:pt idx="1601">
                  <c:v>1.0951993561704306E-12</c:v>
                </c:pt>
                <c:pt idx="1602">
                  <c:v>1.0751780274223903E-12</c:v>
                </c:pt>
                <c:pt idx="1603">
                  <c:v>1.0555227083899173E-12</c:v>
                </c:pt>
                <c:pt idx="1604">
                  <c:v>1.0362267080529634E-12</c:v>
                </c:pt>
                <c:pt idx="1605">
                  <c:v>1.0172834577099643E-12</c:v>
                </c:pt>
                <c:pt idx="1606">
                  <c:v>9.9868650874171768E-13</c:v>
                </c:pt>
                <c:pt idx="1607">
                  <c:v>9.8042953041617652E-13</c:v>
                </c:pt>
                <c:pt idx="1608">
                  <c:v>9.6250630773333678E-13</c:v>
                </c:pt>
                <c:pt idx="1609">
                  <c:v>9.449107393095433E-13</c:v>
                </c:pt>
                <c:pt idx="1610">
                  <c:v>9.2763683530048865E-13</c:v>
                </c:pt>
                <c:pt idx="1611">
                  <c:v>9.1067871536213799E-13</c:v>
                </c:pt>
                <c:pt idx="1612">
                  <c:v>8.9403060664897775E-13</c:v>
                </c:pt>
                <c:pt idx="1613">
                  <c:v>8.7768684184882741E-13</c:v>
                </c:pt>
                <c:pt idx="1614">
                  <c:v>8.6164185725356942E-13</c:v>
                </c:pt>
                <c:pt idx="1615">
                  <c:v>8.4589019086521029E-13</c:v>
                </c:pt>
                <c:pt idx="1616">
                  <c:v>8.3042648053645869E-13</c:v>
                </c:pt>
                <c:pt idx="1617">
                  <c:v>8.1524546214540325E-13</c:v>
                </c:pt>
                <c:pt idx="1618">
                  <c:v>8.0034196780348276E-13</c:v>
                </c:pt>
                <c:pt idx="1619">
                  <c:v>7.8571092409626451E-13</c:v>
                </c:pt>
                <c:pt idx="1620">
                  <c:v>7.7134735035635553E-13</c:v>
                </c:pt>
                <c:pt idx="1621">
                  <c:v>7.572463569678869E-13</c:v>
                </c:pt>
                <c:pt idx="1622">
                  <c:v>7.4340314370202054E-13</c:v>
                </c:pt>
                <c:pt idx="1623">
                  <c:v>7.298129980828387E-13</c:v>
                </c:pt>
                <c:pt idx="1624">
                  <c:v>7.164712937831762E-13</c:v>
                </c:pt>
                <c:pt idx="1625">
                  <c:v>7.0337348904968406E-13</c:v>
                </c:pt>
                <c:pt idx="1626">
                  <c:v>6.9051512515677686E-13</c:v>
                </c:pt>
                <c:pt idx="1627">
                  <c:v>6.7789182488877843E-13</c:v>
                </c:pt>
                <c:pt idx="1628">
                  <c:v>6.6549929104985684E-13</c:v>
                </c:pt>
                <c:pt idx="1629">
                  <c:v>6.5333330500117558E-13</c:v>
                </c:pt>
                <c:pt idx="1630">
                  <c:v>6.4138972522478583E-13</c:v>
                </c:pt>
                <c:pt idx="1631">
                  <c:v>6.2966448591379346E-13</c:v>
                </c:pt>
                <c:pt idx="1632">
                  <c:v>6.1815359558828461E-13</c:v>
                </c:pt>
                <c:pt idx="1633">
                  <c:v>6.0685313573654613E-13</c:v>
                </c:pt>
                <c:pt idx="1634">
                  <c:v>5.9575925948113524E-13</c:v>
                </c:pt>
                <c:pt idx="1635">
                  <c:v>5.8486819026934462E-13</c:v>
                </c:pt>
                <c:pt idx="1636">
                  <c:v>5.7417622058758983E-13</c:v>
                </c:pt>
                <c:pt idx="1637">
                  <c:v>5.6367971069930012E-13</c:v>
                </c:pt>
                <c:pt idx="1638">
                  <c:v>5.5337508740590185E-13</c:v>
                </c:pt>
                <c:pt idx="1639">
                  <c:v>5.4325884283042122E-13</c:v>
                </c:pt>
                <c:pt idx="1640">
                  <c:v>5.3332753322335345E-13</c:v>
                </c:pt>
                <c:pt idx="1641">
                  <c:v>5.235777777903486E-13</c:v>
                </c:pt>
                <c:pt idx="1642">
                  <c:v>5.1400625754132134E-13</c:v>
                </c:pt>
                <c:pt idx="1643">
                  <c:v>5.0460971416060814E-13</c:v>
                </c:pt>
                <c:pt idx="1644">
                  <c:v>4.9538494889778788E-13</c:v>
                </c:pt>
                <c:pt idx="1645">
                  <c:v>4.8632882147876447E-13</c:v>
                </c:pt>
                <c:pt idx="1646">
                  <c:v>4.7743824903675679E-13</c:v>
                </c:pt>
                <c:pt idx="1647">
                  <c:v>4.6871020506284835E-13</c:v>
                </c:pt>
                <c:pt idx="1648">
                  <c:v>4.6014171837569237E-13</c:v>
                </c:pt>
                <c:pt idx="1649">
                  <c:v>4.5172987211009571E-13</c:v>
                </c:pt>
                <c:pt idx="1650">
                  <c:v>4.4347180272403329E-13</c:v>
                </c:pt>
                <c:pt idx="1651">
                  <c:v>4.3536469902387166E-13</c:v>
                </c:pt>
                <c:pt idx="1652">
                  <c:v>4.2740580120738102E-13</c:v>
                </c:pt>
                <c:pt idx="1653">
                  <c:v>4.1959239992424437E-13</c:v>
                </c:pt>
                <c:pt idx="1654">
                  <c:v>4.1192183535375755E-13</c:v>
                </c:pt>
                <c:pt idx="1655">
                  <c:v>4.0439149629936692E-13</c:v>
                </c:pt>
                <c:pt idx="1656">
                  <c:v>3.9699881929978193E-13</c:v>
                </c:pt>
                <c:pt idx="1657">
                  <c:v>3.8974128775631981E-13</c:v>
                </c:pt>
                <c:pt idx="1658">
                  <c:v>3.8261643107621831E-13</c:v>
                </c:pt>
                <c:pt idx="1659">
                  <c:v>3.7562182383159417E-13</c:v>
                </c:pt>
                <c:pt idx="1660">
                  <c:v>3.6875508493378527E-13</c:v>
                </c:pt>
                <c:pt idx="1661">
                  <c:v>3.6201387682279326E-13</c:v>
                </c:pt>
                <c:pt idx="1662">
                  <c:v>3.5539590467152602E-13</c:v>
                </c:pt>
                <c:pt idx="1663">
                  <c:v>3.488989156046085E-13</c:v>
                </c:pt>
                <c:pt idx="1664">
                  <c:v>3.4252069793145316E-13</c:v>
                </c:pt>
                <c:pt idx="1665">
                  <c:v>3.3625908039336915E-13</c:v>
                </c:pt>
                <c:pt idx="1666">
                  <c:v>3.3011193142442686E-13</c:v>
                </c:pt>
                <c:pt idx="1667">
                  <c:v>3.2407715842582912E-13</c:v>
                </c:pt>
                <c:pt idx="1668">
                  <c:v>3.1815270705355927E-13</c:v>
                </c:pt>
                <c:pt idx="1669">
                  <c:v>3.1233656051904016E-13</c:v>
                </c:pt>
                <c:pt idx="1670">
                  <c:v>3.0662673890259142E-13</c:v>
                </c:pt>
                <c:pt idx="1671">
                  <c:v>3.0102129847942076E-13</c:v>
                </c:pt>
                <c:pt idx="1672">
                  <c:v>2.9551833105795292E-13</c:v>
                </c:pt>
                <c:pt idx="1673">
                  <c:v>2.9011596333024434E-13</c:v>
                </c:pt>
                <c:pt idx="1674">
                  <c:v>2.8481235623427062E-13</c:v>
                </c:pt>
                <c:pt idx="1675">
                  <c:v>2.7960570432789217E-13</c:v>
                </c:pt>
                <c:pt idx="1676">
                  <c:v>2.7449423517422979E-13</c:v>
                </c:pt>
                <c:pt idx="1677">
                  <c:v>2.6947620873831141E-13</c:v>
                </c:pt>
                <c:pt idx="1678">
                  <c:v>2.6454991679472332E-13</c:v>
                </c:pt>
                <c:pt idx="1679">
                  <c:v>2.5971368234610798E-13</c:v>
                </c:pt>
                <c:pt idx="1680">
                  <c:v>2.5496585905227618E-13</c:v>
                </c:pt>
                <c:pt idx="1681">
                  <c:v>2.5030483066977078E-13</c:v>
                </c:pt>
                <c:pt idx="1682">
                  <c:v>2.4572901050166325E-13</c:v>
                </c:pt>
                <c:pt idx="1683">
                  <c:v>2.4123684085741926E-13</c:v>
                </c:pt>
                <c:pt idx="1684">
                  <c:v>2.3682679252262773E-13</c:v>
                </c:pt>
                <c:pt idx="1685">
                  <c:v>2.3249736423843003E-13</c:v>
                </c:pt>
                <c:pt idx="1686">
                  <c:v>2.2824708219046906E-13</c:v>
                </c:pt>
                <c:pt idx="1687">
                  <c:v>2.2407449950717062E-13</c:v>
                </c:pt>
                <c:pt idx="1688">
                  <c:v>2.1997819576720796E-13</c:v>
                </c:pt>
                <c:pt idx="1689">
                  <c:v>2.1595677651596276E-13</c:v>
                </c:pt>
                <c:pt idx="1690">
                  <c:v>2.1200887279082553E-13</c:v>
                </c:pt>
                <c:pt idx="1691">
                  <c:v>2.0813314065518062E-13</c:v>
                </c:pt>
                <c:pt idx="1692">
                  <c:v>2.0432826074090592E-13</c:v>
                </c:pt>
                <c:pt idx="1693">
                  <c:v>2.0059293779923358E-13</c:v>
                </c:pt>
                <c:pt idx="1694">
                  <c:v>1.9692590025982451E-13</c:v>
                </c:pt>
                <c:pt idx="1695">
                  <c:v>1.9332589979790661E-13</c:v>
                </c:pt>
                <c:pt idx="1696">
                  <c:v>1.8979171090932085E-13</c:v>
                </c:pt>
                <c:pt idx="1697">
                  <c:v>1.8632213049333568E-13</c:v>
                </c:pt>
                <c:pt idx="1698">
                  <c:v>1.8291597744309494E-13</c:v>
                </c:pt>
                <c:pt idx="1699">
                  <c:v>1.7957209224354154E-13</c:v>
                </c:pt>
                <c:pt idx="1700">
                  <c:v>1.7628933657670826E-13</c:v>
                </c:pt>
                <c:pt idx="1701">
                  <c:v>1.7306659293420111E-13</c:v>
                </c:pt>
                <c:pt idx="1702">
                  <c:v>1.6990276423678996E-13</c:v>
                </c:pt>
                <c:pt idx="1703">
                  <c:v>1.6679677346093696E-13</c:v>
                </c:pt>
                <c:pt idx="1704">
                  <c:v>1.6374756327216277E-13</c:v>
                </c:pt>
                <c:pt idx="1705">
                  <c:v>1.607540956651094E-13</c:v>
                </c:pt>
                <c:pt idx="1706">
                  <c:v>1.5781535161018304E-13</c:v>
                </c:pt>
                <c:pt idx="1707">
                  <c:v>1.5493033070666206E-13</c:v>
                </c:pt>
                <c:pt idx="1708">
                  <c:v>1.5209805084213743E-13</c:v>
                </c:pt>
                <c:pt idx="1709">
                  <c:v>1.4931754785819293E-13</c:v>
                </c:pt>
                <c:pt idx="1710">
                  <c:v>1.4658787522217753E-13</c:v>
                </c:pt>
                <c:pt idx="1711">
                  <c:v>1.4390810370499705E-13</c:v>
                </c:pt>
                <c:pt idx="1712">
                  <c:v>1.4127732106478532E-13</c:v>
                </c:pt>
                <c:pt idx="1713">
                  <c:v>1.3869463173635921E-13</c:v>
                </c:pt>
                <c:pt idx="1714">
                  <c:v>1.3615915652635612E-13</c:v>
                </c:pt>
                <c:pt idx="1715">
                  <c:v>1.3367003231393667E-13</c:v>
                </c:pt>
                <c:pt idx="1716">
                  <c:v>1.3122641175696609E-13</c:v>
                </c:pt>
                <c:pt idx="1717">
                  <c:v>1.2882746300356394E-13</c:v>
                </c:pt>
                <c:pt idx="1718">
                  <c:v>1.2647236940892486E-13</c:v>
                </c:pt>
                <c:pt idx="1719">
                  <c:v>1.2416032925731831E-13</c:v>
                </c:pt>
                <c:pt idx="1720">
                  <c:v>1.2189055548917263E-13</c:v>
                </c:pt>
                <c:pt idx="1721">
                  <c:v>1.1966227543314443E-13</c:v>
                </c:pt>
                <c:pt idx="1722">
                  <c:v>1.1747473054308638E-13</c:v>
                </c:pt>
                <c:pt idx="1723">
                  <c:v>1.1532717613982745E-13</c:v>
                </c:pt>
                <c:pt idx="1724">
                  <c:v>1.1321888115766778E-13</c:v>
                </c:pt>
                <c:pt idx="1725">
                  <c:v>1.1114912789551318E-13</c:v>
                </c:pt>
                <c:pt idx="1726">
                  <c:v>1.0911721177255689E-13</c:v>
                </c:pt>
                <c:pt idx="1727">
                  <c:v>1.0712244108842593E-13</c:v>
                </c:pt>
                <c:pt idx="1728">
                  <c:v>1.051641367877158E-13</c:v>
                </c:pt>
                <c:pt idx="1729">
                  <c:v>1.0324163222882609E-13</c:v>
                </c:pt>
                <c:pt idx="1730">
                  <c:v>1.0135427295702652E-13</c:v>
                </c:pt>
                <c:pt idx="1731">
                  <c:v>9.9501416481665824E-14</c:v>
                </c:pt>
                <c:pt idx="1732">
                  <c:v>9.768243205745925E-14</c:v>
                </c:pt>
                <c:pt idx="1733">
                  <c:v>9.5896700469769636E-14</c:v>
                </c:pt>
                <c:pt idx="1734">
                  <c:v>9.4143613823817657E-14</c:v>
                </c:pt>
                <c:pt idx="1735">
                  <c:v>9.2422575337741453E-14</c:v>
                </c:pt>
                <c:pt idx="1736">
                  <c:v>9.0732999139443564E-14</c:v>
                </c:pt>
                <c:pt idx="1737">
                  <c:v>8.9074310067146717E-14</c:v>
                </c:pt>
                <c:pt idx="1738">
                  <c:v>8.7445943473602364E-14</c:v>
                </c:pt>
                <c:pt idx="1739">
                  <c:v>8.5847345033872198E-14</c:v>
                </c:pt>
                <c:pt idx="1740">
                  <c:v>8.4277970556626687E-14</c:v>
                </c:pt>
                <c:pt idx="1741">
                  <c:v>8.2737285798893271E-14</c:v>
                </c:pt>
                <c:pt idx="1742">
                  <c:v>8.1224766284187627E-14</c:v>
                </c:pt>
                <c:pt idx="1743">
                  <c:v>7.9739897123978436E-14</c:v>
                </c:pt>
                <c:pt idx="1744">
                  <c:v>7.8282172842404223E-14</c:v>
                </c:pt>
                <c:pt idx="1745">
                  <c:v>7.6851097204203998E-14</c:v>
                </c:pt>
                <c:pt idx="1746">
                  <c:v>7.5446183045787061E-14</c:v>
                </c:pt>
                <c:pt idx="1747">
                  <c:v>7.4066952109397198E-14</c:v>
                </c:pt>
                <c:pt idx="1748">
                  <c:v>7.2712934880303038E-14</c:v>
                </c:pt>
                <c:pt idx="1749">
                  <c:v>7.1383670426967446E-14</c:v>
                </c:pt>
                <c:pt idx="1750">
                  <c:v>7.0078706244138184E-14</c:v>
                </c:pt>
                <c:pt idx="1751">
                  <c:v>6.8797598098807174E-14</c:v>
                </c:pt>
                <c:pt idx="1752">
                  <c:v>6.7539909878985568E-14</c:v>
                </c:pt>
                <c:pt idx="1753">
                  <c:v>6.6305213445243553E-14</c:v>
                </c:pt>
                <c:pt idx="1754">
                  <c:v>6.5093088484964538E-14</c:v>
                </c:pt>
                <c:pt idx="1755">
                  <c:v>6.3903122369261363E-14</c:v>
                </c:pt>
                <c:pt idx="1756">
                  <c:v>6.2734910012512938E-14</c:v>
                </c:pt>
                <c:pt idx="1757">
                  <c:v>6.1588053734463969E-14</c:v>
                </c:pt>
                <c:pt idx="1758">
                  <c:v>6.0462163124848078E-14</c:v>
                </c:pt>
                <c:pt idx="1759">
                  <c:v>5.9356854910485104E-14</c:v>
                </c:pt>
                <c:pt idx="1760">
                  <c:v>5.8271752824808199E-14</c:v>
                </c:pt>
                <c:pt idx="1761">
                  <c:v>5.7206487479775911E-14</c:v>
                </c:pt>
                <c:pt idx="1762">
                  <c:v>5.616069624012602E-14</c:v>
                </c:pt>
                <c:pt idx="1763">
                  <c:v>5.5134023099927967E-14</c:v>
                </c:pt>
                <c:pt idx="1764">
                  <c:v>5.412611856139252E-14</c:v>
                </c:pt>
                <c:pt idx="1765">
                  <c:v>5.3136639515894989E-14</c:v>
                </c:pt>
                <c:pt idx="1766">
                  <c:v>5.2165249127177218E-14</c:v>
                </c:pt>
                <c:pt idx="1767">
                  <c:v>5.1211616716680716E-14</c:v>
                </c:pt>
                <c:pt idx="1768">
                  <c:v>5.027541765097989E-14</c:v>
                </c:pt>
                <c:pt idx="1769">
                  <c:v>4.9356333231267494E-14</c:v>
                </c:pt>
                <c:pt idx="1770">
                  <c:v>4.8454050584867503E-14</c:v>
                </c:pt>
                <c:pt idx="1771">
                  <c:v>4.756826255872586E-14</c:v>
                </c:pt>
                <c:pt idx="1772">
                  <c:v>4.6698667614850514E-14</c:v>
                </c:pt>
                <c:pt idx="1773">
                  <c:v>4.5844969727662817E-14</c:v>
                </c:pt>
                <c:pt idx="1774">
                  <c:v>4.5006878283223862E-14</c:v>
                </c:pt>
                <c:pt idx="1775">
                  <c:v>4.4184107980306314E-14</c:v>
                </c:pt>
                <c:pt idx="1776">
                  <c:v>4.3376378733271136E-14</c:v>
                </c:pt>
                <c:pt idx="1777">
                  <c:v>4.2583415576723369E-14</c:v>
                </c:pt>
                <c:pt idx="1778">
                  <c:v>4.1804948571905919E-14</c:v>
                </c:pt>
                <c:pt idx="1779">
                  <c:v>4.1040712714810695E-14</c:v>
                </c:pt>
                <c:pt idx="1780">
                  <c:v>4.0290447845965006E-14</c:v>
                </c:pt>
                <c:pt idx="1781">
                  <c:v>3.955389856186891E-14</c:v>
                </c:pt>
                <c:pt idx="1782">
                  <c:v>3.8830814128051665E-14</c:v>
                </c:pt>
                <c:pt idx="1783">
                  <c:v>3.8120948393716097E-14</c:v>
                </c:pt>
                <c:pt idx="1784">
                  <c:v>3.7424059707945916E-14</c:v>
                </c:pt>
                <c:pt idx="1785">
                  <c:v>3.6739910837443416E-14</c:v>
                </c:pt>
                <c:pt idx="1786">
                  <c:v>3.6068268885769925E-14</c:v>
                </c:pt>
                <c:pt idx="1787">
                  <c:v>3.5408905214063811E-14</c:v>
                </c:pt>
                <c:pt idx="1788">
                  <c:v>3.4761595363209002E-14</c:v>
                </c:pt>
                <c:pt idx="1789">
                  <c:v>3.4126118977424089E-14</c:v>
                </c:pt>
                <c:pt idx="1790">
                  <c:v>3.3502259729249526E-14</c:v>
                </c:pt>
                <c:pt idx="1791">
                  <c:v>3.288980524590623E-14</c:v>
                </c:pt>
                <c:pt idx="1792">
                  <c:v>3.2288547036999069E-14</c:v>
                </c:pt>
                <c:pt idx="1793">
                  <c:v>3.1698280423544305E-14</c:v>
                </c:pt>
                <c:pt idx="1794">
                  <c:v>3.1118804468293113E-14</c:v>
                </c:pt>
                <c:pt idx="1795">
                  <c:v>3.0549921907327916E-14</c:v>
                </c:pt>
                <c:pt idx="1796">
                  <c:v>2.9991439082911288E-14</c:v>
                </c:pt>
                <c:pt idx="1797">
                  <c:v>2.9443165877560403E-14</c:v>
                </c:pt>
                <c:pt idx="1798">
                  <c:v>2.8904915649328912E-14</c:v>
                </c:pt>
                <c:pt idx="1799">
                  <c:v>2.8376505168269855E-14</c:v>
                </c:pt>
                <c:pt idx="1800">
                  <c:v>2.7857754554061147E-14</c:v>
                </c:pt>
                <c:pt idx="1801">
                  <c:v>2.7348487214771117E-14</c:v>
                </c:pt>
                <c:pt idx="1802">
                  <c:v>2.6848529786743464E-14</c:v>
                </c:pt>
                <c:pt idx="1803">
                  <c:v>2.6357712075581217E-14</c:v>
                </c:pt>
                <c:pt idx="1804">
                  <c:v>2.5875866998209499E-14</c:v>
                </c:pt>
                <c:pt idx="1805">
                  <c:v>2.5402830525997674E-14</c:v>
                </c:pt>
                <c:pt idx="1806">
                  <c:v>2.4938441628920381E-14</c:v>
                </c:pt>
                <c:pt idx="1807">
                  <c:v>2.4482542220741103E-14</c:v>
                </c:pt>
                <c:pt idx="1808">
                  <c:v>2.4034977105196103E-14</c:v>
                </c:pt>
                <c:pt idx="1809">
                  <c:v>2.3595593923163016E-14</c:v>
                </c:pt>
                <c:pt idx="1810">
                  <c:v>2.316424310079512E-14</c:v>
                </c:pt>
                <c:pt idx="1811">
                  <c:v>2.2740777798603721E-14</c:v>
                </c:pt>
                <c:pt idx="1812">
                  <c:v>2.2325053861471376E-14</c:v>
                </c:pt>
                <c:pt idx="1813">
                  <c:v>2.1916929769578955E-14</c:v>
                </c:pt>
                <c:pt idx="1814">
                  <c:v>2.15162665902299E-14</c:v>
                </c:pt>
                <c:pt idx="1815">
                  <c:v>2.1122927930554478E-14</c:v>
                </c:pt>
                <c:pt idx="1816">
                  <c:v>2.0736779891080117E-14</c:v>
                </c:pt>
                <c:pt idx="1817">
                  <c:v>2.0357691020149067E-14</c:v>
                </c:pt>
                <c:pt idx="1818">
                  <c:v>1.9985532269169891E-14</c:v>
                </c:pt>
                <c:pt idx="1819">
                  <c:v>1.9620176948687768E-14</c:v>
                </c:pt>
                <c:pt idx="1820">
                  <c:v>1.9261500685255716E-14</c:v>
                </c:pt>
                <c:pt idx="1821">
                  <c:v>1.8909381379097091E-14</c:v>
                </c:pt>
                <c:pt idx="1822">
                  <c:v>1.8563699162539929E-14</c:v>
                </c:pt>
                <c:pt idx="1823">
                  <c:v>1.8224336359212138E-14</c:v>
                </c:pt>
                <c:pt idx="1824">
                  <c:v>1.7891177443981854E-14</c:v>
                </c:pt>
                <c:pt idx="1825">
                  <c:v>1.7564109003631403E-14</c:v>
                </c:pt>
                <c:pt idx="1826">
                  <c:v>1.7243019698248909E-14</c:v>
                </c:pt>
                <c:pt idx="1827">
                  <c:v>1.6927800223326224E-14</c:v>
                </c:pt>
                <c:pt idx="1828">
                  <c:v>1.6618343272550321E-14</c:v>
                </c:pt>
                <c:pt idx="1829">
                  <c:v>1.6314543501273125E-14</c:v>
                </c:pt>
                <c:pt idx="1830">
                  <c:v>1.6016297490651511E-14</c:v>
                </c:pt>
                <c:pt idx="1831">
                  <c:v>1.5723503712441102E-14</c:v>
                </c:pt>
                <c:pt idx="1832">
                  <c:v>1.5436062494434375E-14</c:v>
                </c:pt>
                <c:pt idx="1833">
                  <c:v>1.5153875986530557E-14</c:v>
                </c:pt>
                <c:pt idx="1834">
                  <c:v>1.487684812742529E-14</c:v>
                </c:pt>
                <c:pt idx="1835">
                  <c:v>1.4604884611910212E-14</c:v>
                </c:pt>
                <c:pt idx="1836">
                  <c:v>1.4337892858769749E-14</c:v>
                </c:pt>
                <c:pt idx="1837">
                  <c:v>1.4075781979264424E-14</c:v>
                </c:pt>
                <c:pt idx="1838">
                  <c:v>1.3818462746190719E-14</c:v>
                </c:pt>
                <c:pt idx="1839">
                  <c:v>1.3565847563507049E-14</c:v>
                </c:pt>
                <c:pt idx="1840">
                  <c:v>1.3317850436514119E-14</c:v>
                </c:pt>
                <c:pt idx="1841">
                  <c:v>1.3074386942580887E-14</c:v>
                </c:pt>
                <c:pt idx="1842">
                  <c:v>1.2835374202405699E-14</c:v>
                </c:pt>
                <c:pt idx="1843">
                  <c:v>1.2600730851802333E-14</c:v>
                </c:pt>
                <c:pt idx="1844">
                  <c:v>1.2370377014002647E-14</c:v>
                </c:pt>
                <c:pt idx="1845">
                  <c:v>1.2144234272465093E-14</c:v>
                </c:pt>
                <c:pt idx="1846">
                  <c:v>1.192222564417997E-14</c:v>
                </c:pt>
                <c:pt idx="1847">
                  <c:v>1.1704275553463065E-14</c:v>
                </c:pt>
                <c:pt idx="1848">
                  <c:v>1.1490309806228762E-14</c:v>
                </c:pt>
                <c:pt idx="1849">
                  <c:v>1.1280255564732717E-14</c:v>
                </c:pt>
                <c:pt idx="1850">
                  <c:v>1.1074041322776682E-14</c:v>
                </c:pt>
                <c:pt idx="1851">
                  <c:v>1.0871596881366596E-14</c:v>
                </c:pt>
                <c:pt idx="1852">
                  <c:v>1.0672853324815293E-14</c:v>
                </c:pt>
                <c:pt idx="1853">
                  <c:v>1.0477742997282769E-14</c:v>
                </c:pt>
                <c:pt idx="1854">
                  <c:v>1.0286199479744918E-14</c:v>
                </c:pt>
                <c:pt idx="1855">
                  <c:v>1.0098157567382941E-14</c:v>
                </c:pt>
                <c:pt idx="1856">
                  <c:v>9.9135532473868444E-15</c:v>
                </c:pt>
                <c:pt idx="1857">
                  <c:v>9.7323236771639721E-15</c:v>
                </c:pt>
                <c:pt idx="1858">
                  <c:v>9.5544071629467074E-15</c:v>
                </c:pt>
                <c:pt idx="1859">
                  <c:v>9.379743138790527E-15</c:v>
                </c:pt>
                <c:pt idx="1860">
                  <c:v>9.2082721459564122E-15</c:v>
                </c:pt>
                <c:pt idx="1861">
                  <c:v>9.0399358126697127E-15</c:v>
                </c:pt>
                <c:pt idx="1862">
                  <c:v>8.8746768342500101E-15</c:v>
                </c:pt>
                <c:pt idx="1863">
                  <c:v>8.7124389536029307E-15</c:v>
                </c:pt>
                <c:pt idx="1864">
                  <c:v>8.5531669420695622E-15</c:v>
                </c:pt>
                <c:pt idx="1865">
                  <c:v>8.3968065806256218E-15</c:v>
                </c:pt>
                <c:pt idx="1866">
                  <c:v>8.2433046414241065E-15</c:v>
                </c:pt>
                <c:pt idx="1867">
                  <c:v>8.0926088696759397E-15</c:v>
                </c:pt>
                <c:pt idx="1868">
                  <c:v>7.9446679658612801E-15</c:v>
                </c:pt>
                <c:pt idx="1869">
                  <c:v>7.7994315682663018E-15</c:v>
                </c:pt>
                <c:pt idx="1870">
                  <c:v>7.6568502358391844E-15</c:v>
                </c:pt>
                <c:pt idx="1871">
                  <c:v>7.5168754313594882E-15</c:v>
                </c:pt>
                <c:pt idx="1872">
                  <c:v>7.3794595049152285E-15</c:v>
                </c:pt>
                <c:pt idx="1873">
                  <c:v>7.2445556776820027E-15</c:v>
                </c:pt>
                <c:pt idx="1874">
                  <c:v>7.112118025998681E-15</c:v>
                </c:pt>
                <c:pt idx="1875">
                  <c:v>6.982101465733991E-15</c:v>
                </c:pt>
                <c:pt idx="1876">
                  <c:v>6.8544617369393738E-15</c:v>
                </c:pt>
                <c:pt idx="1877">
                  <c:v>6.7291553887819072E-15</c:v>
                </c:pt>
                <c:pt idx="1878">
                  <c:v>6.6061397647528749E-15</c:v>
                </c:pt>
                <c:pt idx="1879">
                  <c:v>6.4853729881469675E-15</c:v>
                </c:pt>
                <c:pt idx="1880">
                  <c:v>6.3668139478062392E-15</c:v>
                </c:pt>
                <c:pt idx="1881">
                  <c:v>6.2504222841256044E-15</c:v>
                </c:pt>
                <c:pt idx="1882">
                  <c:v>6.1361583753134809E-15</c:v>
                </c:pt>
                <c:pt idx="1883">
                  <c:v>6.0239833239039132E-15</c:v>
                </c:pt>
                <c:pt idx="1884">
                  <c:v>5.9138589435150116E-15</c:v>
                </c:pt>
                <c:pt idx="1885">
                  <c:v>5.8057477458498932E-15</c:v>
                </c:pt>
                <c:pt idx="1886">
                  <c:v>5.6996129279348203E-15</c:v>
                </c:pt>
                <c:pt idx="1887">
                  <c:v>5.5954183595908194E-15</c:v>
                </c:pt>
                <c:pt idx="1888">
                  <c:v>5.4931285711345228E-15</c:v>
                </c:pt>
                <c:pt idx="1889">
                  <c:v>5.3927087413032663E-15</c:v>
                </c:pt>
                <c:pt idx="1890">
                  <c:v>5.2941246854017022E-15</c:v>
                </c:pt>
                <c:pt idx="1891">
                  <c:v>5.1973428436645276E-15</c:v>
                </c:pt>
                <c:pt idx="1892">
                  <c:v>5.1023302698321811E-15</c:v>
                </c:pt>
                <c:pt idx="1893">
                  <c:v>5.0090546199353871E-15</c:v>
                </c:pt>
                <c:pt idx="1894">
                  <c:v>4.9174841412845492E-15</c:v>
                </c:pt>
                <c:pt idx="1895">
                  <c:v>4.8275876616607538E-15</c:v>
                </c:pt>
                <c:pt idx="1896">
                  <c:v>4.739334578704182E-15</c:v>
                </c:pt>
                <c:pt idx="1897">
                  <c:v>4.6526948494963898E-15</c:v>
                </c:pt>
                <c:pt idx="1898">
                  <c:v>4.5676389803331647E-15</c:v>
                </c:pt>
                <c:pt idx="1899">
                  <c:v>4.4841380166845137E-15</c:v>
                </c:pt>
                <c:pt idx="1900">
                  <c:v>4.4021635333378905E-15</c:v>
                </c:pt>
                <c:pt idx="1901">
                  <c:v>4.321687624721782E-15</c:v>
                </c:pt>
                <c:pt idx="1902">
                  <c:v>4.2426828954061877E-15</c:v>
                </c:pt>
                <c:pt idx="1903">
                  <c:v>4.1651224507766025E-15</c:v>
                </c:pt>
                <c:pt idx="1904">
                  <c:v>4.08897988787877E-15</c:v>
                </c:pt>
                <c:pt idx="1905">
                  <c:v>4.0142292864306386E-15</c:v>
                </c:pt>
                <c:pt idx="1906">
                  <c:v>3.9408451999985235E-15</c:v>
                </c:pt>
                <c:pt idx="1907">
                  <c:v>3.8688026473346879E-15</c:v>
                </c:pt>
                <c:pt idx="1908">
                  <c:v>3.7980771038734278E-15</c:v>
                </c:pt>
                <c:pt idx="1909">
                  <c:v>3.7286444933823569E-15</c:v>
                </c:pt>
                <c:pt idx="1910">
                  <c:v>3.660481179766455E-15</c:v>
                </c:pt>
                <c:pt idx="1911">
                  <c:v>3.5935639590219561E-15</c:v>
                </c:pt>
                <c:pt idx="1912">
                  <c:v>3.5278700513371546E-15</c:v>
                </c:pt>
                <c:pt idx="1913">
                  <c:v>3.4633770933380125E-15</c:v>
                </c:pt>
                <c:pt idx="1914">
                  <c:v>3.4000631304750166E-15</c:v>
                </c:pt>
                <c:pt idx="1915">
                  <c:v>3.337906609549581E-15</c:v>
                </c:pt>
                <c:pt idx="1916">
                  <c:v>3.2768863713769584E-15</c:v>
                </c:pt>
                <c:pt idx="1917">
                  <c:v>3.2169816435831803E-15</c:v>
                </c:pt>
                <c:pt idx="1918">
                  <c:v>3.1581720335339149E-15</c:v>
                </c:pt>
                <c:pt idx="1919">
                  <c:v>3.1004375213923561E-15</c:v>
                </c:pt>
                <c:pt idx="1920">
                  <c:v>3.0437584533041611E-15</c:v>
                </c:pt>
                <c:pt idx="1921">
                  <c:v>2.9881155347068192E-15</c:v>
                </c:pt>
                <c:pt idx="1922">
                  <c:v>2.9334898237616599E-15</c:v>
                </c:pt>
                <c:pt idx="1923">
                  <c:v>2.8798627249054922E-15</c:v>
                </c:pt>
                <c:pt idx="1924">
                  <c:v>2.8272159825204585E-15</c:v>
                </c:pt>
                <c:pt idx="1925">
                  <c:v>2.775531674719491E-15</c:v>
                </c:pt>
                <c:pt idx="1926">
                  <c:v>2.7247922072453066E-15</c:v>
                </c:pt>
                <c:pt idx="1927">
                  <c:v>2.6749803074811264E-15</c:v>
                </c:pt>
                <c:pt idx="1928">
                  <c:v>2.6260790185706906E-15</c:v>
                </c:pt>
                <c:pt idx="1929">
                  <c:v>2.578071693645864E-15</c:v>
                </c:pt>
                <c:pt idx="1930">
                  <c:v>2.5309419901597456E-15</c:v>
                </c:pt>
                <c:pt idx="1931">
                  <c:v>2.4846738643233734E-15</c:v>
                </c:pt>
                <c:pt idx="1932">
                  <c:v>2.4392515656441361E-15</c:v>
                </c:pt>
                <c:pt idx="1933">
                  <c:v>2.3946596315640242E-15</c:v>
                </c:pt>
                <c:pt idx="1934">
                  <c:v>2.3508828821959165E-15</c:v>
                </c:pt>
                <c:pt idx="1935">
                  <c:v>2.3079064151560106E-15</c:v>
                </c:pt>
                <c:pt idx="1936">
                  <c:v>2.2657156004908869E-15</c:v>
                </c:pt>
                <c:pt idx="1937">
                  <c:v>2.224296075697145E-15</c:v>
                </c:pt>
                <c:pt idx="1938">
                  <c:v>2.1836337408321694E-15</c:v>
                </c:pt>
                <c:pt idx="1939">
                  <c:v>2.1437147537142567E-15</c:v>
                </c:pt>
                <c:pt idx="1940">
                  <c:v>2.1045255252104936E-15</c:v>
                </c:pt>
                <c:pt idx="1941">
                  <c:v>2.0660527146107729E-15</c:v>
                </c:pt>
                <c:pt idx="1942">
                  <c:v>2.028283225086378E-15</c:v>
                </c:pt>
                <c:pt idx="1943">
                  <c:v>1.991204199231605E-15</c:v>
                </c:pt>
                <c:pt idx="1944">
                  <c:v>1.9548030146868159E-15</c:v>
                </c:pt>
                <c:pt idx="1945">
                  <c:v>1.9190672798416483E-15</c:v>
                </c:pt>
                <c:pt idx="1946">
                  <c:v>1.8839848296166209E-15</c:v>
                </c:pt>
                <c:pt idx="1947">
                  <c:v>1.8495437213219907E-15</c:v>
                </c:pt>
                <c:pt idx="1948">
                  <c:v>1.8157322305921841E-15</c:v>
                </c:pt>
                <c:pt idx="1949">
                  <c:v>1.7825388473946127E-15</c:v>
                </c:pt>
                <c:pt idx="1950">
                  <c:v>1.7499522721115219E-15</c:v>
                </c:pt>
                <c:pt idx="1951">
                  <c:v>1.7179614116933459E-15</c:v>
                </c:pt>
                <c:pt idx="1952">
                  <c:v>1.686555375882449E-15</c:v>
                </c:pt>
                <c:pt idx="1953">
                  <c:v>1.6557234735059018E-15</c:v>
                </c:pt>
                <c:pt idx="1954">
                  <c:v>1.6254552088359672E-15</c:v>
                </c:pt>
                <c:pt idx="1955">
                  <c:v>1.5957402780172284E-15</c:v>
                </c:pt>
                <c:pt idx="1956">
                  <c:v>1.5665685655589714E-15</c:v>
                </c:pt>
                <c:pt idx="1957">
                  <c:v>1.5379301408916464E-15</c:v>
                </c:pt>
                <c:pt idx="1958">
                  <c:v>1.5098152549863265E-15</c:v>
                </c:pt>
                <c:pt idx="1959">
                  <c:v>1.4822143370360211E-15</c:v>
                </c:pt>
                <c:pt idx="1960">
                  <c:v>1.4551179911975577E-15</c:v>
                </c:pt>
                <c:pt idx="1961">
                  <c:v>1.4285169933930806E-15</c:v>
                </c:pt>
                <c:pt idx="1962">
                  <c:v>1.4024022881700226E-15</c:v>
                </c:pt>
                <c:pt idx="1963">
                  <c:v>1.3767649856184157E-15</c:v>
                </c:pt>
                <c:pt idx="1964">
                  <c:v>1.3515963583447089E-15</c:v>
                </c:pt>
                <c:pt idx="1965">
                  <c:v>1.3268878385007089E-15</c:v>
                </c:pt>
                <c:pt idx="1966">
                  <c:v>1.3026310148669896E-15</c:v>
                </c:pt>
                <c:pt idx="1967">
                  <c:v>1.2788176299895184E-15</c:v>
                </c:pt>
                <c:pt idx="1968">
                  <c:v>1.2554395773687265E-15</c:v>
                </c:pt>
                <c:pt idx="1969">
                  <c:v>1.2324888986998756E-15</c:v>
                </c:pt>
                <c:pt idx="1970">
                  <c:v>1.2099577811639186E-15</c:v>
                </c:pt>
                <c:pt idx="1971">
                  <c:v>1.1878385547678862E-15</c:v>
                </c:pt>
                <c:pt idx="1972">
                  <c:v>1.1661236897338411E-15</c:v>
                </c:pt>
                <c:pt idx="1973">
                  <c:v>1.1448057939356942E-15</c:v>
                </c:pt>
                <c:pt idx="1974">
                  <c:v>1.1238776103827077E-15</c:v>
                </c:pt>
                <c:pt idx="1975">
                  <c:v>1.1033320147491363E-15</c:v>
                </c:pt>
                <c:pt idx="1976">
                  <c:v>1.0831620129489414E-15</c:v>
                </c:pt>
                <c:pt idx="1977">
                  <c:v>1.0633607387549259E-15</c:v>
                </c:pt>
                <c:pt idx="1978">
                  <c:v>1.0439214514613182E-15</c:v>
                </c:pt>
                <c:pt idx="1979">
                  <c:v>1.0248375335891224E-15</c:v>
                </c:pt>
                <c:pt idx="1980">
                  <c:v>1.0061024886334115E-15</c:v>
                </c:pt>
                <c:pt idx="1981">
                  <c:v>9.8770993885180254E-16</c:v>
                </c:pt>
                <c:pt idx="1982">
                  <c:v>9.6965362309335793E-16</c:v>
                </c:pt>
                <c:pt idx="1983">
                  <c:v>9.5192739466717953E-16</c:v>
                </c:pt>
                <c:pt idx="1984">
                  <c:v>9.3452521924996613E-16</c:v>
                </c:pt>
                <c:pt idx="1985">
                  <c:v>9.1744117283182819E-16</c:v>
                </c:pt>
                <c:pt idx="1986">
                  <c:v>9.0066943969962287E-16</c:v>
                </c:pt>
                <c:pt idx="1987">
                  <c:v>8.8420431045722286E-16</c:v>
                </c:pt>
                <c:pt idx="1988">
                  <c:v>8.6804018008190937E-16</c:v>
                </c:pt>
                <c:pt idx="1989">
                  <c:v>8.5217154601632897E-16</c:v>
                </c:pt>
                <c:pt idx="1990">
                  <c:v>8.3659300629532539E-16</c:v>
                </c:pt>
                <c:pt idx="1991">
                  <c:v>8.2129925770701504E-16</c:v>
                </c:pt>
                <c:pt idx="1992">
                  <c:v>8.0628509398747872E-16</c:v>
                </c:pt>
                <c:pt idx="1993">
                  <c:v>7.9154540404845759E-16</c:v>
                </c:pt>
                <c:pt idx="1994">
                  <c:v>7.7707517023745254E-16</c:v>
                </c:pt>
                <c:pt idx="1995">
                  <c:v>7.6286946662960421E-16</c:v>
                </c:pt>
                <c:pt idx="1996">
                  <c:v>7.4892345735085472E-16</c:v>
                </c:pt>
                <c:pt idx="1997">
                  <c:v>7.3523239493170129E-16</c:v>
                </c:pt>
                <c:pt idx="1998">
                  <c:v>7.2179161869110586E-16</c:v>
                </c:pt>
                <c:pt idx="1999">
                  <c:v>7.0859655314986405E-16</c:v>
                </c:pt>
                <c:pt idx="2000">
                  <c:v>6.9564270647308267E-16</c:v>
                </c:pt>
                <c:pt idx="2001">
                  <c:v>6.8292566894105307E-16</c:v>
                </c:pt>
                <c:pt idx="2002">
                  <c:v>6.7044111144810989E-16</c:v>
                </c:pt>
                <c:pt idx="2003">
                  <c:v>6.5818478402893077E-16</c:v>
                </c:pt>
                <c:pt idx="2004">
                  <c:v>6.4615251441175411E-16</c:v>
                </c:pt>
                <c:pt idx="2005">
                  <c:v>6.3434020659809122E-16</c:v>
                </c:pt>
                <c:pt idx="2006">
                  <c:v>6.2274383946835324E-16</c:v>
                </c:pt>
                <c:pt idx="2007">
                  <c:v>6.113594654130124E-16</c:v>
                </c:pt>
                <c:pt idx="2008">
                  <c:v>6.0018320898874317E-16</c:v>
                </c:pt>
                <c:pt idx="2009">
                  <c:v>5.892112655991532E-16</c:v>
                </c:pt>
                <c:pt idx="2010">
                  <c:v>5.7843990019965262E-16</c:v>
                </c:pt>
                <c:pt idx="2011">
                  <c:v>5.6786544602596097E-16</c:v>
                </c:pt>
                <c:pt idx="2012">
                  <c:v>5.5748430334587992E-16</c:v>
                </c:pt>
                <c:pt idx="2013">
                  <c:v>5.4729293823388393E-16</c:v>
                </c:pt>
                <c:pt idx="2014">
                  <c:v>5.3728788136809039E-16</c:v>
                </c:pt>
                <c:pt idx="2015">
                  <c:v>5.2746572684927924E-16</c:v>
                </c:pt>
                <c:pt idx="2016">
                  <c:v>5.178231310414253E-16</c:v>
                </c:pt>
                <c:pt idx="2017">
                  <c:v>5.0835681143348848E-16</c:v>
                </c:pt>
                <c:pt idx="2018">
                  <c:v>4.9906354552197025E-16</c:v>
                </c:pt>
                <c:pt idx="2019">
                  <c:v>4.8994016971393793E-16</c:v>
                </c:pt>
                <c:pt idx="2020">
                  <c:v>4.8098357825006662E-16</c:v>
                </c:pt>
                <c:pt idx="2021">
                  <c:v>4.7219072214738771E-16</c:v>
                </c:pt>
                <c:pt idx="2022">
                  <c:v>4.6355860816136327E-16</c:v>
                </c:pt>
                <c:pt idx="2023">
                  <c:v>4.5508429776691681E-16</c:v>
                </c:pt>
                <c:pt idx="2024">
                  <c:v>4.467649061581396E-16</c:v>
                </c:pt>
                <c:pt idx="2025">
                  <c:v>4.3859760126621864E-16</c:v>
                </c:pt>
                <c:pt idx="2026">
                  <c:v>4.3057960279536955E-16</c:v>
                </c:pt>
                <c:pt idx="2027">
                  <c:v>4.227081812763588E-16</c:v>
                </c:pt>
                <c:pt idx="2028">
                  <c:v>4.1498065713736254E-16</c:v>
                </c:pt>
                <c:pt idx="2029">
                  <c:v>4.0739439979178036E-16</c:v>
                </c:pt>
                <c:pt idx="2030">
                  <c:v>3.9994682674273953E-16</c:v>
                </c:pt>
                <c:pt idx="2031">
                  <c:v>3.9263540270396777E-16</c:v>
                </c:pt>
                <c:pt idx="2032">
                  <c:v>3.8545763873673628E-16</c:v>
                </c:pt>
                <c:pt idx="2033">
                  <c:v>3.7841109140258081E-16</c:v>
                </c:pt>
                <c:pt idx="2034">
                  <c:v>3.7149336193151206E-16</c:v>
                </c:pt>
                <c:pt idx="2035">
                  <c:v>3.6470209540543384E-16</c:v>
                </c:pt>
                <c:pt idx="2036">
                  <c:v>3.5803497995647713E-16</c:v>
                </c:pt>
                <c:pt idx="2037">
                  <c:v>3.5148974598001464E-16</c:v>
                </c:pt>
                <c:pt idx="2038">
                  <c:v>3.4506416536203634E-16</c:v>
                </c:pt>
                <c:pt idx="2039">
                  <c:v>3.3875605072066292E-16</c:v>
                </c:pt>
                <c:pt idx="2040">
                  <c:v>3.325632546615218E-16</c:v>
                </c:pt>
                <c:pt idx="2041">
                  <c:v>3.2648366904673591E-16</c:v>
                </c:pt>
                <c:pt idx="2042">
                  <c:v>3.2051522427727621E-16</c:v>
                </c:pt>
                <c:pt idx="2043">
                  <c:v>3.1465588858843327E-16</c:v>
                </c:pt>
                <c:pt idx="2044">
                  <c:v>3.0890366735816866E-16</c:v>
                </c:pt>
                <c:pt idx="2045">
                  <c:v>3.0325660242811189E-16</c:v>
                </c:pt>
                <c:pt idx="2046">
                  <c:v>2.9771277143696028E-16</c:v>
                </c:pt>
                <c:pt idx="2047">
                  <c:v>2.9227028716608569E-16</c:v>
                </c:pt>
                <c:pt idx="2048">
                  <c:v>2.8692729689708126E-16</c:v>
                </c:pt>
                <c:pt idx="2049">
                  <c:v>2.8168198178107522E-16</c:v>
                </c:pt>
                <c:pt idx="2050">
                  <c:v>2.7653255621954239E-16</c:v>
                </c:pt>
                <c:pt idx="2051">
                  <c:v>2.7147726725647452E-16</c:v>
                </c:pt>
                <c:pt idx="2052">
                  <c:v>2.6651439398163344E-16</c:v>
                </c:pt>
                <c:pt idx="2053">
                  <c:v>2.616422469447239E-16</c:v>
                </c:pt>
                <c:pt idx="2054">
                  <c:v>2.568591675802771E-16</c:v>
                </c:pt>
                <c:pt idx="2055">
                  <c:v>2.5216352764303778E-16</c:v>
                </c:pt>
                <c:pt idx="2056">
                  <c:v>2.4755372865369184E-16</c:v>
                </c:pt>
                <c:pt idx="2057">
                  <c:v>2.4302820135470635E-16</c:v>
                </c:pt>
                <c:pt idx="2058">
                  <c:v>2.38585405176137E-16</c:v>
                </c:pt>
                <c:pt idx="2059">
                  <c:v>2.3422382771117322E-16</c:v>
                </c:pt>
                <c:pt idx="2060">
                  <c:v>2.2994198420130543E-16</c:v>
                </c:pt>
                <c:pt idx="2061">
                  <c:v>2.2573841703087831E-16</c:v>
                </c:pt>
                <c:pt idx="2062">
                  <c:v>2.2161169523089385E-16</c:v>
                </c:pt>
                <c:pt idx="2063">
                  <c:v>2.175604139918862E-16</c:v>
                </c:pt>
                <c:pt idx="2064">
                  <c:v>2.1358319418569286E-16</c:v>
                </c:pt>
                <c:pt idx="2065">
                  <c:v>2.0967868189598286E-16</c:v>
                </c:pt>
                <c:pt idx="2066">
                  <c:v>2.0584554795735963E-16</c:v>
                </c:pt>
                <c:pt idx="2067">
                  <c:v>2.0208248750288158E-16</c:v>
                </c:pt>
                <c:pt idx="2068">
                  <c:v>1.9838821951986997E-16</c:v>
                </c:pt>
                <c:pt idx="2069">
                  <c:v>1.9476148641382202E-16</c:v>
                </c:pt>
                <c:pt idx="2070">
                  <c:v>1.9120105358031214E-16</c:v>
                </c:pt>
                <c:pt idx="2071">
                  <c:v>1.8770570898470471E-16</c:v>
                </c:pt>
                <c:pt idx="2072">
                  <c:v>1.8427426274955874E-16</c:v>
                </c:pt>
                <c:pt idx="2073">
                  <c:v>1.8090554674956732E-16</c:v>
                </c:pt>
                <c:pt idx="2074">
                  <c:v>1.7759841421391343E-16</c:v>
                </c:pt>
                <c:pt idx="2075">
                  <c:v>1.7435173933588874E-16</c:v>
                </c:pt>
                <c:pt idx="2076">
                  <c:v>1.7116441688964249E-16</c:v>
                </c:pt>
                <c:pt idx="2077">
                  <c:v>1.6803536185394948E-16</c:v>
                </c:pt>
                <c:pt idx="2078">
                  <c:v>1.6496350904284332E-16</c:v>
                </c:pt>
                <c:pt idx="2079">
                  <c:v>1.6194781274301543E-16</c:v>
                </c:pt>
                <c:pt idx="2080">
                  <c:v>1.5898724635783085E-16</c:v>
                </c:pt>
                <c:pt idx="2081">
                  <c:v>1.5608080205785773E-16</c:v>
                </c:pt>
                <c:pt idx="2082">
                  <c:v>1.5322749043778419E-16</c:v>
                </c:pt>
                <c:pt idx="2083">
                  <c:v>1.5042634017960719E-16</c:v>
                </c:pt>
                <c:pt idx="2084">
                  <c:v>1.4767639772197873E-16</c:v>
                </c:pt>
                <c:pt idx="2085">
                  <c:v>1.4497672693559639E-16</c:v>
                </c:pt>
                <c:pt idx="2086">
                  <c:v>1.4232640880452946E-16</c:v>
                </c:pt>
                <c:pt idx="2087">
                  <c:v>1.3972454111336547E-16</c:v>
                </c:pt>
                <c:pt idx="2088">
                  <c:v>1.3717023814008613E-16</c:v>
                </c:pt>
                <c:pt idx="2089">
                  <c:v>1.3466263035454774E-16</c:v>
                </c:pt>
                <c:pt idx="2090">
                  <c:v>1.322008641224786E-16</c:v>
                </c:pt>
                <c:pt idx="2091">
                  <c:v>1.2978410141488693E-16</c:v>
                </c:pt>
                <c:pt idx="2092">
                  <c:v>1.274115195227806E-16</c:v>
                </c:pt>
                <c:pt idx="2093">
                  <c:v>1.2508231077710277E-16</c:v>
                </c:pt>
                <c:pt idx="2094">
                  <c:v>1.2279568227378652E-16</c:v>
                </c:pt>
                <c:pt idx="2095">
                  <c:v>1.2055085560383745E-16</c:v>
                </c:pt>
                <c:pt idx="2096">
                  <c:v>1.1834706658834577E-16</c:v>
                </c:pt>
                <c:pt idx="2097">
                  <c:v>1.1618356501835149E-16</c:v>
                </c:pt>
                <c:pt idx="2098">
                  <c:v>1.1405961439945636E-16</c:v>
                </c:pt>
                <c:pt idx="2099">
                  <c:v>1.1197449170110836E-16</c:v>
                </c:pt>
                <c:pt idx="2100">
                  <c:v>1.0992748711047302E-16</c:v>
                </c:pt>
                <c:pt idx="2101">
                  <c:v>1.0791790379079271E-16</c:v>
                </c:pt>
                <c:pt idx="2102">
                  <c:v>1.0594505764417884E-16</c:v>
                </c:pt>
                <c:pt idx="2103">
                  <c:v>1.0400827707872889E-16</c:v>
                </c:pt>
                <c:pt idx="2104">
                  <c:v>1.0210690277990543E-16</c:v>
                </c:pt>
                <c:pt idx="2105">
                  <c:v>1.0024028748609424E-16</c:v>
                </c:pt>
                <c:pt idx="2106">
                  <c:v>9.8407795768262325E-17</c:v>
                </c:pt>
                <c:pt idx="2107">
                  <c:v>9.660880381365077E-17</c:v>
                </c:pt>
                <c:pt idx="2108">
                  <c:v>9.4842699213414168E-17</c:v>
                </c:pt>
                <c:pt idx="2109">
                  <c:v>9.3108880754149993E-17</c:v>
                </c:pt>
                <c:pt idx="2110">
                  <c:v>9.1406758213228035E-17</c:v>
                </c:pt>
                <c:pt idx="2111">
                  <c:v>8.9735752157874889E-17</c:v>
                </c:pt>
                <c:pt idx="2112">
                  <c:v>8.8095293747921365E-17</c:v>
                </c:pt>
                <c:pt idx="2113">
                  <c:v>8.6484824542159869E-17</c:v>
                </c:pt>
                <c:pt idx="2114">
                  <c:v>8.4903796308241653E-17</c:v>
                </c:pt>
                <c:pt idx="2115">
                  <c:v>8.3351670836046419E-17</c:v>
                </c:pt>
                <c:pt idx="2116">
                  <c:v>8.1827919754469035E-17</c:v>
                </c:pt>
                <c:pt idx="2117">
                  <c:v>8.0332024351552523E-17</c:v>
                </c:pt>
                <c:pt idx="2118">
                  <c:v>7.8863475397906954E-17</c:v>
                </c:pt>
                <c:pt idx="2119">
                  <c:v>7.7421772973358807E-17</c:v>
                </c:pt>
                <c:pt idx="2120">
                  <c:v>7.6006426296772072E-17</c:v>
                </c:pt>
                <c:pt idx="2121">
                  <c:v>7.4616953558975334E-17</c:v>
                </c:pt>
                <c:pt idx="2122">
                  <c:v>7.3252881758745919E-17</c:v>
                </c:pt>
                <c:pt idx="2123">
                  <c:v>7.1913746541792436E-17</c:v>
                </c:pt>
                <c:pt idx="2124">
                  <c:v>7.059909204267821E-17</c:v>
                </c:pt>
                <c:pt idx="2125">
                  <c:v>6.930847072963921E-17</c:v>
                </c:pt>
                <c:pt idx="2126">
                  <c:v>6.8041443252236193E-17</c:v>
                </c:pt>
                <c:pt idx="2127">
                  <c:v>6.6797578291789527E-17</c:v>
                </c:pt>
                <c:pt idx="2128">
                  <c:v>6.5576452414553134E-17</c:v>
                </c:pt>
                <c:pt idx="2129">
                  <c:v>6.4377649927567681E-17</c:v>
                </c:pt>
                <c:pt idx="2130">
                  <c:v>6.3200762737154201E-17</c:v>
                </c:pt>
                <c:pt idx="2131">
                  <c:v>6.2045390209989802E-17</c:v>
                </c:pt>
                <c:pt idx="2132">
                  <c:v>6.091113903672591E-17</c:v>
                </c:pt>
                <c:pt idx="2133">
                  <c:v>5.9797623098097022E-17</c:v>
                </c:pt>
                <c:pt idx="2134">
                  <c:v>5.870446333348103E-17</c:v>
                </c:pt>
                <c:pt idx="2135">
                  <c:v>5.7631287611860182E-17</c:v>
                </c:pt>
                <c:pt idx="2136">
                  <c:v>5.6577730605138973E-17</c:v>
                </c:pt>
                <c:pt idx="2137">
                  <c:v>5.5543433663782097E-17</c:v>
                </c:pt>
                <c:pt idx="2138">
                  <c:v>5.4528044694721654E-17</c:v>
                </c:pt>
                <c:pt idx="2139">
                  <c:v>5.3531218041500947E-17</c:v>
                </c:pt>
                <c:pt idx="2140">
                  <c:v>5.2552614366605129E-17</c:v>
                </c:pt>
                <c:pt idx="2141">
                  <c:v>5.1591900535945209E-17</c:v>
                </c:pt>
                <c:pt idx="2142">
                  <c:v>5.0648749505453174E-17</c:v>
                </c:pt>
                <c:pt idx="2143">
                  <c:v>4.9722840209750476E-17</c:v>
                </c:pt>
                <c:pt idx="2144">
                  <c:v>4.881385745285159E-17</c:v>
                </c:pt>
                <c:pt idx="2145">
                  <c:v>4.7921491800865737E-17</c:v>
                </c:pt>
                <c:pt idx="2146">
                  <c:v>4.7045439476660415E-17</c:v>
                </c:pt>
                <c:pt idx="2147">
                  <c:v>4.6185402256448915E-17</c:v>
                </c:pt>
                <c:pt idx="2148">
                  <c:v>4.5341087368271657E-17</c:v>
                </c:pt>
                <c:pt idx="2149">
                  <c:v>4.4512207392330074E-17</c:v>
                </c:pt>
                <c:pt idx="2150">
                  <c:v>4.3698480163144142E-17</c:v>
                </c:pt>
                <c:pt idx="2151">
                  <c:v>4.2899628673498208E-17</c:v>
                </c:pt>
                <c:pt idx="2152">
                  <c:v>4.2115380980142826E-17</c:v>
                </c:pt>
                <c:pt idx="2153">
                  <c:v>4.134547011122045E-17</c:v>
                </c:pt>
                <c:pt idx="2154">
                  <c:v>4.0589633975383466E-17</c:v>
                </c:pt>
                <c:pt idx="2155">
                  <c:v>3.9847615272573895E-17</c:v>
                </c:pt>
                <c:pt idx="2156">
                  <c:v>3.9119161406432761E-17</c:v>
                </c:pt>
                <c:pt idx="2157">
                  <c:v>3.8404024398313529E-17</c:v>
                </c:pt>
                <c:pt idx="2158">
                  <c:v>3.7701960802864579E-17</c:v>
                </c:pt>
                <c:pt idx="2159">
                  <c:v>3.7012731625156132E-17</c:v>
                </c:pt>
                <c:pt idx="2160">
                  <c:v>3.6336102239323448E-17</c:v>
                </c:pt>
                <c:pt idx="2161">
                  <c:v>3.5671842308693351E-17</c:v>
                </c:pt>
                <c:pt idx="2162">
                  <c:v>3.5019725707376196E-17</c:v>
                </c:pt>
                <c:pt idx="2163">
                  <c:v>3.4379530443287248E-17</c:v>
                </c:pt>
                <c:pt idx="2164">
                  <c:v>3.3751038582576917E-17</c:v>
                </c:pt>
                <c:pt idx="2165">
                  <c:v>3.3134036175442428E-17</c:v>
                </c:pt>
                <c:pt idx="2166">
                  <c:v>3.2528313183294544E-17</c:v>
                </c:pt>
                <c:pt idx="2167">
                  <c:v>3.1933663407258156E-17</c:v>
                </c:pt>
                <c:pt idx="2168">
                  <c:v>3.1349884417977293E-17</c:v>
                </c:pt>
                <c:pt idx="2169">
                  <c:v>3.0776777486705992E-17</c:v>
                </c:pt>
                <c:pt idx="2170">
                  <c:v>3.0214147517655195E-17</c:v>
                </c:pt>
                <c:pt idx="2171">
                  <c:v>2.9661802981580958E-17</c:v>
                </c:pt>
                <c:pt idx="2172">
                  <c:v>2.911955585058336E-17</c:v>
                </c:pt>
                <c:pt idx="2173">
                  <c:v>2.8587221534098685E-17</c:v>
                </c:pt>
                <c:pt idx="2174">
                  <c:v>2.8064618816061696E-17</c:v>
                </c:pt>
                <c:pt idx="2175">
                  <c:v>2.75515697932157E-17</c:v>
                </c:pt>
                <c:pt idx="2176">
                  <c:v>2.7047899814552094E-17</c:v>
                </c:pt>
                <c:pt idx="2177">
                  <c:v>2.6553437421856048E-17</c:v>
                </c:pt>
                <c:pt idx="2178">
                  <c:v>2.6068014291338285E-17</c:v>
                </c:pt>
                <c:pt idx="2179">
                  <c:v>2.5591465176334717E-17</c:v>
                </c:pt>
                <c:pt idx="2180">
                  <c:v>2.5123627851054476E-17</c:v>
                </c:pt>
                <c:pt idx="2181">
                  <c:v>2.4664343055354593E-17</c:v>
                </c:pt>
                <c:pt idx="2182">
                  <c:v>2.4213454440525228E-17</c:v>
                </c:pt>
                <c:pt idx="2183">
                  <c:v>2.3770808516065953E-17</c:v>
                </c:pt>
                <c:pt idx="2184">
                  <c:v>2.3336254597434167E-17</c:v>
                </c:pt>
                <c:pt idx="2185">
                  <c:v>2.2909644754750273E-17</c:v>
                </c:pt>
                <c:pt idx="2186">
                  <c:v>2.2490833762439671E-17</c:v>
                </c:pt>
                <c:pt idx="2187">
                  <c:v>2.207967904979475E-17</c:v>
                </c:pt>
                <c:pt idx="2188">
                  <c:v>2.1676040652441309E-17</c:v>
                </c:pt>
                <c:pt idx="2189">
                  <c:v>2.1279781164692964E-17</c:v>
                </c:pt>
                <c:pt idx="2190">
                  <c:v>2.0890765692775203E-17</c:v>
                </c:pt>
                <c:pt idx="2191">
                  <c:v>2.0508861808905275E-17</c:v>
                </c:pt>
                <c:pt idx="2192">
                  <c:v>2.0133939506211588E-17</c:v>
                </c:pt>
                <c:pt idx="2193">
                  <c:v>1.9765871154476324E-17</c:v>
                </c:pt>
                <c:pt idx="2194">
                  <c:v>1.9404531456689294E-17</c:v>
                </c:pt>
                <c:pt idx="2195">
                  <c:v>1.9049797406393154E-17</c:v>
                </c:pt>
                <c:pt idx="2196">
                  <c:v>1.8701548245810549E-17</c:v>
                </c:pt>
                <c:pt idx="2197">
                  <c:v>1.8359665424736014E-17</c:v>
                </c:pt>
                <c:pt idx="2198">
                  <c:v>1.802403256017883E-17</c:v>
                </c:pt>
                <c:pt idx="2199">
                  <c:v>1.769453539674499E-17</c:v>
                </c:pt>
                <c:pt idx="2200">
                  <c:v>1.7371061767742113E-17</c:v>
                </c:pt>
                <c:pt idx="2201">
                  <c:v>1.7053501556996012E-17</c:v>
                </c:pt>
                <c:pt idx="2202">
                  <c:v>1.6741746661365212E-17</c:v>
                </c:pt>
                <c:pt idx="2203">
                  <c:v>1.6435690953940713E-17</c:v>
                </c:pt>
                <c:pt idx="2204">
                  <c:v>1.6135230247918504E-17</c:v>
                </c:pt>
                <c:pt idx="2205">
                  <c:v>1.5840262261132521E-17</c:v>
                </c:pt>
                <c:pt idx="2206">
                  <c:v>1.5550686581236088E-17</c:v>
                </c:pt>
                <c:pt idx="2207">
                  <c:v>1.5266404631519333E-17</c:v>
                </c:pt>
                <c:pt idx="2208">
                  <c:v>1.4987319637352584E-17</c:v>
                </c:pt>
                <c:pt idx="2209">
                  <c:v>1.4713336593242119E-17</c:v>
                </c:pt>
                <c:pt idx="2210">
                  <c:v>1.4444362230488726E-17</c:v>
                </c:pt>
                <c:pt idx="2211">
                  <c:v>1.4180304985437363E-17</c:v>
                </c:pt>
                <c:pt idx="2212">
                  <c:v>1.3921074968307282E-17</c:v>
                </c:pt>
                <c:pt idx="2213">
                  <c:v>1.3666583932591938E-17</c:v>
                </c:pt>
                <c:pt idx="2214">
                  <c:v>1.3416745245018305E-17</c:v>
                </c:pt>
                <c:pt idx="2215">
                  <c:v>1.3171473856055478E-17</c:v>
                </c:pt>
                <c:pt idx="2216">
                  <c:v>1.2930686270961918E-17</c:v>
                </c:pt>
                <c:pt idx="2217">
                  <c:v>1.269430052136291E-17</c:v>
                </c:pt>
                <c:pt idx="2218">
                  <c:v>1.2462236137346715E-17</c:v>
                </c:pt>
                <c:pt idx="2219">
                  <c:v>1.2234414120071174E-17</c:v>
                </c:pt>
                <c:pt idx="2220">
                  <c:v>1.2010756914871541E-17</c:v>
                </c:pt>
                <c:pt idx="2221">
                  <c:v>1.179118838485862E-17</c:v>
                </c:pt>
                <c:pt idx="2222">
                  <c:v>1.1575633785001286E-17</c:v>
                </c:pt>
                <c:pt idx="2223">
                  <c:v>1.1364019736681515E-17</c:v>
                </c:pt>
                <c:pt idx="2224">
                  <c:v>1.1156274202715163E-17</c:v>
                </c:pt>
                <c:pt idx="2225">
                  <c:v>1.095232646282891E-17</c:v>
                </c:pt>
                <c:pt idx="2226">
                  <c:v>1.0752107089586297E-17</c:v>
                </c:pt>
                <c:pt idx="2227">
                  <c:v>1.0555547924753001E-17</c:v>
                </c:pt>
                <c:pt idx="2228">
                  <c:v>1.0362582056094942E-17</c:v>
                </c:pt>
                <c:pt idx="2229">
                  <c:v>1.0173143794599787E-17</c:v>
                </c:pt>
                <c:pt idx="2230">
                  <c:v>9.9871686521152513E-18</c:v>
                </c:pt>
                <c:pt idx="2231">
                  <c:v>9.804593319396553E-18</c:v>
                </c:pt>
                <c:pt idx="2232">
                  <c:v>9.6253556445545229E-18</c:v>
                </c:pt>
                <c:pt idx="2233">
                  <c:v>9.4493946118980708E-18</c:v>
                </c:pt>
                <c:pt idx="2234">
                  <c:v>9.2766503211634297E-18</c:v>
                </c:pt>
                <c:pt idx="2235">
                  <c:v>9.1070639671227647E-18</c:v>
                </c:pt>
                <c:pt idx="2236">
                  <c:v>8.9405778195661824E-18</c:v>
                </c:pt>
                <c:pt idx="2237">
                  <c:v>8.7771352036493075E-18</c:v>
                </c:pt>
                <c:pt idx="2238">
                  <c:v>8.616680480599922E-18</c:v>
                </c:pt>
                <c:pt idx="2239">
                  <c:v>8.4591590287775337E-18</c:v>
                </c:pt>
                <c:pt idx="2240">
                  <c:v>8.3045172250795131E-18</c:v>
                </c:pt>
                <c:pt idx="2241">
                  <c:v>8.152702426686584E-18</c:v>
                </c:pt>
                <c:pt idx="2242">
                  <c:v>8.0036629531423382E-18</c:v>
                </c:pt>
                <c:pt idx="2243">
                  <c:v>7.8573480687603446E-18</c:v>
                </c:pt>
                <c:pt idx="2244">
                  <c:v>7.7137079653525326E-18</c:v>
                </c:pt>
                <c:pt idx="2245">
                  <c:v>7.5726937452741679E-18</c:v>
                </c:pt>
                <c:pt idx="2246">
                  <c:v>7.4342574047776653E-18</c:v>
                </c:pt>
                <c:pt idx="2247">
                  <c:v>7.2983518176715789E-18</c:v>
                </c:pt>
                <c:pt idx="2248">
                  <c:v>7.1649307192777638E-18</c:v>
                </c:pt>
                <c:pt idx="2249">
                  <c:v>7.0339486906823512E-18</c:v>
                </c:pt>
                <c:pt idx="2250">
                  <c:v>6.9053611432741502E-18</c:v>
                </c:pt>
                <c:pt idx="2251">
                  <c:v>6.7791243035659286E-18</c:v>
                </c:pt>
                <c:pt idx="2252">
                  <c:v>6.6551951982931993E-18</c:v>
                </c:pt>
                <c:pt idx="2253">
                  <c:v>6.5335316397851147E-18</c:v>
                </c:pt>
                <c:pt idx="2254">
                  <c:v>6.4140922116035081E-18</c:v>
                </c:pt>
                <c:pt idx="2255">
                  <c:v>6.2968362544435286E-18</c:v>
                </c:pt>
                <c:pt idx="2256">
                  <c:v>6.1817238522927241E-18</c:v>
                </c:pt>
                <c:pt idx="2257">
                  <c:v>6.0687158188429247E-18</c:v>
                </c:pt>
                <c:pt idx="2258">
                  <c:v>5.9577736841503452E-18</c:v>
                </c:pt>
                <c:pt idx="2259">
                  <c:v>5.8488596815399988E-18</c:v>
                </c:pt>
                <c:pt idx="2260">
                  <c:v>5.7419367347490712E-18</c:v>
                </c:pt>
                <c:pt idx="2261">
                  <c:v>5.6369684453055464E-18</c:v>
                </c:pt>
                <c:pt idx="2262">
                  <c:v>5.5339190801375223E-18</c:v>
                </c:pt>
                <c:pt idx="2263">
                  <c:v>5.4327535594090359E-18</c:v>
                </c:pt>
                <c:pt idx="2264">
                  <c:v>5.3334374445782596E-18</c:v>
                </c:pt>
                <c:pt idx="2265">
                  <c:v>5.2359369266740196E-18</c:v>
                </c:pt>
                <c:pt idx="2266">
                  <c:v>5.1402188147866427E-18</c:v>
                </c:pt>
                <c:pt idx="2267">
                  <c:v>5.0462505247690493E-18</c:v>
                </c:pt>
                <c:pt idx="2268">
                  <c:v>4.9540000681447401E-18</c:v>
                </c:pt>
                <c:pt idx="2269">
                  <c:v>4.863436041218208E-18</c:v>
                </c:pt>
                <c:pt idx="2270">
                  <c:v>4.774527614384597E-18</c:v>
                </c:pt>
                <c:pt idx="2271">
                  <c:v>4.6872445216347567E-18</c:v>
                </c:pt>
                <c:pt idx="2272">
                  <c:v>4.6015570502521526E-18</c:v>
                </c:pt>
                <c:pt idx="2273">
                  <c:v>4.5174360306981351E-18</c:v>
                </c:pt>
                <c:pt idx="2274">
                  <c:v>4.4348528266821038E-18</c:v>
                </c:pt>
                <c:pt idx="2275">
                  <c:v>4.3537793254132379E-18</c:v>
                </c:pt>
                <c:pt idx="2276">
                  <c:v>4.2741879280302818E-18</c:v>
                </c:pt>
                <c:pt idx="2277">
                  <c:v>4.1960515402065819E-18</c:v>
                </c:pt>
                <c:pt idx="2278">
                  <c:v>4.1193435629265489E-18</c:v>
                </c:pt>
                <c:pt idx="2279">
                  <c:v>4.0440378834310241E-18</c:v>
                </c:pt>
                <c:pt idx="2280">
                  <c:v>3.9701088663278859E-18</c:v>
                </c:pt>
                <c:pt idx="2281">
                  <c:v>3.8975313448653087E-18</c:v>
                </c:pt>
                <c:pt idx="2282">
                  <c:v>3.8262806123646992E-18</c:v>
                </c:pt>
                <c:pt idx="2283">
                  <c:v>3.7563324138099836E-18</c:v>
                </c:pt>
                <c:pt idx="2284">
                  <c:v>3.6876629375908275E-18</c:v>
                </c:pt>
                <c:pt idx="2285">
                  <c:v>3.6202488073966342E-18</c:v>
                </c:pt>
                <c:pt idx="2286">
                  <c:v>3.5540670742589931E-18</c:v>
                </c:pt>
                <c:pt idx="2287">
                  <c:v>3.4890952087393073E-18</c:v>
                </c:pt>
                <c:pt idx="2288">
                  <c:v>3.4253110932595035E-18</c:v>
                </c:pt>
                <c:pt idx="2289">
                  <c:v>3.3626930145726866E-18</c:v>
                </c:pt>
                <c:pt idx="2290">
                  <c:v>3.3012196563715696E-18</c:v>
                </c:pt>
                <c:pt idx="2291">
                  <c:v>3.2408700920321419E-18</c:v>
                </c:pt>
                <c:pt idx="2292">
                  <c:v>3.1816237774897784E-18</c:v>
                </c:pt>
                <c:pt idx="2293">
                  <c:v>3.1234605442457009E-18</c:v>
                </c:pt>
                <c:pt idx="2294">
                  <c:v>3.0663605925012806E-18</c:v>
                </c:pt>
                <c:pt idx="2295">
                  <c:v>3.0103044844177282E-18</c:v>
                </c:pt>
                <c:pt idx="2296">
                  <c:v>2.9552731374993252E-18</c:v>
                </c:pt>
                <c:pt idx="2297">
                  <c:v>2.9012478180971845E-18</c:v>
                </c:pt>
                <c:pt idx="2298">
                  <c:v>2.848210135032115E-18</c:v>
                </c:pt>
                <c:pt idx="2299">
                  <c:v>2.7961420333338302E-18</c:v>
                </c:pt>
                <c:pt idx="2300">
                  <c:v>2.7450257880948417E-18</c:v>
                </c:pt>
                <c:pt idx="2301">
                  <c:v>2.694843998436501E-18</c:v>
                </c:pt>
                <c:pt idx="2302">
                  <c:v>2.645579581585452E-18</c:v>
                </c:pt>
                <c:pt idx="2303">
                  <c:v>2.5972157670583717E-18</c:v>
                </c:pt>
                <c:pt idx="2304">
                  <c:v>2.5497360909529038E-18</c:v>
                </c:pt>
                <c:pt idx="2305">
                  <c:v>2.5031243903432418E-18</c:v>
                </c:pt>
                <c:pt idx="2306">
                  <c:v>2.457364797777794E-18</c:v>
                </c:pt>
                <c:pt idx="2307">
                  <c:v>2.4124417358777323E-18</c:v>
                </c:pt>
                <c:pt idx="2308">
                  <c:v>2.3683399120340882E-18</c:v>
                </c:pt>
                <c:pt idx="2309">
                  <c:v>2.3250443132019795E-18</c:v>
                </c:pt>
                <c:pt idx="2310">
                  <c:v>2.2825402007898333E-18</c:v>
                </c:pt>
                <c:pt idx="2311">
                  <c:v>2.2408131056421265E-18</c:v>
                </c:pt>
                <c:pt idx="2312">
                  <c:v>2.1998488231138263E-18</c:v>
                </c:pt>
                <c:pt idx="2313">
                  <c:v>2.159633408234878E-18</c:v>
                </c:pt>
                <c:pt idx="2314">
                  <c:v>2.120153170963087E-18</c:v>
                </c:pt>
                <c:pt idx="2315">
                  <c:v>2.0813946715237884E-18</c:v>
                </c:pt>
                <c:pt idx="2316">
                  <c:v>2.043344715834706E-18</c:v>
                </c:pt>
                <c:pt idx="2317">
                  <c:v>2.0059903510144664E-18</c:v>
                </c:pt>
                <c:pt idx="2318">
                  <c:v>1.9693188609731528E-18</c:v>
                </c:pt>
                <c:pt idx="2319">
                  <c:v>1.9333177620836059E-18</c:v>
                </c:pt>
                <c:pt idx="2320">
                  <c:v>1.8979747989317194E-18</c:v>
                </c:pt>
                <c:pt idx="2321">
                  <c:v>1.8632779401444927E-18</c:v>
                </c:pt>
                <c:pt idx="2322">
                  <c:v>1.8292153742943361E-18</c:v>
                </c:pt>
                <c:pt idx="2323">
                  <c:v>1.7957755058782549E-18</c:v>
                </c:pt>
                <c:pt idx="2324">
                  <c:v>1.7629469513705295E-18</c:v>
                </c:pt>
                <c:pt idx="2325">
                  <c:v>1.7307185353475643E-18</c:v>
                </c:pt>
                <c:pt idx="2326">
                  <c:v>1.6990792866835842E-18</c:v>
                </c:pt>
                <c:pt idx="2327">
                  <c:v>1.6680184348158226E-18</c:v>
                </c:pt>
                <c:pt idx="2328">
                  <c:v>1.6375254060781012E-18</c:v>
                </c:pt>
                <c:pt idx="2329">
                  <c:v>1.6075898201013064E-18</c:v>
                </c:pt>
                <c:pt idx="2330">
                  <c:v>1.5782014862797972E-18</c:v>
                </c:pt>
                <c:pt idx="2331">
                  <c:v>1.5493504003022262E-18</c:v>
                </c:pt>
                <c:pt idx="2332">
                  <c:v>1.5210267407460099E-18</c:v>
                </c:pt>
                <c:pt idx="2333">
                  <c:v>1.4932208657338841E-18</c:v>
                </c:pt>
                <c:pt idx="2334">
                  <c:v>1.4659233096516479E-18</c:v>
                </c:pt>
                <c:pt idx="2335">
                  <c:v>1.4391247799259126E-18</c:v>
                </c:pt>
                <c:pt idx="2336">
                  <c:v>1.4128161538607015E-18</c:v>
                </c:pt>
                <c:pt idx="2337">
                  <c:v>1.3869884755319855E-18</c:v>
                </c:pt>
                <c:pt idx="2338">
                  <c:v>1.3616329527388748E-18</c:v>
                </c:pt>
                <c:pt idx="2339">
                  <c:v>1.336740954010657E-18</c:v>
                </c:pt>
                <c:pt idx="2340">
                  <c:v>1.3123040056683944E-18</c:v>
                </c:pt>
                <c:pt idx="2341">
                  <c:v>1.2883137889404289E-18</c:v>
                </c:pt>
                <c:pt idx="2342">
                  <c:v>1.2647621371304769E-18</c:v>
                </c:pt>
                <c:pt idx="2343">
                  <c:v>1.2416410328375497E-18</c:v>
                </c:pt>
                <c:pt idx="2344">
                  <c:v>1.2189426052266969E-18</c:v>
                </c:pt>
                <c:pt idx="2345">
                  <c:v>1.1966591273495984E-18</c:v>
                </c:pt>
                <c:pt idx="2346">
                  <c:v>1.1747830135142193E-18</c:v>
                </c:pt>
                <c:pt idx="2347">
                  <c:v>1.1533068167025025E-18</c:v>
                </c:pt>
                <c:pt idx="2348">
                  <c:v>1.1322232260352314E-18</c:v>
                </c:pt>
                <c:pt idx="2349">
                  <c:v>1.1115250642833156E-18</c:v>
                </c:pt>
                <c:pt idx="2350">
                  <c:v>1.091205285424498E-18</c:v>
                </c:pt>
                <c:pt idx="2351">
                  <c:v>1.0712569722448077E-18</c:v>
                </c:pt>
                <c:pt idx="2352">
                  <c:v>1.051673333983788E-18</c:v>
                </c:pt>
                <c:pt idx="2353">
                  <c:v>1.0324477040228073E-18</c:v>
                </c:pt>
                <c:pt idx="2354">
                  <c:v>1.013573537615632E-18</c:v>
                </c:pt>
                <c:pt idx="2355">
                  <c:v>9.9504440966044141E-19</c:v>
                </c:pt>
                <c:pt idx="2356">
                  <c:v>9.7685401251268143E-19</c:v>
                </c:pt>
                <c:pt idx="2357">
                  <c:v>9.5899615383775816E-19</c:v>
                </c:pt>
                <c:pt idx="2358">
                  <c:v>9.4146475450309965E-19</c:v>
                </c:pt>
                <c:pt idx="2359">
                  <c:v>9.242538465086777E-19</c:v>
                </c:pt>
                <c:pt idx="2360">
                  <c:v>9.0735757095543382E-19</c:v>
                </c:pt>
                <c:pt idx="2361">
                  <c:v>8.9077017605077955E-19</c:v>
                </c:pt>
                <c:pt idx="2362">
                  <c:v>8.7448601515059113E-19</c:v>
                </c:pt>
                <c:pt idx="2363">
                  <c:v>8.5849954483698999E-19</c:v>
                </c:pt>
                <c:pt idx="2364">
                  <c:v>8.4280532303126657E-19</c:v>
                </c:pt>
                <c:pt idx="2365">
                  <c:v>8.2739800714129868E-19</c:v>
                </c:pt>
                <c:pt idx="2366">
                  <c:v>8.1227235224283902E-19</c:v>
                </c:pt>
                <c:pt idx="2367">
                  <c:v>7.974232092940544E-19</c:v>
                </c:pt>
                <c:pt idx="2368">
                  <c:v>7.8284552338267869E-19</c:v>
                </c:pt>
                <c:pt idx="2369">
                  <c:v>7.6853433200526419E-19</c:v>
                </c:pt>
                <c:pt idx="2370">
                  <c:v>7.5448476337783492E-19</c:v>
                </c:pt>
                <c:pt idx="2371">
                  <c:v>7.4069203477745011E-19</c:v>
                </c:pt>
                <c:pt idx="2372">
                  <c:v>7.2715145091408048E-19</c:v>
                </c:pt>
                <c:pt idx="2373">
                  <c:v>7.1385840233224803E-19</c:v>
                </c:pt>
                <c:pt idx="2374">
                  <c:v>7.008083638418852E-19</c:v>
                </c:pt>
                <c:pt idx="2375">
                  <c:v>6.8799689297788013E-19</c:v>
                </c:pt>
                <c:pt idx="2376">
                  <c:v>6.7541962848778232E-19</c:v>
                </c:pt>
                <c:pt idx="2377">
                  <c:v>6.6307228884715948E-19</c:v>
                </c:pt>
                <c:pt idx="2378">
                  <c:v>6.5095067080207129E-19</c:v>
                </c:pt>
                <c:pt idx="2379">
                  <c:v>6.3905064793823631E-19</c:v>
                </c:pt>
                <c:pt idx="2380">
                  <c:v>6.2736816927630271E-19</c:v>
                </c:pt>
                <c:pt idx="2381">
                  <c:v>6.1589925789285083E-19</c:v>
                </c:pt>
                <c:pt idx="2382">
                  <c:v>6.0464000956653263E-19</c:v>
                </c:pt>
                <c:pt idx="2383">
                  <c:v>5.9358659144904991E-19</c:v>
                </c:pt>
                <c:pt idx="2384">
                  <c:v>5.8273524076036247E-19</c:v>
                </c:pt>
                <c:pt idx="2385">
                  <c:v>5.7208226350777546E-19</c:v>
                </c:pt>
                <c:pt idx="2386">
                  <c:v>5.6162403322844228E-19</c:v>
                </c:pt>
                <c:pt idx="2387">
                  <c:v>5.5135698975483646E-19</c:v>
                </c:pt>
                <c:pt idx="2388">
                  <c:v>5.4127763800283128E-19</c:v>
                </c:pt>
                <c:pt idx="2389">
                  <c:v>5.3138254678189105E-19</c:v>
                </c:pt>
                <c:pt idx="2390">
                  <c:v>5.2166834762705566E-19</c:v>
                </c:pt>
                <c:pt idx="2391">
                  <c:v>5.1213173365221798E-19</c:v>
                </c:pt>
                <c:pt idx="2392">
                  <c:v>5.0276945842443818E-19</c:v>
                </c:pt>
                <c:pt idx="2393">
                  <c:v>4.9357833485878171E-19</c:v>
                </c:pt>
                <c:pt idx="2394">
                  <c:v>4.8455523413338282E-19</c:v>
                </c:pt>
                <c:pt idx="2395">
                  <c:v>4.7569708462434065E-19</c:v>
                </c:pt>
                <c:pt idx="2396">
                  <c:v>4.6700087086007131E-19</c:v>
                </c:pt>
                <c:pt idx="2397">
                  <c:v>4.5846363249480419E-19</c:v>
                </c:pt>
                <c:pt idx="2398">
                  <c:v>4.5008246330082712E-19</c:v>
                </c:pt>
                <c:pt idx="2399">
                  <c:v>4.418545101791419E-19</c:v>
                </c:pt>
                <c:pt idx="2400">
                  <c:v>4.3377697218821904E-19</c:v>
                </c:pt>
                <c:pt idx="2401">
                  <c:v>4.2584709959052344E-19</c:v>
                </c:pt>
                <c:pt idx="2402">
                  <c:v>4.1806219291644164E-19</c:v>
                </c:pt>
                <c:pt idx="2403">
                  <c:v>4.1041960204533803E-19</c:v>
                </c:pt>
                <c:pt idx="2404">
                  <c:v>4.0291672530340936E-19</c:v>
                </c:pt>
                <c:pt idx="2405">
                  <c:v>3.9555100857801708E-19</c:v>
                </c:pt>
                <c:pt idx="2406">
                  <c:v>3.883199444482369E-19</c:v>
                </c:pt>
                <c:pt idx="2407">
                  <c:v>3.8122107133128725E-19</c:v>
                </c:pt>
                <c:pt idx="2408">
                  <c:v>3.7425197264454914E-19</c:v>
                </c:pt>
                <c:pt idx="2409">
                  <c:v>3.6741027598293222E-19</c:v>
                </c:pt>
                <c:pt idx="2410">
                  <c:v>3.6069365231125275E-19</c:v>
                </c:pt>
                <c:pt idx="2411">
                  <c:v>3.5409981517140413E-19</c:v>
                </c:pt>
                <c:pt idx="2412">
                  <c:v>3.4762651990399558E-19</c:v>
                </c:pt>
                <c:pt idx="2413">
                  <c:v>3.4127156288423273E-19</c:v>
                </c:pt>
                <c:pt idx="2414">
                  <c:v>3.3503278077176461E-19</c:v>
                </c:pt>
                <c:pt idx="2415">
                  <c:v>3.2890804977424408E-19</c:v>
                </c:pt>
                <c:pt idx="2416">
                  <c:v>3.2289528492435119E-19</c:v>
                </c:pt>
                <c:pt idx="2417">
                  <c:v>3.1699243937003326E-19</c:v>
                </c:pt>
                <c:pt idx="2418">
                  <c:v>3.1119750367772207E-19</c:v>
                </c:pt>
                <c:pt idx="2419">
                  <c:v>3.0550850514827852E-19</c:v>
                </c:pt>
                <c:pt idx="2420">
                  <c:v>2.9992350714546363E-19</c:v>
                </c:pt>
                <c:pt idx="2421">
                  <c:v>2.9444060843666448E-19</c:v>
                </c:pt>
                <c:pt idx="2422">
                  <c:v>2.8905794254568304E-19</c:v>
                </c:pt>
                <c:pt idx="2423">
                  <c:v>2.8377367711735435E-19</c:v>
                </c:pt>
                <c:pt idx="2424">
                  <c:v>2.7858601329378051E-19</c:v>
                </c:pt>
                <c:pt idx="2425">
                  <c:v>2.7349318510196707E-19</c:v>
                </c:pt>
                <c:pt idx="2426">
                  <c:v>2.6849345885265489E-19</c:v>
                </c:pt>
                <c:pt idx="2427">
                  <c:v>2.6358513255014307E-19</c:v>
                </c:pt>
                <c:pt idx="2428">
                  <c:v>2.5876653531289187E-19</c:v>
                </c:pt>
                <c:pt idx="2429">
                  <c:v>2.5403602680473629E-19</c:v>
                </c:pt>
                <c:pt idx="2430">
                  <c:v>2.4939199667647889E-19</c:v>
                </c:pt>
                <c:pt idx="2431">
                  <c:v>2.4483286401770027E-19</c:v>
                </c:pt>
                <c:pt idx="2432">
                  <c:v>2.4035707681858892E-19</c:v>
                </c:pt>
                <c:pt idx="2433">
                  <c:v>2.3596311144160961E-19</c:v>
                </c:pt>
                <c:pt idx="2434">
                  <c:v>2.3164947210282997E-19</c:v>
                </c:pt>
                <c:pt idx="2435">
                  <c:v>2.2741469036272918E-19</c:v>
                </c:pt>
                <c:pt idx="2436">
                  <c:v>2.2325732462631643E-19</c:v>
                </c:pt>
                <c:pt idx="2437">
                  <c:v>2.1917595965238028E-19</c:v>
                </c:pt>
                <c:pt idx="2438">
                  <c:v>2.1516920607172477E-19</c:v>
                </c:pt>
                <c:pt idx="2439">
                  <c:v>2.11235699914197E-19</c:v>
                </c:pt>
                <c:pt idx="2440">
                  <c:v>2.0737410214436782E-19</c:v>
                </c:pt>
                <c:pt idx="2441">
                  <c:v>2.0358309820570741E-19</c:v>
                </c:pt>
                <c:pt idx="2442">
                  <c:v>1.9986139757307232E-19</c:v>
                </c:pt>
                <c:pt idx="2443">
                  <c:v>1.9620773331340256E-19</c:v>
                </c:pt>
                <c:pt idx="2444">
                  <c:v>1.9262086165442754E-19</c:v>
                </c:pt>
                <c:pt idx="2445">
                  <c:v>1.8909956156126538E-19</c:v>
                </c:pt>
                <c:pt idx="2446">
                  <c:v>1.8564263432076237E-19</c:v>
                </c:pt>
                <c:pt idx="2447">
                  <c:v>1.8224890313342431E-19</c:v>
                </c:pt>
                <c:pt idx="2448">
                  <c:v>1.789172127128209E-19</c:v>
                </c:pt>
                <c:pt idx="2449">
                  <c:v>1.7564642889229944E-19</c:v>
                </c:pt>
                <c:pt idx="2450">
                  <c:v>1.7243543823890154E-19</c:v>
                </c:pt>
                <c:pt idx="2451">
                  <c:v>1.6928314767431855E-19</c:v>
                </c:pt>
                <c:pt idx="2452">
                  <c:v>1.6618848410280056E-19</c:v>
                </c:pt>
                <c:pt idx="2453">
                  <c:v>1.631503940458495E-19</c:v>
                </c:pt>
                <c:pt idx="2454">
                  <c:v>1.6016784328359728E-19</c:v>
                </c:pt>
                <c:pt idx="2455">
                  <c:v>1.5723981650274038E-19</c:v>
                </c:pt>
                <c:pt idx="2456">
                  <c:v>1.5436531695090447E-19</c:v>
                </c:pt>
                <c:pt idx="2457">
                  <c:v>1.5154336609733795E-19</c:v>
                </c:pt>
                <c:pt idx="2458">
                  <c:v>1.4877300329980244E-19</c:v>
                </c:pt>
                <c:pt idx="2459">
                  <c:v>1.4605328547754878E-19</c:v>
                </c:pt>
                <c:pt idx="2460">
                  <c:v>1.433832867902757E-19</c:v>
                </c:pt>
                <c:pt idx="2461">
                  <c:v>1.407620983229626E-19</c:v>
                </c:pt>
                <c:pt idx="2462">
                  <c:v>1.3818882777645452E-19</c:v>
                </c:pt>
                <c:pt idx="2463">
                  <c:v>1.3566259916370859E-19</c:v>
                </c:pt>
                <c:pt idx="2464">
                  <c:v>1.331825525115934E-19</c:v>
                </c:pt>
                <c:pt idx="2465">
                  <c:v>1.3074784356813525E-19</c:v>
                </c:pt>
                <c:pt idx="2466">
                  <c:v>1.2835764351512446E-19</c:v>
                </c:pt>
                <c:pt idx="2467">
                  <c:v>1.2601113868597065E-19</c:v>
                </c:pt>
                <c:pt idx="2468">
                  <c:v>1.2370753028871179E-19</c:v>
                </c:pt>
                <c:pt idx="2469">
                  <c:v>1.2144603413409567E-19</c:v>
                </c:pt>
                <c:pt idx="2470">
                  <c:v>1.1922588036862353E-19</c:v>
                </c:pt>
                <c:pt idx="2471">
                  <c:v>1.1704631321248354E-19</c:v>
                </c:pt>
                <c:pt idx="2472">
                  <c:v>1.1490659070226639E-19</c:v>
                </c:pt>
                <c:pt idx="2473">
                  <c:v>1.1280598443838857E-19</c:v>
                </c:pt>
                <c:pt idx="2474">
                  <c:v>1.1074377933713226E-19</c:v>
                </c:pt>
                <c:pt idx="2475">
                  <c:v>1.0871927338721815E-19</c:v>
                </c:pt>
                <c:pt idx="2476">
                  <c:v>1.0673177741082825E-19</c:v>
                </c:pt>
                <c:pt idx="2477">
                  <c:v>1.0478061482899753E-19</c:v>
                </c:pt>
                <c:pt idx="2478">
                  <c:v>1.0286512143129517E-19</c:v>
                </c:pt>
                <c:pt idx="2479">
                  <c:v>1.0098464514971255E-19</c:v>
                </c:pt>
                <c:pt idx="2480">
                  <c:v>9.9138545836692202E-20</c:v>
                </c:pt>
                <c:pt idx="2481">
                  <c:v>9.7326195047207098E-20</c:v>
                </c:pt>
                <c:pt idx="2482">
                  <c:v>9.5546975824827666E-20</c:v>
                </c:pt>
                <c:pt idx="2483">
                  <c:v>9.3800282491698786E-20</c:v>
                </c:pt>
                <c:pt idx="2484">
                  <c:v>9.2085520442356345E-20</c:v>
                </c:pt>
                <c:pt idx="2485">
                  <c:v>9.040210594131286E-20</c:v>
                </c:pt>
                <c:pt idx="2486">
                  <c:v>8.8749465924343635E-20</c:v>
                </c:pt>
                <c:pt idx="2487">
                  <c:v>8.7127037803406093E-20</c:v>
                </c:pt>
                <c:pt idx="2488">
                  <c:v>8.5534269275122327E-20</c:v>
                </c:pt>
                <c:pt idx="2489">
                  <c:v>8.3970618132768918E-20</c:v>
                </c:pt>
                <c:pt idx="2490">
                  <c:v>8.2435552081697673E-20</c:v>
                </c:pt>
                <c:pt idx="2491">
                  <c:v>8.09285485581331E-20</c:v>
                </c:pt>
                <c:pt idx="2492">
                  <c:v>7.9449094551285282E-20</c:v>
                </c:pt>
                <c:pt idx="2493">
                  <c:v>7.7996686428706108E-20</c:v>
                </c:pt>
                <c:pt idx="2494">
                  <c:v>7.6570829764849643E-20</c:v>
                </c:pt>
                <c:pt idx="2495">
                  <c:v>7.5171039172757924E-20</c:v>
                </c:pt>
                <c:pt idx="2496">
                  <c:v>7.379683813882779E-20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391-4F89-9444-DC70324AF0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8026216"/>
        <c:axId val="498026872"/>
      </c:scatterChart>
      <c:valAx>
        <c:axId val="498026216"/>
        <c:scaling>
          <c:orientation val="minMax"/>
          <c:max val="1.0000000000000002E-3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t</a:t>
                </a:r>
                <a:r>
                  <a:rPr lang="en-GB" baseline="0"/>
                  <a:t> [s]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8026872"/>
        <c:crosses val="autoZero"/>
        <c:crossBetween val="midCat"/>
      </c:valAx>
      <c:valAx>
        <c:axId val="498026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v [m/s]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80262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v>Gedrukte paal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Sheet1!$H$3:$H$11</c:f>
              <c:numCache>
                <c:formatCode>General</c:formatCode>
                <c:ptCount val="9"/>
                <c:pt idx="0">
                  <c:v>16</c:v>
                </c:pt>
                <c:pt idx="1">
                  <c:v>21</c:v>
                </c:pt>
                <c:pt idx="2">
                  <c:v>27.5</c:v>
                </c:pt>
                <c:pt idx="3">
                  <c:v>27.5</c:v>
                </c:pt>
                <c:pt idx="4">
                  <c:v>20</c:v>
                </c:pt>
                <c:pt idx="5">
                  <c:v>27</c:v>
                </c:pt>
                <c:pt idx="6">
                  <c:v>7.9</c:v>
                </c:pt>
                <c:pt idx="7">
                  <c:v>19.75</c:v>
                </c:pt>
                <c:pt idx="8">
                  <c:v>27.6</c:v>
                </c:pt>
              </c:numCache>
            </c:numRef>
          </c:xVal>
          <c:yVal>
            <c:numRef>
              <c:f>Sheet1!$L$3:$L$11</c:f>
              <c:numCache>
                <c:formatCode>General</c:formatCode>
                <c:ptCount val="9"/>
                <c:pt idx="0">
                  <c:v>0.92500000000000004</c:v>
                </c:pt>
                <c:pt idx="1">
                  <c:v>0.95238095238095233</c:v>
                </c:pt>
                <c:pt idx="2">
                  <c:v>0.98181818181818181</c:v>
                </c:pt>
                <c:pt idx="4">
                  <c:v>0.92500000000000004</c:v>
                </c:pt>
                <c:pt idx="5">
                  <c:v>0.96296296296296291</c:v>
                </c:pt>
                <c:pt idx="6">
                  <c:v>0.94936708860759489</c:v>
                </c:pt>
                <c:pt idx="7">
                  <c:v>0.94936708860759489</c:v>
                </c:pt>
                <c:pt idx="8">
                  <c:v>0.94927536231884047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334-43FB-A3EC-72D906983F4A}"/>
            </c:ext>
          </c:extLst>
        </c:ser>
        <c:ser>
          <c:idx val="0"/>
          <c:order val="1"/>
          <c:tx>
            <c:v>Geheide paal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tx1"/>
                </a:solidFill>
              </a:ln>
              <a:effectLst/>
            </c:spPr>
          </c:marker>
          <c:errBars>
            <c:errDir val="x"/>
            <c:errBarType val="both"/>
            <c:errValType val="percentage"/>
            <c:noEndCap val="0"/>
            <c:val val="15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y"/>
            <c:errBarType val="both"/>
            <c:errValType val="percentage"/>
            <c:noEndCap val="0"/>
            <c:val val="15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Sheet1!$H$3:$H$12</c:f>
              <c:numCache>
                <c:formatCode>General</c:formatCode>
                <c:ptCount val="10"/>
                <c:pt idx="0">
                  <c:v>16</c:v>
                </c:pt>
                <c:pt idx="1">
                  <c:v>21</c:v>
                </c:pt>
                <c:pt idx="2">
                  <c:v>27.5</c:v>
                </c:pt>
                <c:pt idx="3">
                  <c:v>27.5</c:v>
                </c:pt>
                <c:pt idx="4">
                  <c:v>20</c:v>
                </c:pt>
                <c:pt idx="5">
                  <c:v>27</c:v>
                </c:pt>
                <c:pt idx="6">
                  <c:v>7.9</c:v>
                </c:pt>
                <c:pt idx="7">
                  <c:v>19.75</c:v>
                </c:pt>
                <c:pt idx="8">
                  <c:v>27.6</c:v>
                </c:pt>
                <c:pt idx="9">
                  <c:v>32.5</c:v>
                </c:pt>
              </c:numCache>
            </c:numRef>
          </c:xVal>
          <c:yVal>
            <c:numRef>
              <c:f>Sheet1!$K$3:$K$12</c:f>
              <c:numCache>
                <c:formatCode>General</c:formatCode>
                <c:ptCount val="10"/>
                <c:pt idx="0">
                  <c:v>0.703125</c:v>
                </c:pt>
                <c:pt idx="1">
                  <c:v>0.7142857142857143</c:v>
                </c:pt>
                <c:pt idx="3">
                  <c:v>0.96363636363636362</c:v>
                </c:pt>
                <c:pt idx="5">
                  <c:v>0.82962962962962961</c:v>
                </c:pt>
                <c:pt idx="6">
                  <c:v>0.66455696202531644</c:v>
                </c:pt>
                <c:pt idx="7">
                  <c:v>0.69620253164556967</c:v>
                </c:pt>
                <c:pt idx="9">
                  <c:v>0.67692307692307696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334-43FB-A3EC-72D906983F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8234296"/>
        <c:axId val="428235376"/>
      </c:scatterChart>
      <c:valAx>
        <c:axId val="428234296"/>
        <c:scaling>
          <c:orientation val="minMax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i="1"/>
                  <a:t>q</a:t>
                </a:r>
                <a:r>
                  <a:rPr lang="en-GB" i="1" baseline="-25000"/>
                  <a:t>c</a:t>
                </a:r>
                <a:r>
                  <a:rPr lang="en-GB"/>
                  <a:t> [MPa]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235376"/>
        <c:crosses val="autoZero"/>
        <c:crossBetween val="midCat"/>
      </c:valAx>
      <c:valAx>
        <c:axId val="428235376"/>
        <c:scaling>
          <c:orientation val="minMax"/>
          <c:max val="1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i="1" baseline="0">
                    <a:latin typeface="Calibri" panose="020F0502020204030204" pitchFamily="34" charset="0"/>
                    <a:cs typeface="Calibri" panose="020F0502020204030204" pitchFamily="34" charset="0"/>
                  </a:rPr>
                  <a:t>α</a:t>
                </a:r>
                <a:r>
                  <a:rPr lang="en-GB" i="1" baseline="-25000"/>
                  <a:t>p</a:t>
                </a:r>
                <a:r>
                  <a:rPr lang="en-GB" baseline="0"/>
                  <a:t> [-]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2342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v>Gedrukte paal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Sheet1!$H$3:$H$11</c:f>
              <c:numCache>
                <c:formatCode>General</c:formatCode>
                <c:ptCount val="9"/>
                <c:pt idx="0">
                  <c:v>16</c:v>
                </c:pt>
                <c:pt idx="1">
                  <c:v>21</c:v>
                </c:pt>
                <c:pt idx="2">
                  <c:v>27.5</c:v>
                </c:pt>
                <c:pt idx="3">
                  <c:v>27.5</c:v>
                </c:pt>
                <c:pt idx="4">
                  <c:v>20</c:v>
                </c:pt>
                <c:pt idx="5">
                  <c:v>27</c:v>
                </c:pt>
                <c:pt idx="6">
                  <c:v>7.9</c:v>
                </c:pt>
                <c:pt idx="7">
                  <c:v>19.75</c:v>
                </c:pt>
                <c:pt idx="8">
                  <c:v>27.6</c:v>
                </c:pt>
              </c:numCache>
            </c:numRef>
          </c:xVal>
          <c:yVal>
            <c:numRef>
              <c:f>Sheet1!$L$3:$L$11</c:f>
              <c:numCache>
                <c:formatCode>General</c:formatCode>
                <c:ptCount val="9"/>
                <c:pt idx="0">
                  <c:v>0.92500000000000004</c:v>
                </c:pt>
                <c:pt idx="1">
                  <c:v>0.95238095238095233</c:v>
                </c:pt>
                <c:pt idx="2">
                  <c:v>0.98181818181818181</c:v>
                </c:pt>
                <c:pt idx="4">
                  <c:v>0.92500000000000004</c:v>
                </c:pt>
                <c:pt idx="5">
                  <c:v>0.96296296296296291</c:v>
                </c:pt>
                <c:pt idx="6">
                  <c:v>0.94936708860759489</c:v>
                </c:pt>
                <c:pt idx="7">
                  <c:v>0.94936708860759489</c:v>
                </c:pt>
                <c:pt idx="8">
                  <c:v>0.94927536231884047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334-43FB-A3EC-72D906983F4A}"/>
            </c:ext>
          </c:extLst>
        </c:ser>
        <c:ser>
          <c:idx val="0"/>
          <c:order val="1"/>
          <c:tx>
            <c:v>Geheide paal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tx1"/>
                </a:solidFill>
              </a:ln>
              <a:effectLst/>
            </c:spPr>
          </c:marker>
          <c:errBars>
            <c:errDir val="x"/>
            <c:errBarType val="both"/>
            <c:errValType val="percentage"/>
            <c:noEndCap val="0"/>
            <c:val val="15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y"/>
            <c:errBarType val="both"/>
            <c:errValType val="percentage"/>
            <c:noEndCap val="0"/>
            <c:val val="15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Sheet1!$H$3:$H$12</c:f>
              <c:numCache>
                <c:formatCode>General</c:formatCode>
                <c:ptCount val="10"/>
                <c:pt idx="0">
                  <c:v>16</c:v>
                </c:pt>
                <c:pt idx="1">
                  <c:v>21</c:v>
                </c:pt>
                <c:pt idx="2">
                  <c:v>27.5</c:v>
                </c:pt>
                <c:pt idx="3">
                  <c:v>27.5</c:v>
                </c:pt>
                <c:pt idx="4">
                  <c:v>20</c:v>
                </c:pt>
                <c:pt idx="5">
                  <c:v>27</c:v>
                </c:pt>
                <c:pt idx="6">
                  <c:v>7.9</c:v>
                </c:pt>
                <c:pt idx="7">
                  <c:v>19.75</c:v>
                </c:pt>
                <c:pt idx="8">
                  <c:v>27.6</c:v>
                </c:pt>
                <c:pt idx="9">
                  <c:v>32.5</c:v>
                </c:pt>
              </c:numCache>
            </c:numRef>
          </c:xVal>
          <c:yVal>
            <c:numRef>
              <c:f>Sheet1!$K$3:$K$12</c:f>
              <c:numCache>
                <c:formatCode>General</c:formatCode>
                <c:ptCount val="10"/>
                <c:pt idx="0">
                  <c:v>0.703125</c:v>
                </c:pt>
                <c:pt idx="1">
                  <c:v>0.7142857142857143</c:v>
                </c:pt>
                <c:pt idx="3">
                  <c:v>0.96363636363636362</c:v>
                </c:pt>
                <c:pt idx="5">
                  <c:v>0.82962962962962961</c:v>
                </c:pt>
                <c:pt idx="6">
                  <c:v>0.66455696202531644</c:v>
                </c:pt>
                <c:pt idx="7">
                  <c:v>0.69620253164556967</c:v>
                </c:pt>
                <c:pt idx="9">
                  <c:v>0.67692307692307696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334-43FB-A3EC-72D906983F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8234296"/>
        <c:axId val="428235376"/>
      </c:scatterChart>
      <c:valAx>
        <c:axId val="428234296"/>
        <c:scaling>
          <c:orientation val="minMax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i="1"/>
                  <a:t>q</a:t>
                </a:r>
                <a:r>
                  <a:rPr lang="en-GB" i="1" baseline="-25000"/>
                  <a:t>c</a:t>
                </a:r>
                <a:r>
                  <a:rPr lang="en-GB"/>
                  <a:t> [MPa]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235376"/>
        <c:crosses val="autoZero"/>
        <c:crossBetween val="midCat"/>
      </c:valAx>
      <c:valAx>
        <c:axId val="428235376"/>
        <c:scaling>
          <c:orientation val="minMax"/>
          <c:max val="1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i="1" baseline="0">
                    <a:latin typeface="Calibri" panose="020F0502020204030204" pitchFamily="34" charset="0"/>
                    <a:cs typeface="Calibri" panose="020F0502020204030204" pitchFamily="34" charset="0"/>
                  </a:rPr>
                  <a:t>α</a:t>
                </a:r>
                <a:r>
                  <a:rPr lang="en-GB" i="1" baseline="-25000"/>
                  <a:t>p</a:t>
                </a:r>
                <a:r>
                  <a:rPr lang="en-GB" baseline="0"/>
                  <a:t> [-]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2342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1"/>
          <c:tx>
            <c:v>Geheide paal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Sheet1!$O$4:$O$66</c:f>
              <c:numCache>
                <c:formatCode>General</c:formatCode>
                <c:ptCount val="63"/>
                <c:pt idx="0">
                  <c:v>180</c:v>
                </c:pt>
                <c:pt idx="1">
                  <c:v>170</c:v>
                </c:pt>
                <c:pt idx="2">
                  <c:v>190</c:v>
                </c:pt>
                <c:pt idx="3">
                  <c:v>140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260</c:v>
                </c:pt>
                <c:pt idx="16">
                  <c:v>300</c:v>
                </c:pt>
                <c:pt idx="17">
                  <c:v>325</c:v>
                </c:pt>
                <c:pt idx="18">
                  <c:v>400</c:v>
                </c:pt>
                <c:pt idx="19">
                  <c:v>380</c:v>
                </c:pt>
                <c:pt idx="31">
                  <c:v>76</c:v>
                </c:pt>
                <c:pt idx="32">
                  <c:v>93</c:v>
                </c:pt>
                <c:pt idx="46">
                  <c:v>50</c:v>
                </c:pt>
                <c:pt idx="47">
                  <c:v>70</c:v>
                </c:pt>
                <c:pt idx="48">
                  <c:v>75</c:v>
                </c:pt>
                <c:pt idx="51">
                  <c:v>40</c:v>
                </c:pt>
                <c:pt idx="52">
                  <c:v>40</c:v>
                </c:pt>
                <c:pt idx="53">
                  <c:v>45</c:v>
                </c:pt>
                <c:pt idx="54">
                  <c:v>75</c:v>
                </c:pt>
                <c:pt idx="55">
                  <c:v>77</c:v>
                </c:pt>
              </c:numCache>
            </c:numRef>
          </c:xVal>
          <c:yVal>
            <c:numRef>
              <c:f>Sheet1!$I$4:$I$66</c:f>
              <c:numCache>
                <c:formatCode>General</c:formatCode>
                <c:ptCount val="63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15</c:v>
                </c:pt>
                <c:pt idx="11">
                  <c:v>11.25</c:v>
                </c:pt>
                <c:pt idx="12">
                  <c:v>11.25</c:v>
                </c:pt>
                <c:pt idx="13">
                  <c:v>11.25</c:v>
                </c:pt>
                <c:pt idx="16">
                  <c:v>24.75</c:v>
                </c:pt>
                <c:pt idx="17">
                  <c:v>25.375</c:v>
                </c:pt>
                <c:pt idx="18">
                  <c:v>26.5</c:v>
                </c:pt>
                <c:pt idx="19">
                  <c:v>26.5</c:v>
                </c:pt>
                <c:pt idx="31">
                  <c:v>15</c:v>
                </c:pt>
                <c:pt idx="32">
                  <c:v>15.75</c:v>
                </c:pt>
                <c:pt idx="33">
                  <c:v>16.5</c:v>
                </c:pt>
                <c:pt idx="34">
                  <c:v>16.5</c:v>
                </c:pt>
                <c:pt idx="38">
                  <c:v>22</c:v>
                </c:pt>
                <c:pt idx="39">
                  <c:v>22.125</c:v>
                </c:pt>
                <c:pt idx="40">
                  <c:v>22.375</c:v>
                </c:pt>
                <c:pt idx="46">
                  <c:v>8.75</c:v>
                </c:pt>
                <c:pt idx="47">
                  <c:v>10</c:v>
                </c:pt>
                <c:pt idx="48">
                  <c:v>15</c:v>
                </c:pt>
                <c:pt idx="52">
                  <c:v>5.25</c:v>
                </c:pt>
                <c:pt idx="53">
                  <c:v>5.25</c:v>
                </c:pt>
                <c:pt idx="54">
                  <c:v>13.375</c:v>
                </c:pt>
                <c:pt idx="55">
                  <c:v>13.75</c:v>
                </c:pt>
              </c:numCache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0-4FC2-4045-AB1D-590424EECC6A}"/>
            </c:ext>
          </c:extLst>
        </c:ser>
        <c:ser>
          <c:idx val="1"/>
          <c:order val="2"/>
          <c:tx>
            <c:v>Gedrukte paal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Sheet1!$P$4:$P$66</c:f>
              <c:numCache>
                <c:formatCode>General</c:formatCode>
                <c:ptCount val="63"/>
                <c:pt idx="5">
                  <c:v>180</c:v>
                </c:pt>
                <c:pt idx="6">
                  <c:v>180</c:v>
                </c:pt>
                <c:pt idx="7">
                  <c:v>250</c:v>
                </c:pt>
                <c:pt idx="8">
                  <c:v>280</c:v>
                </c:pt>
                <c:pt idx="9">
                  <c:v>290</c:v>
                </c:pt>
                <c:pt idx="20">
                  <c:v>200</c:v>
                </c:pt>
                <c:pt idx="21">
                  <c:v>285</c:v>
                </c:pt>
                <c:pt idx="22">
                  <c:v>410</c:v>
                </c:pt>
                <c:pt idx="23">
                  <c:v>450</c:v>
                </c:pt>
                <c:pt idx="24">
                  <c:v>400</c:v>
                </c:pt>
                <c:pt idx="26">
                  <c:v>144</c:v>
                </c:pt>
                <c:pt idx="27">
                  <c:v>138</c:v>
                </c:pt>
                <c:pt idx="28">
                  <c:v>150</c:v>
                </c:pt>
                <c:pt idx="29">
                  <c:v>172</c:v>
                </c:pt>
                <c:pt idx="30">
                  <c:v>167</c:v>
                </c:pt>
                <c:pt idx="41">
                  <c:v>165</c:v>
                </c:pt>
                <c:pt idx="42">
                  <c:v>200</c:v>
                </c:pt>
                <c:pt idx="43">
                  <c:v>265</c:v>
                </c:pt>
                <c:pt idx="44">
                  <c:v>265</c:v>
                </c:pt>
                <c:pt idx="45">
                  <c:v>290</c:v>
                </c:pt>
                <c:pt idx="49">
                  <c:v>260</c:v>
                </c:pt>
                <c:pt idx="50">
                  <c:v>260</c:v>
                </c:pt>
                <c:pt idx="57">
                  <c:v>90</c:v>
                </c:pt>
                <c:pt idx="59">
                  <c:v>85</c:v>
                </c:pt>
                <c:pt idx="60">
                  <c:v>130</c:v>
                </c:pt>
                <c:pt idx="61">
                  <c:v>130</c:v>
                </c:pt>
                <c:pt idx="62">
                  <c:v>150</c:v>
                </c:pt>
              </c:numCache>
            </c:numRef>
          </c:xVal>
          <c:yVal>
            <c:numRef>
              <c:f>Sheet1!$J$4:$J$66</c:f>
              <c:numCache>
                <c:formatCode>General</c:formatCode>
                <c:ptCount val="63"/>
                <c:pt idx="6">
                  <c:v>18.25</c:v>
                </c:pt>
                <c:pt idx="7">
                  <c:v>19.5</c:v>
                </c:pt>
                <c:pt idx="8">
                  <c:v>20</c:v>
                </c:pt>
                <c:pt idx="22">
                  <c:v>25.75</c:v>
                </c:pt>
                <c:pt idx="23">
                  <c:v>26.5</c:v>
                </c:pt>
                <c:pt idx="24">
                  <c:v>27.375</c:v>
                </c:pt>
                <c:pt idx="28">
                  <c:v>13.975000000000001</c:v>
                </c:pt>
                <c:pt idx="29">
                  <c:v>14.775</c:v>
                </c:pt>
                <c:pt idx="30">
                  <c:v>14.850000000000001</c:v>
                </c:pt>
                <c:pt idx="35">
                  <c:v>18.5</c:v>
                </c:pt>
                <c:pt idx="44">
                  <c:v>25.75</c:v>
                </c:pt>
                <c:pt idx="45">
                  <c:v>26.25</c:v>
                </c:pt>
                <c:pt idx="49">
                  <c:v>26.25</c:v>
                </c:pt>
                <c:pt idx="50">
                  <c:v>30</c:v>
                </c:pt>
                <c:pt idx="57">
                  <c:v>6</c:v>
                </c:pt>
                <c:pt idx="59">
                  <c:v>7.5</c:v>
                </c:pt>
                <c:pt idx="60">
                  <c:v>13.5</c:v>
                </c:pt>
                <c:pt idx="61">
                  <c:v>15</c:v>
                </c:pt>
                <c:pt idx="62">
                  <c:v>18.75</c:v>
                </c:pt>
              </c:numCache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4FC2-4045-AB1D-590424EECC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2016920"/>
        <c:axId val="292012656"/>
        <c:extLst>
          <c:ext xmlns:c15="http://schemas.microsoft.com/office/drawing/2012/chart" uri="{02D57815-91ED-43cb-92C2-25804820EDAC}">
            <c15:filteredScatterSeries>
              <c15:ser>
                <c:idx val="2"/>
                <c:order val="0"/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trendline>
                  <c:spPr>
                    <a:ln w="19050" cap="rnd">
                      <a:solidFill>
                        <a:schemeClr val="accent3"/>
                      </a:solidFill>
                      <a:prstDash val="sysDot"/>
                    </a:ln>
                    <a:effectLst/>
                  </c:spPr>
                  <c:trendlineType val="power"/>
                  <c:dispRSqr val="1"/>
                  <c:dispEq val="0"/>
                  <c:trendlineLbl>
                    <c:numFmt formatCode="General" sourceLinked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anchor="ctr" anchorCtr="1"/>
                      <a:lstStyle/>
                      <a:p>
                        <a:pPr>
                          <a:defRPr sz="900" b="0" i="0" u="none" strike="noStrike" kern="1200" baseline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</c:trendlineLbl>
                </c:trendline>
                <c:xVal>
                  <c:numRef>
                    <c:extLst>
                      <c:ext uri="{02D57815-91ED-43cb-92C2-25804820EDAC}">
                        <c15:formulaRef>
                          <c15:sqref>Sheet1!$Q$3:$Q$66</c15:sqref>
                        </c15:formulaRef>
                      </c:ext>
                    </c:extLst>
                    <c:numCache>
                      <c:formatCode>General</c:formatCode>
                      <c:ptCount val="64"/>
                      <c:pt idx="0">
                        <c:v>200</c:v>
                      </c:pt>
                      <c:pt idx="1">
                        <c:v>180</c:v>
                      </c:pt>
                      <c:pt idx="2">
                        <c:v>170</c:v>
                      </c:pt>
                      <c:pt idx="3">
                        <c:v>190</c:v>
                      </c:pt>
                      <c:pt idx="4">
                        <c:v>140</c:v>
                      </c:pt>
                      <c:pt idx="6">
                        <c:v>180</c:v>
                      </c:pt>
                      <c:pt idx="7">
                        <c:v>180</c:v>
                      </c:pt>
                      <c:pt idx="8">
                        <c:v>250</c:v>
                      </c:pt>
                      <c:pt idx="9">
                        <c:v>280</c:v>
                      </c:pt>
                      <c:pt idx="10">
                        <c:v>290</c:v>
                      </c:pt>
                      <c:pt idx="11">
                        <c:v>100</c:v>
                      </c:pt>
                      <c:pt idx="12">
                        <c:v>100</c:v>
                      </c:pt>
                      <c:pt idx="13">
                        <c:v>100</c:v>
                      </c:pt>
                      <c:pt idx="14">
                        <c:v>100</c:v>
                      </c:pt>
                      <c:pt idx="15">
                        <c:v>100</c:v>
                      </c:pt>
                      <c:pt idx="16">
                        <c:v>260</c:v>
                      </c:pt>
                      <c:pt idx="17">
                        <c:v>300</c:v>
                      </c:pt>
                      <c:pt idx="18">
                        <c:v>325</c:v>
                      </c:pt>
                      <c:pt idx="19">
                        <c:v>400</c:v>
                      </c:pt>
                      <c:pt idx="20">
                        <c:v>380</c:v>
                      </c:pt>
                      <c:pt idx="21">
                        <c:v>200</c:v>
                      </c:pt>
                      <c:pt idx="22">
                        <c:v>285</c:v>
                      </c:pt>
                      <c:pt idx="23">
                        <c:v>410</c:v>
                      </c:pt>
                      <c:pt idx="24">
                        <c:v>450</c:v>
                      </c:pt>
                      <c:pt idx="25">
                        <c:v>400</c:v>
                      </c:pt>
                      <c:pt idx="27">
                        <c:v>144</c:v>
                      </c:pt>
                      <c:pt idx="28">
                        <c:v>138</c:v>
                      </c:pt>
                      <c:pt idx="29">
                        <c:v>150</c:v>
                      </c:pt>
                      <c:pt idx="30">
                        <c:v>172</c:v>
                      </c:pt>
                      <c:pt idx="31">
                        <c:v>167</c:v>
                      </c:pt>
                      <c:pt idx="32">
                        <c:v>76</c:v>
                      </c:pt>
                      <c:pt idx="33">
                        <c:v>93</c:v>
                      </c:pt>
                      <c:pt idx="42">
                        <c:v>165</c:v>
                      </c:pt>
                      <c:pt idx="43">
                        <c:v>200</c:v>
                      </c:pt>
                      <c:pt idx="44">
                        <c:v>265</c:v>
                      </c:pt>
                      <c:pt idx="45">
                        <c:v>265</c:v>
                      </c:pt>
                      <c:pt idx="46">
                        <c:v>290</c:v>
                      </c:pt>
                      <c:pt idx="47">
                        <c:v>50</c:v>
                      </c:pt>
                      <c:pt idx="48">
                        <c:v>70</c:v>
                      </c:pt>
                      <c:pt idx="49">
                        <c:v>75</c:v>
                      </c:pt>
                      <c:pt idx="50">
                        <c:v>260</c:v>
                      </c:pt>
                      <c:pt idx="51">
                        <c:v>260</c:v>
                      </c:pt>
                      <c:pt idx="52">
                        <c:v>40</c:v>
                      </c:pt>
                      <c:pt idx="53">
                        <c:v>40</c:v>
                      </c:pt>
                      <c:pt idx="54">
                        <c:v>45</c:v>
                      </c:pt>
                      <c:pt idx="55">
                        <c:v>75</c:v>
                      </c:pt>
                      <c:pt idx="56">
                        <c:v>77</c:v>
                      </c:pt>
                      <c:pt idx="58">
                        <c:v>90</c:v>
                      </c:pt>
                      <c:pt idx="60">
                        <c:v>85</c:v>
                      </c:pt>
                      <c:pt idx="61">
                        <c:v>130</c:v>
                      </c:pt>
                      <c:pt idx="62">
                        <c:v>130</c:v>
                      </c:pt>
                      <c:pt idx="63">
                        <c:v>150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Sheet1!$K$3:$K$66</c15:sqref>
                        </c15:formulaRef>
                      </c:ext>
                    </c:extLst>
                    <c:numCache>
                      <c:formatCode>General</c:formatCode>
                      <c:ptCount val="64"/>
                      <c:pt idx="1">
                        <c:v>15</c:v>
                      </c:pt>
                      <c:pt idx="2">
                        <c:v>15</c:v>
                      </c:pt>
                      <c:pt idx="3">
                        <c:v>15</c:v>
                      </c:pt>
                      <c:pt idx="4">
                        <c:v>15</c:v>
                      </c:pt>
                      <c:pt idx="5">
                        <c:v>15</c:v>
                      </c:pt>
                      <c:pt idx="7">
                        <c:v>18.25</c:v>
                      </c:pt>
                      <c:pt idx="8">
                        <c:v>19.5</c:v>
                      </c:pt>
                      <c:pt idx="9">
                        <c:v>20</c:v>
                      </c:pt>
                      <c:pt idx="12">
                        <c:v>11.25</c:v>
                      </c:pt>
                      <c:pt idx="13">
                        <c:v>11.25</c:v>
                      </c:pt>
                      <c:pt idx="14">
                        <c:v>11.25</c:v>
                      </c:pt>
                      <c:pt idx="17">
                        <c:v>24.75</c:v>
                      </c:pt>
                      <c:pt idx="18">
                        <c:v>25.375</c:v>
                      </c:pt>
                      <c:pt idx="19">
                        <c:v>26.5</c:v>
                      </c:pt>
                      <c:pt idx="20">
                        <c:v>26.5</c:v>
                      </c:pt>
                      <c:pt idx="22">
                        <c:v>24.25</c:v>
                      </c:pt>
                      <c:pt idx="23">
                        <c:v>25.75</c:v>
                      </c:pt>
                      <c:pt idx="24">
                        <c:v>26.5</c:v>
                      </c:pt>
                      <c:pt idx="25">
                        <c:v>27.375</c:v>
                      </c:pt>
                      <c:pt idx="27">
                        <c:v>11.275</c:v>
                      </c:pt>
                      <c:pt idx="28">
                        <c:v>12.850000000000001</c:v>
                      </c:pt>
                      <c:pt idx="29">
                        <c:v>13.975000000000001</c:v>
                      </c:pt>
                      <c:pt idx="30">
                        <c:v>14.775</c:v>
                      </c:pt>
                      <c:pt idx="31">
                        <c:v>14.850000000000001</c:v>
                      </c:pt>
                      <c:pt idx="32">
                        <c:v>15</c:v>
                      </c:pt>
                      <c:pt idx="33">
                        <c:v>15.75</c:v>
                      </c:pt>
                      <c:pt idx="34">
                        <c:v>16.5</c:v>
                      </c:pt>
                      <c:pt idx="35">
                        <c:v>16.5</c:v>
                      </c:pt>
                      <c:pt idx="36">
                        <c:v>18.5</c:v>
                      </c:pt>
                      <c:pt idx="37">
                        <c:v>20.75</c:v>
                      </c:pt>
                      <c:pt idx="38">
                        <c:v>20.875</c:v>
                      </c:pt>
                      <c:pt idx="39">
                        <c:v>22</c:v>
                      </c:pt>
                      <c:pt idx="40">
                        <c:v>22.125</c:v>
                      </c:pt>
                      <c:pt idx="41">
                        <c:v>22.375</c:v>
                      </c:pt>
                      <c:pt idx="42">
                        <c:v>20</c:v>
                      </c:pt>
                      <c:pt idx="43">
                        <c:v>21.875</c:v>
                      </c:pt>
                      <c:pt idx="44">
                        <c:v>23.25</c:v>
                      </c:pt>
                      <c:pt idx="45">
                        <c:v>25.75</c:v>
                      </c:pt>
                      <c:pt idx="46">
                        <c:v>26.25</c:v>
                      </c:pt>
                      <c:pt idx="47">
                        <c:v>8.75</c:v>
                      </c:pt>
                      <c:pt idx="48">
                        <c:v>10</c:v>
                      </c:pt>
                      <c:pt idx="49">
                        <c:v>15</c:v>
                      </c:pt>
                      <c:pt idx="50">
                        <c:v>26.25</c:v>
                      </c:pt>
                      <c:pt idx="51">
                        <c:v>30</c:v>
                      </c:pt>
                      <c:pt idx="52">
                        <c:v>5</c:v>
                      </c:pt>
                      <c:pt idx="53">
                        <c:v>5.25</c:v>
                      </c:pt>
                      <c:pt idx="54">
                        <c:v>5.25</c:v>
                      </c:pt>
                      <c:pt idx="55">
                        <c:v>13.375</c:v>
                      </c:pt>
                      <c:pt idx="56">
                        <c:v>13.75</c:v>
                      </c:pt>
                      <c:pt idx="58">
                        <c:v>6</c:v>
                      </c:pt>
                      <c:pt idx="60">
                        <c:v>7.5</c:v>
                      </c:pt>
                      <c:pt idx="61">
                        <c:v>13.5</c:v>
                      </c:pt>
                      <c:pt idx="62">
                        <c:v>15</c:v>
                      </c:pt>
                      <c:pt idx="63">
                        <c:v>18.75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3-4FC2-4045-AB1D-590424EECC6A}"/>
                  </c:ext>
                </c:extLst>
              </c15:ser>
            </c15:filteredScatterSeries>
            <c15:filteredScatterSeries>
              <c15:ser>
                <c:idx val="3"/>
                <c:order val="3"/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Sheet1!$Q$4:$Q$66</c15:sqref>
                        </c15:formulaRef>
                      </c:ext>
                    </c:extLst>
                    <c:numCache>
                      <c:formatCode>General</c:formatCode>
                      <c:ptCount val="63"/>
                      <c:pt idx="0">
                        <c:v>180</c:v>
                      </c:pt>
                      <c:pt idx="1">
                        <c:v>170</c:v>
                      </c:pt>
                      <c:pt idx="2">
                        <c:v>190</c:v>
                      </c:pt>
                      <c:pt idx="3">
                        <c:v>140</c:v>
                      </c:pt>
                      <c:pt idx="5">
                        <c:v>180</c:v>
                      </c:pt>
                      <c:pt idx="6">
                        <c:v>180</c:v>
                      </c:pt>
                      <c:pt idx="7">
                        <c:v>250</c:v>
                      </c:pt>
                      <c:pt idx="8">
                        <c:v>280</c:v>
                      </c:pt>
                      <c:pt idx="9">
                        <c:v>290</c:v>
                      </c:pt>
                      <c:pt idx="10">
                        <c:v>100</c:v>
                      </c:pt>
                      <c:pt idx="11">
                        <c:v>100</c:v>
                      </c:pt>
                      <c:pt idx="12">
                        <c:v>100</c:v>
                      </c:pt>
                      <c:pt idx="13">
                        <c:v>100</c:v>
                      </c:pt>
                      <c:pt idx="14">
                        <c:v>100</c:v>
                      </c:pt>
                      <c:pt idx="15">
                        <c:v>260</c:v>
                      </c:pt>
                      <c:pt idx="16">
                        <c:v>300</c:v>
                      </c:pt>
                      <c:pt idx="17">
                        <c:v>325</c:v>
                      </c:pt>
                      <c:pt idx="18">
                        <c:v>400</c:v>
                      </c:pt>
                      <c:pt idx="19">
                        <c:v>380</c:v>
                      </c:pt>
                      <c:pt idx="20">
                        <c:v>200</c:v>
                      </c:pt>
                      <c:pt idx="21">
                        <c:v>285</c:v>
                      </c:pt>
                      <c:pt idx="22">
                        <c:v>410</c:v>
                      </c:pt>
                      <c:pt idx="23">
                        <c:v>450</c:v>
                      </c:pt>
                      <c:pt idx="24">
                        <c:v>400</c:v>
                      </c:pt>
                      <c:pt idx="26">
                        <c:v>144</c:v>
                      </c:pt>
                      <c:pt idx="27">
                        <c:v>138</c:v>
                      </c:pt>
                      <c:pt idx="28">
                        <c:v>150</c:v>
                      </c:pt>
                      <c:pt idx="29">
                        <c:v>172</c:v>
                      </c:pt>
                      <c:pt idx="30">
                        <c:v>167</c:v>
                      </c:pt>
                      <c:pt idx="31">
                        <c:v>76</c:v>
                      </c:pt>
                      <c:pt idx="32">
                        <c:v>93</c:v>
                      </c:pt>
                      <c:pt idx="41">
                        <c:v>165</c:v>
                      </c:pt>
                      <c:pt idx="42">
                        <c:v>200</c:v>
                      </c:pt>
                      <c:pt idx="43">
                        <c:v>265</c:v>
                      </c:pt>
                      <c:pt idx="44">
                        <c:v>265</c:v>
                      </c:pt>
                      <c:pt idx="45">
                        <c:v>290</c:v>
                      </c:pt>
                      <c:pt idx="46">
                        <c:v>50</c:v>
                      </c:pt>
                      <c:pt idx="47">
                        <c:v>70</c:v>
                      </c:pt>
                      <c:pt idx="48">
                        <c:v>75</c:v>
                      </c:pt>
                      <c:pt idx="49">
                        <c:v>260</c:v>
                      </c:pt>
                      <c:pt idx="50">
                        <c:v>260</c:v>
                      </c:pt>
                      <c:pt idx="51">
                        <c:v>40</c:v>
                      </c:pt>
                      <c:pt idx="52">
                        <c:v>40</c:v>
                      </c:pt>
                      <c:pt idx="53">
                        <c:v>45</c:v>
                      </c:pt>
                      <c:pt idx="54">
                        <c:v>75</c:v>
                      </c:pt>
                      <c:pt idx="55">
                        <c:v>77</c:v>
                      </c:pt>
                      <c:pt idx="57">
                        <c:v>90</c:v>
                      </c:pt>
                      <c:pt idx="59">
                        <c:v>85</c:v>
                      </c:pt>
                      <c:pt idx="60">
                        <c:v>130</c:v>
                      </c:pt>
                      <c:pt idx="61">
                        <c:v>130</c:v>
                      </c:pt>
                      <c:pt idx="62">
                        <c:v>150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Sheet1!$K$4:$K$66</c15:sqref>
                        </c15:formulaRef>
                      </c:ext>
                    </c:extLst>
                    <c:numCache>
                      <c:formatCode>General</c:formatCode>
                      <c:ptCount val="63"/>
                      <c:pt idx="0">
                        <c:v>15</c:v>
                      </c:pt>
                      <c:pt idx="1">
                        <c:v>15</c:v>
                      </c:pt>
                      <c:pt idx="2">
                        <c:v>15</c:v>
                      </c:pt>
                      <c:pt idx="3">
                        <c:v>15</c:v>
                      </c:pt>
                      <c:pt idx="4">
                        <c:v>15</c:v>
                      </c:pt>
                      <c:pt idx="6">
                        <c:v>18.25</c:v>
                      </c:pt>
                      <c:pt idx="7">
                        <c:v>19.5</c:v>
                      </c:pt>
                      <c:pt idx="8">
                        <c:v>20</c:v>
                      </c:pt>
                      <c:pt idx="11">
                        <c:v>11.25</c:v>
                      </c:pt>
                      <c:pt idx="12">
                        <c:v>11.25</c:v>
                      </c:pt>
                      <c:pt idx="13">
                        <c:v>11.25</c:v>
                      </c:pt>
                      <c:pt idx="16">
                        <c:v>24.75</c:v>
                      </c:pt>
                      <c:pt idx="17">
                        <c:v>25.375</c:v>
                      </c:pt>
                      <c:pt idx="18">
                        <c:v>26.5</c:v>
                      </c:pt>
                      <c:pt idx="19">
                        <c:v>26.5</c:v>
                      </c:pt>
                      <c:pt idx="21">
                        <c:v>24.25</c:v>
                      </c:pt>
                      <c:pt idx="22">
                        <c:v>25.75</c:v>
                      </c:pt>
                      <c:pt idx="23">
                        <c:v>26.5</c:v>
                      </c:pt>
                      <c:pt idx="24">
                        <c:v>27.375</c:v>
                      </c:pt>
                      <c:pt idx="26">
                        <c:v>11.275</c:v>
                      </c:pt>
                      <c:pt idx="27">
                        <c:v>12.850000000000001</c:v>
                      </c:pt>
                      <c:pt idx="28">
                        <c:v>13.975000000000001</c:v>
                      </c:pt>
                      <c:pt idx="29">
                        <c:v>14.775</c:v>
                      </c:pt>
                      <c:pt idx="30">
                        <c:v>14.850000000000001</c:v>
                      </c:pt>
                      <c:pt idx="31">
                        <c:v>15</c:v>
                      </c:pt>
                      <c:pt idx="32">
                        <c:v>15.75</c:v>
                      </c:pt>
                      <c:pt idx="33">
                        <c:v>16.5</c:v>
                      </c:pt>
                      <c:pt idx="34">
                        <c:v>16.5</c:v>
                      </c:pt>
                      <c:pt idx="35">
                        <c:v>18.5</c:v>
                      </c:pt>
                      <c:pt idx="36">
                        <c:v>20.75</c:v>
                      </c:pt>
                      <c:pt idx="37">
                        <c:v>20.875</c:v>
                      </c:pt>
                      <c:pt idx="38">
                        <c:v>22</c:v>
                      </c:pt>
                      <c:pt idx="39">
                        <c:v>22.125</c:v>
                      </c:pt>
                      <c:pt idx="40">
                        <c:v>22.375</c:v>
                      </c:pt>
                      <c:pt idx="41">
                        <c:v>20</c:v>
                      </c:pt>
                      <c:pt idx="42">
                        <c:v>21.875</c:v>
                      </c:pt>
                      <c:pt idx="43">
                        <c:v>23.25</c:v>
                      </c:pt>
                      <c:pt idx="44">
                        <c:v>25.75</c:v>
                      </c:pt>
                      <c:pt idx="45">
                        <c:v>26.25</c:v>
                      </c:pt>
                      <c:pt idx="46">
                        <c:v>8.75</c:v>
                      </c:pt>
                      <c:pt idx="47">
                        <c:v>10</c:v>
                      </c:pt>
                      <c:pt idx="48">
                        <c:v>15</c:v>
                      </c:pt>
                      <c:pt idx="49">
                        <c:v>26.25</c:v>
                      </c:pt>
                      <c:pt idx="50">
                        <c:v>30</c:v>
                      </c:pt>
                      <c:pt idx="51">
                        <c:v>5</c:v>
                      </c:pt>
                      <c:pt idx="52">
                        <c:v>5.25</c:v>
                      </c:pt>
                      <c:pt idx="53">
                        <c:v>5.25</c:v>
                      </c:pt>
                      <c:pt idx="54">
                        <c:v>13.375</c:v>
                      </c:pt>
                      <c:pt idx="55">
                        <c:v>13.75</c:v>
                      </c:pt>
                      <c:pt idx="57">
                        <c:v>6</c:v>
                      </c:pt>
                      <c:pt idx="59">
                        <c:v>7.5</c:v>
                      </c:pt>
                      <c:pt idx="60">
                        <c:v>13.5</c:v>
                      </c:pt>
                      <c:pt idx="61">
                        <c:v>15</c:v>
                      </c:pt>
                      <c:pt idx="62">
                        <c:v>18.75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4FC2-4045-AB1D-590424EECC6A}"/>
                  </c:ext>
                </c:extLst>
              </c15:ser>
            </c15:filteredScatterSeries>
          </c:ext>
        </c:extLst>
      </c:scatterChart>
      <c:valAx>
        <c:axId val="292016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Horizontal</a:t>
                </a:r>
                <a:r>
                  <a:rPr lang="en-GB" baseline="0"/>
                  <a:t> stress prior to load test (kPa)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012656"/>
        <c:crosses val="autoZero"/>
        <c:crossBetween val="midCat"/>
      </c:valAx>
      <c:valAx>
        <c:axId val="292012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i="1" baseline="0"/>
                  <a:t>q</a:t>
                </a:r>
                <a:r>
                  <a:rPr lang="en-GB" i="1" baseline="-25000"/>
                  <a:t>b</a:t>
                </a:r>
                <a:r>
                  <a:rPr lang="en-GB" baseline="0"/>
                  <a:t> (MPa)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01692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19E60-0DB9-486B-A703-A663147831B1}" type="datetimeFigureOut">
              <a:rPr lang="en-GB" smtClean="0"/>
              <a:t>07/11/2023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1FB71-8E08-4BF1-85EB-1E552C6EA5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266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5B77C-5F50-C930-9DDB-73C1837DD9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8CA4B1-CA9E-75C0-7DFC-865B2D66DA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861747-7E4B-6376-BC8B-054BBAD69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CDB9B-F53A-40B5-8EAE-9967E261D241}" type="datetime1">
              <a:rPr lang="en-GB" smtClean="0"/>
              <a:t>07/11/2023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F5B62-E104-EF17-B404-75658E481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Geotechniekdag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2C1FE-2DAE-8ACA-D15F-8A1AECCBD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5CC9-2BF9-4DCB-BA1F-76605D3F256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EF8FD483-8412-C1CA-20B9-A2B6B6B6B4F5}"/>
              </a:ext>
            </a:extLst>
          </p:cNvPr>
          <p:cNvSpPr/>
          <p:nvPr userDrawn="1"/>
        </p:nvSpPr>
        <p:spPr>
          <a:xfrm>
            <a:off x="10007600" y="508000"/>
            <a:ext cx="1346200" cy="1317625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2625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63C53-ADEC-23FF-45AB-3DE724B82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24C11-CA6A-1290-08C9-E88A9C1AC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60D6D-6430-7B96-09B5-13E91980E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A436-4186-47F8-AC24-B4C14A941856}" type="datetime1">
              <a:rPr lang="en-GB" smtClean="0"/>
              <a:t>07/11/2023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F2F54-CA77-4F23-D659-1F2347A90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Geotechniekdag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CA7CF-AD22-A64E-2256-49D9EE681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5CC9-2BF9-4DCB-BA1F-76605D3F256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97F5F4C4-A3E9-AEAA-4088-EAE8322C9E6E}"/>
              </a:ext>
            </a:extLst>
          </p:cNvPr>
          <p:cNvSpPr/>
          <p:nvPr userDrawn="1"/>
        </p:nvSpPr>
        <p:spPr>
          <a:xfrm>
            <a:off x="10007600" y="508000"/>
            <a:ext cx="1346200" cy="1317625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1911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96F53-6426-E4D2-9A32-8618A18E6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292B0-78F4-6FA5-14C5-4A776BDC0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0928A-FA50-FE11-E196-34943B8405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1B5D7-8592-4281-8511-AC81AB5E1CDC}" type="datetime1">
              <a:rPr lang="en-GB" smtClean="0"/>
              <a:t>07/11/2023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52354-C6F8-173D-3DAC-9AB8495BB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/>
              <a:t>Geotechniekdag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9AAA4-8923-EE90-0A1B-60AA378C91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65CC9-2BF9-4DCB-BA1F-76605D3F256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E2AEBD66-7A5E-A3BE-CA33-56D380131E37}"/>
              </a:ext>
            </a:extLst>
          </p:cNvPr>
          <p:cNvSpPr/>
          <p:nvPr userDrawn="1"/>
        </p:nvSpPr>
        <p:spPr>
          <a:xfrm>
            <a:off x="10007600" y="508000"/>
            <a:ext cx="1346200" cy="1317625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2988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nl/url?sa=i&amp;rct=j&amp;q=&amp;esrc=s&amp;source=images&amp;cd=&amp;ved=2ahUKEwiGvur8-PLjAhXP6aQKHRT6AIAQjRx6BAgBEAQ&amp;url=https%3A%2F%2Fwww.catholijnjonker.nl%2Finstitute%2Ftudelft&amp;psig=AOvVaw2-44xSUcqNIQCcfIVcLSwM&amp;ust=1565342390237096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8.jpeg"/><Relationship Id="rId4" Type="http://schemas.openxmlformats.org/officeDocument/2006/relationships/hyperlink" Target="https://www.google.nl/url?sa=i&amp;rct=j&amp;q=&amp;esrc=s&amp;source=images&amp;cd=&amp;ved=2ahUKEwil0orF-fLjAhWCM-wKHUvoAsIQjRx6BAgBEAQ&amp;url=https%3A%2F%2Fnl.wikipedia.org%2Fwiki%2FBestand%3ALogo_Fugro_Colour_RGB.jpg&amp;psig=AOvVaw3mbqL8Pw2yOEadOiY64bRC&amp;ust=1565342542234463" TargetMode="Externa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9164D-5569-BD0F-A5CF-D7A2194B89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noProof="0" dirty="0"/>
              <a:t>Over limietwaarden en de paalpuntweerstand in zand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5406C9-6EF7-AB8A-BC9F-20FD3831B3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noProof="0" dirty="0"/>
              <a:t>Onderzoek in een kalibratiekamer</a:t>
            </a:r>
          </a:p>
          <a:p>
            <a:endParaRPr lang="nl-NL" noProof="0" dirty="0"/>
          </a:p>
          <a:p>
            <a:r>
              <a:rPr lang="nl-NL" noProof="0" dirty="0"/>
              <a:t>Dirk de Lange (Deltares)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C34245-9373-367D-1937-70BABDEB6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Geotechniekdag 2023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0927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2F4E4-80DD-6597-BC99-FEC580D68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Wat </a:t>
            </a:r>
            <a:r>
              <a:rPr lang="en-GB" dirty="0" err="1"/>
              <a:t>zegt</a:t>
            </a:r>
            <a:r>
              <a:rPr lang="en-GB" dirty="0"/>
              <a:t> Van Dale?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53B97-C188-E2BB-D1CC-D751577FD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C52FB8-5219-3694-56E8-2A1AA91B9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Geotechniekdag 2023</a:t>
            </a:r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16EB82-5964-8B84-B5F6-0E360369C9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1" y="1816000"/>
            <a:ext cx="8494336" cy="291486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59A3AFE-1900-C923-D572-F7E021439B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85" b="53694"/>
          <a:stretch/>
        </p:blipFill>
        <p:spPr bwMode="auto">
          <a:xfrm>
            <a:off x="8516054" y="5010346"/>
            <a:ext cx="2060601" cy="140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E7BADAA-3193-E6C4-7EAF-4DB50AEBD5F9}"/>
              </a:ext>
            </a:extLst>
          </p:cNvPr>
          <p:cNvCxnSpPr>
            <a:cxnSpLocks/>
          </p:cNvCxnSpPr>
          <p:nvPr/>
        </p:nvCxnSpPr>
        <p:spPr>
          <a:xfrm>
            <a:off x="5052767" y="4411744"/>
            <a:ext cx="2941163" cy="598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893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4A2FA-E099-C64D-14EB-03E579321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zegt Van Tol?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5252F-196F-22D7-6EB8-9E001A008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Hij herhaalt wat Te Kamp zegt over hoge horizontale spanningen, maar voegt daar nog iets aan toe:</a:t>
            </a:r>
            <a:br>
              <a:rPr lang="nl-NL" dirty="0"/>
            </a:br>
            <a:br>
              <a:rPr lang="nl-NL" dirty="0"/>
            </a:br>
            <a:r>
              <a:rPr lang="nl-NL" i="1" dirty="0"/>
              <a:t>“Met deze limietwaarden beperkt men tevens de kans dat zandkorrels verbrijzelen waardoor de puntweerstand aanzienlijk zou afnemen.”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56427F-BF7B-282F-2A76-0335DA113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Geotechniekdag 2023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7273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580FA-8DA3-D9BE-5E00-7356CEA50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Dus wat te onderzoeken?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6B675-FC04-9FE1-F4A7-A644F6A87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Verhouding </a:t>
            </a:r>
            <a:r>
              <a:rPr lang="nl-NL" i="1" dirty="0" err="1"/>
              <a:t>q</a:t>
            </a:r>
            <a:r>
              <a:rPr lang="nl-NL" i="1" baseline="-25000" dirty="0" err="1"/>
              <a:t>b</a:t>
            </a:r>
            <a:r>
              <a:rPr lang="nl-NL" i="1" baseline="-25000" dirty="0"/>
              <a:t> </a:t>
            </a:r>
            <a:r>
              <a:rPr lang="nl-NL" dirty="0"/>
              <a:t>en </a:t>
            </a:r>
            <a:r>
              <a:rPr lang="nl-NL" i="1" dirty="0" err="1"/>
              <a:t>q</a:t>
            </a:r>
            <a:r>
              <a:rPr lang="nl-NL" i="1" baseline="-25000" dirty="0" err="1"/>
              <a:t>c</a:t>
            </a:r>
            <a:r>
              <a:rPr lang="nl-NL" i="1" baseline="-25000" dirty="0"/>
              <a:t> </a:t>
            </a:r>
          </a:p>
          <a:p>
            <a:r>
              <a:rPr lang="nl-NL" dirty="0"/>
              <a:t>Invloed hoge horizontale spanningen</a:t>
            </a:r>
          </a:p>
          <a:p>
            <a:r>
              <a:rPr lang="nl-NL" dirty="0"/>
              <a:t>Invloed verbrijzeling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04B268-A81E-C5FF-4589-57DD5D4D2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Geotechniekdag 2023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4469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599A8-C7E9-F4F0-9BB8-01ECD59C9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Modelvorming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3E5F8-A726-EE9B-AC3A-5F48F12EA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is het verschil tussen </a:t>
            </a:r>
            <a:br>
              <a:rPr lang="nl-NL" dirty="0"/>
            </a:br>
            <a:r>
              <a:rPr lang="nl-NL" dirty="0"/>
              <a:t>een sondering en een proefbelasting?</a:t>
            </a:r>
          </a:p>
          <a:p>
            <a:pPr lvl="1"/>
            <a:r>
              <a:rPr lang="nl-NL" dirty="0"/>
              <a:t>Vorm en afmeting</a:t>
            </a:r>
          </a:p>
          <a:p>
            <a:pPr lvl="1"/>
            <a:r>
              <a:rPr lang="nl-NL" b="1" dirty="0"/>
              <a:t>Installatiemethode</a:t>
            </a:r>
          </a:p>
          <a:p>
            <a:pPr lvl="1"/>
            <a:r>
              <a:rPr lang="nl-NL" dirty="0"/>
              <a:t>Wijze van belasten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BBB4DB-3223-B9F3-DC05-241D01347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Geotechniekdag 2023</a:t>
            </a:r>
            <a:endParaRPr lang="nl-NL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6D3B21-7C10-B887-84DF-17E7585A6E3A}"/>
              </a:ext>
            </a:extLst>
          </p:cNvPr>
          <p:cNvSpPr/>
          <p:nvPr/>
        </p:nvSpPr>
        <p:spPr>
          <a:xfrm>
            <a:off x="7744408" y="2905831"/>
            <a:ext cx="3060000" cy="3600000"/>
          </a:xfrm>
          <a:prstGeom prst="rect">
            <a:avLst/>
          </a:prstGeom>
          <a:solidFill>
            <a:srgbClr val="7070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E6A996-F04F-63F7-BC4A-E6A56A283284}"/>
              </a:ext>
            </a:extLst>
          </p:cNvPr>
          <p:cNvSpPr/>
          <p:nvPr/>
        </p:nvSpPr>
        <p:spPr>
          <a:xfrm>
            <a:off x="9227755" y="1105605"/>
            <a:ext cx="90000" cy="18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878D38C-DE8A-975E-359D-E96246C46F88}"/>
              </a:ext>
            </a:extLst>
          </p:cNvPr>
          <p:cNvCxnSpPr/>
          <p:nvPr/>
        </p:nvCxnSpPr>
        <p:spPr>
          <a:xfrm>
            <a:off x="7949685" y="2336438"/>
            <a:ext cx="0" cy="569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F1121FE-E10A-2557-F922-28CFBA96FE71}"/>
              </a:ext>
            </a:extLst>
          </p:cNvPr>
          <p:cNvCxnSpPr/>
          <p:nvPr/>
        </p:nvCxnSpPr>
        <p:spPr>
          <a:xfrm>
            <a:off x="8382005" y="2336438"/>
            <a:ext cx="0" cy="569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8FD506F-E729-40F3-A01B-4F7BB13A4BFD}"/>
              </a:ext>
            </a:extLst>
          </p:cNvPr>
          <p:cNvCxnSpPr/>
          <p:nvPr/>
        </p:nvCxnSpPr>
        <p:spPr>
          <a:xfrm>
            <a:off x="8832984" y="2336438"/>
            <a:ext cx="0" cy="569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79B0A0D-AC82-032D-1EA7-B8CA544EE152}"/>
              </a:ext>
            </a:extLst>
          </p:cNvPr>
          <p:cNvCxnSpPr/>
          <p:nvPr/>
        </p:nvCxnSpPr>
        <p:spPr>
          <a:xfrm>
            <a:off x="9675849" y="2336438"/>
            <a:ext cx="0" cy="569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76C8B4F-98ED-282D-20E9-54E77A7E7D2B}"/>
              </a:ext>
            </a:extLst>
          </p:cNvPr>
          <p:cNvCxnSpPr/>
          <p:nvPr/>
        </p:nvCxnSpPr>
        <p:spPr>
          <a:xfrm>
            <a:off x="10108169" y="2336438"/>
            <a:ext cx="0" cy="569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ACC622D-0400-40D4-23B5-504B5FAE22B5}"/>
              </a:ext>
            </a:extLst>
          </p:cNvPr>
          <p:cNvCxnSpPr/>
          <p:nvPr/>
        </p:nvCxnSpPr>
        <p:spPr>
          <a:xfrm>
            <a:off x="10559148" y="2336438"/>
            <a:ext cx="0" cy="569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122C701-36A3-6CD5-91B7-F1E1EBB69E84}"/>
              </a:ext>
            </a:extLst>
          </p:cNvPr>
          <p:cNvGrpSpPr/>
          <p:nvPr/>
        </p:nvGrpSpPr>
        <p:grpSpPr>
          <a:xfrm rot="5400000">
            <a:off x="9784260" y="4121695"/>
            <a:ext cx="2609463" cy="569167"/>
            <a:chOff x="8102085" y="2488838"/>
            <a:chExt cx="2609463" cy="569167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F4BF64E-6BE4-91D4-7936-294C20BDA78A}"/>
                </a:ext>
              </a:extLst>
            </p:cNvPr>
            <p:cNvCxnSpPr/>
            <p:nvPr/>
          </p:nvCxnSpPr>
          <p:spPr>
            <a:xfrm>
              <a:off x="8102085" y="2488838"/>
              <a:ext cx="0" cy="5691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3554AC2-F446-0A45-DD88-D4559BD1474D}"/>
                </a:ext>
              </a:extLst>
            </p:cNvPr>
            <p:cNvCxnSpPr/>
            <p:nvPr/>
          </p:nvCxnSpPr>
          <p:spPr>
            <a:xfrm>
              <a:off x="8534405" y="2488838"/>
              <a:ext cx="0" cy="5691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36BC3DA-B508-8E8B-01FD-C8F659534449}"/>
                </a:ext>
              </a:extLst>
            </p:cNvPr>
            <p:cNvCxnSpPr/>
            <p:nvPr/>
          </p:nvCxnSpPr>
          <p:spPr>
            <a:xfrm>
              <a:off x="8985384" y="2488838"/>
              <a:ext cx="0" cy="5691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86C734B-4677-BA61-9CDB-222502CD5059}"/>
                </a:ext>
              </a:extLst>
            </p:cNvPr>
            <p:cNvCxnSpPr/>
            <p:nvPr/>
          </p:nvCxnSpPr>
          <p:spPr>
            <a:xfrm>
              <a:off x="9828249" y="2488838"/>
              <a:ext cx="0" cy="5691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4754701-8A44-5A44-29BB-FD40560BB70F}"/>
                </a:ext>
              </a:extLst>
            </p:cNvPr>
            <p:cNvCxnSpPr/>
            <p:nvPr/>
          </p:nvCxnSpPr>
          <p:spPr>
            <a:xfrm>
              <a:off x="10260569" y="2488838"/>
              <a:ext cx="0" cy="5691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EADC981-4388-FA01-4626-A42159ADFFE2}"/>
                </a:ext>
              </a:extLst>
            </p:cNvPr>
            <p:cNvCxnSpPr/>
            <p:nvPr/>
          </p:nvCxnSpPr>
          <p:spPr>
            <a:xfrm>
              <a:off x="10711548" y="2488838"/>
              <a:ext cx="0" cy="5691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CDC4386-4C0F-E622-1A92-C4A512940CE9}"/>
              </a:ext>
            </a:extLst>
          </p:cNvPr>
          <p:cNvGrpSpPr/>
          <p:nvPr/>
        </p:nvGrpSpPr>
        <p:grpSpPr>
          <a:xfrm rot="16200000" flipH="1">
            <a:off x="6155093" y="4121695"/>
            <a:ext cx="2609463" cy="569167"/>
            <a:chOff x="8102085" y="2488838"/>
            <a:chExt cx="2609463" cy="569167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A7E65D0-D2C1-D866-59E4-126D0FF0092C}"/>
                </a:ext>
              </a:extLst>
            </p:cNvPr>
            <p:cNvCxnSpPr/>
            <p:nvPr/>
          </p:nvCxnSpPr>
          <p:spPr>
            <a:xfrm>
              <a:off x="8102085" y="2488838"/>
              <a:ext cx="0" cy="5691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E6BCDE2C-AE40-77C3-8788-DE8481C193D2}"/>
                </a:ext>
              </a:extLst>
            </p:cNvPr>
            <p:cNvCxnSpPr/>
            <p:nvPr/>
          </p:nvCxnSpPr>
          <p:spPr>
            <a:xfrm>
              <a:off x="8534405" y="2488838"/>
              <a:ext cx="0" cy="5691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E1FD8ED-A87E-F2CD-E8C8-0E56FAFCE977}"/>
                </a:ext>
              </a:extLst>
            </p:cNvPr>
            <p:cNvCxnSpPr/>
            <p:nvPr/>
          </p:nvCxnSpPr>
          <p:spPr>
            <a:xfrm>
              <a:off x="8985384" y="2488838"/>
              <a:ext cx="0" cy="5691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BA949215-4DE8-6AE0-8854-85FCD0F85849}"/>
                </a:ext>
              </a:extLst>
            </p:cNvPr>
            <p:cNvCxnSpPr/>
            <p:nvPr/>
          </p:nvCxnSpPr>
          <p:spPr>
            <a:xfrm>
              <a:off x="9828249" y="2488838"/>
              <a:ext cx="0" cy="5691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A5F7D00-FDB8-CA9D-3340-4F6B38D39235}"/>
                </a:ext>
              </a:extLst>
            </p:cNvPr>
            <p:cNvCxnSpPr/>
            <p:nvPr/>
          </p:nvCxnSpPr>
          <p:spPr>
            <a:xfrm>
              <a:off x="10260569" y="2488838"/>
              <a:ext cx="0" cy="5691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BBC4290-95FD-2AF6-CAD2-D0326D7DC104}"/>
                </a:ext>
              </a:extLst>
            </p:cNvPr>
            <p:cNvCxnSpPr/>
            <p:nvPr/>
          </p:nvCxnSpPr>
          <p:spPr>
            <a:xfrm>
              <a:off x="10711548" y="2488838"/>
              <a:ext cx="0" cy="5691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7EFD362-4DD9-8C2D-F003-8C71D4B9C847}"/>
              </a:ext>
            </a:extLst>
          </p:cNvPr>
          <p:cNvCxnSpPr>
            <a:cxnSpLocks/>
          </p:cNvCxnSpPr>
          <p:nvPr/>
        </p:nvCxnSpPr>
        <p:spPr>
          <a:xfrm rot="5400000" flipV="1">
            <a:off x="7459825" y="4103035"/>
            <a:ext cx="0" cy="569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5A3B5F0-EBF0-5C2D-0D95-A88A762A13CC}"/>
              </a:ext>
            </a:extLst>
          </p:cNvPr>
          <p:cNvCxnSpPr>
            <a:cxnSpLocks/>
          </p:cNvCxnSpPr>
          <p:nvPr/>
        </p:nvCxnSpPr>
        <p:spPr>
          <a:xfrm rot="5400000" flipV="1">
            <a:off x="7459825" y="5841504"/>
            <a:ext cx="0" cy="569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BAE06C6-F3DF-C7BB-9E20-1E6EF07ADB29}"/>
              </a:ext>
            </a:extLst>
          </p:cNvPr>
          <p:cNvCxnSpPr>
            <a:cxnSpLocks/>
          </p:cNvCxnSpPr>
          <p:nvPr/>
        </p:nvCxnSpPr>
        <p:spPr>
          <a:xfrm rot="5400000">
            <a:off x="11095823" y="4108374"/>
            <a:ext cx="0" cy="569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B2679CF-EF1A-DA8B-0086-446FF0380DDB}"/>
              </a:ext>
            </a:extLst>
          </p:cNvPr>
          <p:cNvCxnSpPr>
            <a:cxnSpLocks/>
          </p:cNvCxnSpPr>
          <p:nvPr/>
        </p:nvCxnSpPr>
        <p:spPr>
          <a:xfrm rot="5400000">
            <a:off x="11088991" y="5910427"/>
            <a:ext cx="0" cy="569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892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599A8-C7E9-F4F0-9BB8-01ECD59C9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Modelvorming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3E5F8-A726-EE9B-AC3A-5F48F12EA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is het verschil tussen </a:t>
            </a:r>
            <a:br>
              <a:rPr lang="nl-NL" dirty="0"/>
            </a:br>
            <a:r>
              <a:rPr lang="nl-NL" dirty="0"/>
              <a:t>een sondering en een proefbelasting?</a:t>
            </a:r>
          </a:p>
          <a:p>
            <a:pPr lvl="1"/>
            <a:r>
              <a:rPr lang="nl-NL" dirty="0"/>
              <a:t>Vorm en afmeting</a:t>
            </a:r>
          </a:p>
          <a:p>
            <a:pPr lvl="1"/>
            <a:r>
              <a:rPr lang="nl-NL" b="1" dirty="0"/>
              <a:t>Installatiemethode</a:t>
            </a:r>
          </a:p>
          <a:p>
            <a:pPr lvl="1"/>
            <a:r>
              <a:rPr lang="nl-NL" dirty="0"/>
              <a:t>Wijze van belasten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BBB4DB-3223-B9F3-DC05-241D01347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Geotechniekdag 2023</a:t>
            </a:r>
            <a:endParaRPr lang="nl-NL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6D3B21-7C10-B887-84DF-17E7585A6E3A}"/>
              </a:ext>
            </a:extLst>
          </p:cNvPr>
          <p:cNvSpPr/>
          <p:nvPr/>
        </p:nvSpPr>
        <p:spPr>
          <a:xfrm>
            <a:off x="7744408" y="2905831"/>
            <a:ext cx="3060000" cy="3600000"/>
          </a:xfrm>
          <a:prstGeom prst="rect">
            <a:avLst/>
          </a:prstGeom>
          <a:solidFill>
            <a:srgbClr val="7070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E6A996-F04F-63F7-BC4A-E6A56A283284}"/>
              </a:ext>
            </a:extLst>
          </p:cNvPr>
          <p:cNvSpPr/>
          <p:nvPr/>
        </p:nvSpPr>
        <p:spPr>
          <a:xfrm>
            <a:off x="9227755" y="2001153"/>
            <a:ext cx="90000" cy="18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878D38C-DE8A-975E-359D-E96246C46F88}"/>
              </a:ext>
            </a:extLst>
          </p:cNvPr>
          <p:cNvCxnSpPr/>
          <p:nvPr/>
        </p:nvCxnSpPr>
        <p:spPr>
          <a:xfrm>
            <a:off x="7949685" y="2336438"/>
            <a:ext cx="0" cy="569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F1121FE-E10A-2557-F922-28CFBA96FE71}"/>
              </a:ext>
            </a:extLst>
          </p:cNvPr>
          <p:cNvCxnSpPr/>
          <p:nvPr/>
        </p:nvCxnSpPr>
        <p:spPr>
          <a:xfrm>
            <a:off x="8382005" y="2336438"/>
            <a:ext cx="0" cy="569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8FD506F-E729-40F3-A01B-4F7BB13A4BFD}"/>
              </a:ext>
            </a:extLst>
          </p:cNvPr>
          <p:cNvCxnSpPr/>
          <p:nvPr/>
        </p:nvCxnSpPr>
        <p:spPr>
          <a:xfrm>
            <a:off x="8832984" y="2336438"/>
            <a:ext cx="0" cy="569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79B0A0D-AC82-032D-1EA7-B8CA544EE152}"/>
              </a:ext>
            </a:extLst>
          </p:cNvPr>
          <p:cNvCxnSpPr/>
          <p:nvPr/>
        </p:nvCxnSpPr>
        <p:spPr>
          <a:xfrm>
            <a:off x="9675849" y="2336438"/>
            <a:ext cx="0" cy="569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76C8B4F-98ED-282D-20E9-54E77A7E7D2B}"/>
              </a:ext>
            </a:extLst>
          </p:cNvPr>
          <p:cNvCxnSpPr/>
          <p:nvPr/>
        </p:nvCxnSpPr>
        <p:spPr>
          <a:xfrm>
            <a:off x="10108169" y="2336438"/>
            <a:ext cx="0" cy="569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ACC622D-0400-40D4-23B5-504B5FAE22B5}"/>
              </a:ext>
            </a:extLst>
          </p:cNvPr>
          <p:cNvCxnSpPr/>
          <p:nvPr/>
        </p:nvCxnSpPr>
        <p:spPr>
          <a:xfrm>
            <a:off x="10559148" y="2336438"/>
            <a:ext cx="0" cy="569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122C701-36A3-6CD5-91B7-F1E1EBB69E84}"/>
              </a:ext>
            </a:extLst>
          </p:cNvPr>
          <p:cNvGrpSpPr/>
          <p:nvPr/>
        </p:nvGrpSpPr>
        <p:grpSpPr>
          <a:xfrm rot="5400000">
            <a:off x="9784260" y="4121695"/>
            <a:ext cx="2609463" cy="569167"/>
            <a:chOff x="8102085" y="2488838"/>
            <a:chExt cx="2609463" cy="569167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F4BF64E-6BE4-91D4-7936-294C20BDA78A}"/>
                </a:ext>
              </a:extLst>
            </p:cNvPr>
            <p:cNvCxnSpPr/>
            <p:nvPr/>
          </p:nvCxnSpPr>
          <p:spPr>
            <a:xfrm>
              <a:off x="8102085" y="2488838"/>
              <a:ext cx="0" cy="5691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3554AC2-F446-0A45-DD88-D4559BD1474D}"/>
                </a:ext>
              </a:extLst>
            </p:cNvPr>
            <p:cNvCxnSpPr/>
            <p:nvPr/>
          </p:nvCxnSpPr>
          <p:spPr>
            <a:xfrm>
              <a:off x="8534405" y="2488838"/>
              <a:ext cx="0" cy="5691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36BC3DA-B508-8E8B-01FD-C8F659534449}"/>
                </a:ext>
              </a:extLst>
            </p:cNvPr>
            <p:cNvCxnSpPr/>
            <p:nvPr/>
          </p:nvCxnSpPr>
          <p:spPr>
            <a:xfrm>
              <a:off x="8985384" y="2488838"/>
              <a:ext cx="0" cy="5691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86C734B-4677-BA61-9CDB-222502CD5059}"/>
                </a:ext>
              </a:extLst>
            </p:cNvPr>
            <p:cNvCxnSpPr/>
            <p:nvPr/>
          </p:nvCxnSpPr>
          <p:spPr>
            <a:xfrm>
              <a:off x="9828249" y="2488838"/>
              <a:ext cx="0" cy="5691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4754701-8A44-5A44-29BB-FD40560BB70F}"/>
                </a:ext>
              </a:extLst>
            </p:cNvPr>
            <p:cNvCxnSpPr/>
            <p:nvPr/>
          </p:nvCxnSpPr>
          <p:spPr>
            <a:xfrm>
              <a:off x="10260569" y="2488838"/>
              <a:ext cx="0" cy="5691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EADC981-4388-FA01-4626-A42159ADFFE2}"/>
                </a:ext>
              </a:extLst>
            </p:cNvPr>
            <p:cNvCxnSpPr/>
            <p:nvPr/>
          </p:nvCxnSpPr>
          <p:spPr>
            <a:xfrm>
              <a:off x="10711548" y="2488838"/>
              <a:ext cx="0" cy="5691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CDC4386-4C0F-E622-1A92-C4A512940CE9}"/>
              </a:ext>
            </a:extLst>
          </p:cNvPr>
          <p:cNvGrpSpPr/>
          <p:nvPr/>
        </p:nvGrpSpPr>
        <p:grpSpPr>
          <a:xfrm rot="16200000" flipH="1">
            <a:off x="6155093" y="4121695"/>
            <a:ext cx="2609463" cy="569167"/>
            <a:chOff x="8102085" y="2488838"/>
            <a:chExt cx="2609463" cy="569167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A7E65D0-D2C1-D866-59E4-126D0FF0092C}"/>
                </a:ext>
              </a:extLst>
            </p:cNvPr>
            <p:cNvCxnSpPr/>
            <p:nvPr/>
          </p:nvCxnSpPr>
          <p:spPr>
            <a:xfrm>
              <a:off x="8102085" y="2488838"/>
              <a:ext cx="0" cy="5691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E6BCDE2C-AE40-77C3-8788-DE8481C193D2}"/>
                </a:ext>
              </a:extLst>
            </p:cNvPr>
            <p:cNvCxnSpPr/>
            <p:nvPr/>
          </p:nvCxnSpPr>
          <p:spPr>
            <a:xfrm>
              <a:off x="8534405" y="2488838"/>
              <a:ext cx="0" cy="5691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E1FD8ED-A87E-F2CD-E8C8-0E56FAFCE977}"/>
                </a:ext>
              </a:extLst>
            </p:cNvPr>
            <p:cNvCxnSpPr/>
            <p:nvPr/>
          </p:nvCxnSpPr>
          <p:spPr>
            <a:xfrm>
              <a:off x="8985384" y="2488838"/>
              <a:ext cx="0" cy="5691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BA949215-4DE8-6AE0-8854-85FCD0F85849}"/>
                </a:ext>
              </a:extLst>
            </p:cNvPr>
            <p:cNvCxnSpPr/>
            <p:nvPr/>
          </p:nvCxnSpPr>
          <p:spPr>
            <a:xfrm>
              <a:off x="9828249" y="2488838"/>
              <a:ext cx="0" cy="5691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A5F7D00-FDB8-CA9D-3340-4F6B38D39235}"/>
                </a:ext>
              </a:extLst>
            </p:cNvPr>
            <p:cNvCxnSpPr/>
            <p:nvPr/>
          </p:nvCxnSpPr>
          <p:spPr>
            <a:xfrm>
              <a:off x="10260569" y="2488838"/>
              <a:ext cx="0" cy="5691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BBC4290-95FD-2AF6-CAD2-D0326D7DC104}"/>
                </a:ext>
              </a:extLst>
            </p:cNvPr>
            <p:cNvCxnSpPr/>
            <p:nvPr/>
          </p:nvCxnSpPr>
          <p:spPr>
            <a:xfrm>
              <a:off x="10711548" y="2488838"/>
              <a:ext cx="0" cy="5691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7EFD362-4DD9-8C2D-F003-8C71D4B9C847}"/>
              </a:ext>
            </a:extLst>
          </p:cNvPr>
          <p:cNvCxnSpPr>
            <a:cxnSpLocks/>
          </p:cNvCxnSpPr>
          <p:nvPr/>
        </p:nvCxnSpPr>
        <p:spPr>
          <a:xfrm rot="5400000" flipV="1">
            <a:off x="7459825" y="4103035"/>
            <a:ext cx="0" cy="569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5A3B5F0-EBF0-5C2D-0D95-A88A762A13CC}"/>
              </a:ext>
            </a:extLst>
          </p:cNvPr>
          <p:cNvCxnSpPr>
            <a:cxnSpLocks/>
          </p:cNvCxnSpPr>
          <p:nvPr/>
        </p:nvCxnSpPr>
        <p:spPr>
          <a:xfrm rot="5400000" flipV="1">
            <a:off x="7459825" y="5841504"/>
            <a:ext cx="0" cy="569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BAE06C6-F3DF-C7BB-9E20-1E6EF07ADB29}"/>
              </a:ext>
            </a:extLst>
          </p:cNvPr>
          <p:cNvCxnSpPr>
            <a:cxnSpLocks/>
          </p:cNvCxnSpPr>
          <p:nvPr/>
        </p:nvCxnSpPr>
        <p:spPr>
          <a:xfrm rot="5400000">
            <a:off x="11095823" y="4108374"/>
            <a:ext cx="0" cy="569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B2679CF-EF1A-DA8B-0086-446FF0380DDB}"/>
              </a:ext>
            </a:extLst>
          </p:cNvPr>
          <p:cNvCxnSpPr>
            <a:cxnSpLocks/>
          </p:cNvCxnSpPr>
          <p:nvPr/>
        </p:nvCxnSpPr>
        <p:spPr>
          <a:xfrm rot="5400000">
            <a:off x="11088991" y="5910427"/>
            <a:ext cx="0" cy="569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797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599A8-C7E9-F4F0-9BB8-01ECD59C9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Modelvorming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3E5F8-A726-EE9B-AC3A-5F48F12EA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is het verschil tussen </a:t>
            </a:r>
            <a:br>
              <a:rPr lang="nl-NL" dirty="0"/>
            </a:br>
            <a:r>
              <a:rPr lang="nl-NL" dirty="0"/>
              <a:t>een sondering en een proefbelasting?</a:t>
            </a:r>
          </a:p>
          <a:p>
            <a:pPr lvl="1"/>
            <a:r>
              <a:rPr lang="nl-NL" dirty="0"/>
              <a:t>Vorm en afmeting</a:t>
            </a:r>
          </a:p>
          <a:p>
            <a:pPr lvl="1"/>
            <a:r>
              <a:rPr lang="nl-NL" b="1" dirty="0"/>
              <a:t>Installatiemethode</a:t>
            </a:r>
          </a:p>
          <a:p>
            <a:pPr lvl="1"/>
            <a:r>
              <a:rPr lang="nl-NL" dirty="0"/>
              <a:t>Wijze van belasten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BBB4DB-3223-B9F3-DC05-241D01347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Geotechniekdag 2023</a:t>
            </a:r>
            <a:endParaRPr lang="nl-NL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6D3B21-7C10-B887-84DF-17E7585A6E3A}"/>
              </a:ext>
            </a:extLst>
          </p:cNvPr>
          <p:cNvSpPr/>
          <p:nvPr/>
        </p:nvSpPr>
        <p:spPr>
          <a:xfrm>
            <a:off x="7744408" y="2905831"/>
            <a:ext cx="3060000" cy="3600000"/>
          </a:xfrm>
          <a:prstGeom prst="rect">
            <a:avLst/>
          </a:prstGeom>
          <a:solidFill>
            <a:srgbClr val="7070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E6A996-F04F-63F7-BC4A-E6A56A283284}"/>
              </a:ext>
            </a:extLst>
          </p:cNvPr>
          <p:cNvSpPr/>
          <p:nvPr/>
        </p:nvSpPr>
        <p:spPr>
          <a:xfrm>
            <a:off x="9227755" y="2613897"/>
            <a:ext cx="90000" cy="18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878D38C-DE8A-975E-359D-E96246C46F88}"/>
              </a:ext>
            </a:extLst>
          </p:cNvPr>
          <p:cNvCxnSpPr/>
          <p:nvPr/>
        </p:nvCxnSpPr>
        <p:spPr>
          <a:xfrm>
            <a:off x="7949685" y="2336438"/>
            <a:ext cx="0" cy="569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F1121FE-E10A-2557-F922-28CFBA96FE71}"/>
              </a:ext>
            </a:extLst>
          </p:cNvPr>
          <p:cNvCxnSpPr/>
          <p:nvPr/>
        </p:nvCxnSpPr>
        <p:spPr>
          <a:xfrm>
            <a:off x="8382005" y="2336438"/>
            <a:ext cx="0" cy="569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8FD506F-E729-40F3-A01B-4F7BB13A4BFD}"/>
              </a:ext>
            </a:extLst>
          </p:cNvPr>
          <p:cNvCxnSpPr/>
          <p:nvPr/>
        </p:nvCxnSpPr>
        <p:spPr>
          <a:xfrm>
            <a:off x="8832984" y="2336438"/>
            <a:ext cx="0" cy="569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79B0A0D-AC82-032D-1EA7-B8CA544EE152}"/>
              </a:ext>
            </a:extLst>
          </p:cNvPr>
          <p:cNvCxnSpPr/>
          <p:nvPr/>
        </p:nvCxnSpPr>
        <p:spPr>
          <a:xfrm>
            <a:off x="9675849" y="2336438"/>
            <a:ext cx="0" cy="569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76C8B4F-98ED-282D-20E9-54E77A7E7D2B}"/>
              </a:ext>
            </a:extLst>
          </p:cNvPr>
          <p:cNvCxnSpPr/>
          <p:nvPr/>
        </p:nvCxnSpPr>
        <p:spPr>
          <a:xfrm>
            <a:off x="10108169" y="2336438"/>
            <a:ext cx="0" cy="569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ACC622D-0400-40D4-23B5-504B5FAE22B5}"/>
              </a:ext>
            </a:extLst>
          </p:cNvPr>
          <p:cNvCxnSpPr/>
          <p:nvPr/>
        </p:nvCxnSpPr>
        <p:spPr>
          <a:xfrm>
            <a:off x="10559148" y="2336438"/>
            <a:ext cx="0" cy="569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122C701-36A3-6CD5-91B7-F1E1EBB69E84}"/>
              </a:ext>
            </a:extLst>
          </p:cNvPr>
          <p:cNvGrpSpPr/>
          <p:nvPr/>
        </p:nvGrpSpPr>
        <p:grpSpPr>
          <a:xfrm rot="5400000">
            <a:off x="9784260" y="4121695"/>
            <a:ext cx="2609463" cy="569167"/>
            <a:chOff x="8102085" y="2488838"/>
            <a:chExt cx="2609463" cy="569167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F4BF64E-6BE4-91D4-7936-294C20BDA78A}"/>
                </a:ext>
              </a:extLst>
            </p:cNvPr>
            <p:cNvCxnSpPr/>
            <p:nvPr/>
          </p:nvCxnSpPr>
          <p:spPr>
            <a:xfrm>
              <a:off x="8102085" y="2488838"/>
              <a:ext cx="0" cy="5691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3554AC2-F446-0A45-DD88-D4559BD1474D}"/>
                </a:ext>
              </a:extLst>
            </p:cNvPr>
            <p:cNvCxnSpPr/>
            <p:nvPr/>
          </p:nvCxnSpPr>
          <p:spPr>
            <a:xfrm>
              <a:off x="8534405" y="2488838"/>
              <a:ext cx="0" cy="5691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36BC3DA-B508-8E8B-01FD-C8F659534449}"/>
                </a:ext>
              </a:extLst>
            </p:cNvPr>
            <p:cNvCxnSpPr/>
            <p:nvPr/>
          </p:nvCxnSpPr>
          <p:spPr>
            <a:xfrm>
              <a:off x="8985384" y="2488838"/>
              <a:ext cx="0" cy="5691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86C734B-4677-BA61-9CDB-222502CD5059}"/>
                </a:ext>
              </a:extLst>
            </p:cNvPr>
            <p:cNvCxnSpPr/>
            <p:nvPr/>
          </p:nvCxnSpPr>
          <p:spPr>
            <a:xfrm>
              <a:off x="9828249" y="2488838"/>
              <a:ext cx="0" cy="5691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4754701-8A44-5A44-29BB-FD40560BB70F}"/>
                </a:ext>
              </a:extLst>
            </p:cNvPr>
            <p:cNvCxnSpPr/>
            <p:nvPr/>
          </p:nvCxnSpPr>
          <p:spPr>
            <a:xfrm>
              <a:off x="10260569" y="2488838"/>
              <a:ext cx="0" cy="5691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EADC981-4388-FA01-4626-A42159ADFFE2}"/>
                </a:ext>
              </a:extLst>
            </p:cNvPr>
            <p:cNvCxnSpPr/>
            <p:nvPr/>
          </p:nvCxnSpPr>
          <p:spPr>
            <a:xfrm>
              <a:off x="10711548" y="2488838"/>
              <a:ext cx="0" cy="5691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CDC4386-4C0F-E622-1A92-C4A512940CE9}"/>
              </a:ext>
            </a:extLst>
          </p:cNvPr>
          <p:cNvGrpSpPr/>
          <p:nvPr/>
        </p:nvGrpSpPr>
        <p:grpSpPr>
          <a:xfrm rot="16200000" flipH="1">
            <a:off x="6155093" y="4121695"/>
            <a:ext cx="2609463" cy="569167"/>
            <a:chOff x="8102085" y="2488838"/>
            <a:chExt cx="2609463" cy="569167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A7E65D0-D2C1-D866-59E4-126D0FF0092C}"/>
                </a:ext>
              </a:extLst>
            </p:cNvPr>
            <p:cNvCxnSpPr/>
            <p:nvPr/>
          </p:nvCxnSpPr>
          <p:spPr>
            <a:xfrm>
              <a:off x="8102085" y="2488838"/>
              <a:ext cx="0" cy="5691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E6BCDE2C-AE40-77C3-8788-DE8481C193D2}"/>
                </a:ext>
              </a:extLst>
            </p:cNvPr>
            <p:cNvCxnSpPr/>
            <p:nvPr/>
          </p:nvCxnSpPr>
          <p:spPr>
            <a:xfrm>
              <a:off x="8534405" y="2488838"/>
              <a:ext cx="0" cy="5691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E1FD8ED-A87E-F2CD-E8C8-0E56FAFCE977}"/>
                </a:ext>
              </a:extLst>
            </p:cNvPr>
            <p:cNvCxnSpPr/>
            <p:nvPr/>
          </p:nvCxnSpPr>
          <p:spPr>
            <a:xfrm>
              <a:off x="8985384" y="2488838"/>
              <a:ext cx="0" cy="5691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BA949215-4DE8-6AE0-8854-85FCD0F85849}"/>
                </a:ext>
              </a:extLst>
            </p:cNvPr>
            <p:cNvCxnSpPr/>
            <p:nvPr/>
          </p:nvCxnSpPr>
          <p:spPr>
            <a:xfrm>
              <a:off x="9828249" y="2488838"/>
              <a:ext cx="0" cy="5691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A5F7D00-FDB8-CA9D-3340-4F6B38D39235}"/>
                </a:ext>
              </a:extLst>
            </p:cNvPr>
            <p:cNvCxnSpPr/>
            <p:nvPr/>
          </p:nvCxnSpPr>
          <p:spPr>
            <a:xfrm>
              <a:off x="10260569" y="2488838"/>
              <a:ext cx="0" cy="5691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BBC4290-95FD-2AF6-CAD2-D0326D7DC104}"/>
                </a:ext>
              </a:extLst>
            </p:cNvPr>
            <p:cNvCxnSpPr/>
            <p:nvPr/>
          </p:nvCxnSpPr>
          <p:spPr>
            <a:xfrm>
              <a:off x="10711548" y="2488838"/>
              <a:ext cx="0" cy="5691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7EFD362-4DD9-8C2D-F003-8C71D4B9C847}"/>
              </a:ext>
            </a:extLst>
          </p:cNvPr>
          <p:cNvCxnSpPr>
            <a:cxnSpLocks/>
          </p:cNvCxnSpPr>
          <p:nvPr/>
        </p:nvCxnSpPr>
        <p:spPr>
          <a:xfrm rot="5400000" flipV="1">
            <a:off x="7459825" y="4103035"/>
            <a:ext cx="0" cy="569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5A3B5F0-EBF0-5C2D-0D95-A88A762A13CC}"/>
              </a:ext>
            </a:extLst>
          </p:cNvPr>
          <p:cNvCxnSpPr>
            <a:cxnSpLocks/>
          </p:cNvCxnSpPr>
          <p:nvPr/>
        </p:nvCxnSpPr>
        <p:spPr>
          <a:xfrm rot="5400000" flipV="1">
            <a:off x="7459825" y="5841504"/>
            <a:ext cx="0" cy="569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BAE06C6-F3DF-C7BB-9E20-1E6EF07ADB29}"/>
              </a:ext>
            </a:extLst>
          </p:cNvPr>
          <p:cNvCxnSpPr>
            <a:cxnSpLocks/>
          </p:cNvCxnSpPr>
          <p:nvPr/>
        </p:nvCxnSpPr>
        <p:spPr>
          <a:xfrm rot="5400000">
            <a:off x="11095823" y="4108374"/>
            <a:ext cx="0" cy="569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B2679CF-EF1A-DA8B-0086-446FF0380DDB}"/>
              </a:ext>
            </a:extLst>
          </p:cNvPr>
          <p:cNvCxnSpPr>
            <a:cxnSpLocks/>
          </p:cNvCxnSpPr>
          <p:nvPr/>
        </p:nvCxnSpPr>
        <p:spPr>
          <a:xfrm rot="5400000">
            <a:off x="11088991" y="5910427"/>
            <a:ext cx="0" cy="569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880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052B5-6CFB-917D-7922-9608294DC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Kalibratiekamer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AB6EE-D0B5-74BE-A7AB-5397AF7C0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Variaties:</a:t>
            </a:r>
          </a:p>
          <a:p>
            <a:pPr lvl="1"/>
            <a:r>
              <a:rPr lang="nl-NL" dirty="0"/>
              <a:t>Spanningsniveaus</a:t>
            </a:r>
          </a:p>
          <a:p>
            <a:pPr lvl="2"/>
            <a:r>
              <a:rPr lang="nl-NL" dirty="0"/>
              <a:t>50 / 25 kPa</a:t>
            </a:r>
          </a:p>
          <a:p>
            <a:pPr lvl="2"/>
            <a:r>
              <a:rPr lang="nl-NL" dirty="0"/>
              <a:t>100 / 50 kPa</a:t>
            </a:r>
          </a:p>
          <a:p>
            <a:pPr lvl="2"/>
            <a:r>
              <a:rPr lang="nl-NL" dirty="0"/>
              <a:t>200 / 100 kPa</a:t>
            </a:r>
          </a:p>
          <a:p>
            <a:pPr lvl="1"/>
            <a:r>
              <a:rPr lang="nl-NL" dirty="0"/>
              <a:t>OCR (1 en 2)</a:t>
            </a:r>
          </a:p>
          <a:p>
            <a:pPr lvl="1"/>
            <a:r>
              <a:rPr lang="nl-NL" dirty="0"/>
              <a:t>Dichtheid (60% en 80%)</a:t>
            </a:r>
          </a:p>
          <a:p>
            <a:endParaRPr lang="nl-NL" dirty="0"/>
          </a:p>
          <a:p>
            <a:r>
              <a:rPr lang="nl-NL" dirty="0"/>
              <a:t>Tijdens de test heeft membraan </a:t>
            </a:r>
            <a:br>
              <a:rPr lang="nl-NL" dirty="0"/>
            </a:br>
            <a:r>
              <a:rPr lang="nl-NL" dirty="0"/>
              <a:t>functie van een sensor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B7E4FB-DCA7-28E3-865C-3B8D8A84F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Geotechniekdag 2023</a:t>
            </a:r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AC98A8-25B3-ADD9-3987-B9BDADD05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9532" y="1267828"/>
            <a:ext cx="4338670" cy="490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58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C4010-6262-4D7B-1E2E-480C82CC5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Modelpaal en instrumentatie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476D0-CCB4-AFD9-3C29-F11314622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28289E-04AE-B2C6-3A4A-ABE519522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Geotechniekdag 2023</a:t>
            </a:r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F921E8-4FB1-535A-78FF-30D33501B0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8717" y="22825"/>
            <a:ext cx="1778466" cy="6835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6D67D1-946F-0C7D-C198-49A76A4206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825626"/>
            <a:ext cx="6580695" cy="438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71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FAAC2-094D-0B3E-3D5F-2E099DF8F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Heien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2AFA0-C9F0-B6AE-BCA5-F03D58F35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665545-9A65-3694-55C5-8359176E9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Geotechniekdag 2023</a:t>
            </a:r>
            <a:endParaRPr lang="nl-NL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287FF55-EEF9-3B97-ED83-612E574FB5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1476433"/>
              </p:ext>
            </p:extLst>
          </p:nvPr>
        </p:nvGraphicFramePr>
        <p:xfrm>
          <a:off x="838200" y="3522663"/>
          <a:ext cx="4572000" cy="265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DA5014D-D24D-C2A0-8830-86DDD1A75F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420000" y="4157669"/>
            <a:ext cx="153888" cy="1485895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C11A994F-93C4-AE2A-F02A-568A24DF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3163" y="6413498"/>
            <a:ext cx="450000" cy="184666"/>
          </a:xfrm>
        </p:spPr>
        <p:txBody>
          <a:bodyPr/>
          <a:lstStyle/>
          <a:p>
            <a:fld id="{F42B3F14-D836-496B-80A2-23BE75BD68CB}" type="slidenum">
              <a:rPr lang="nl-NL" smtClean="0"/>
              <a:t>18</a:t>
            </a:fld>
            <a:endParaRPr lang="nl-NL"/>
          </a:p>
        </p:txBody>
      </p:sp>
      <p:sp>
        <p:nvSpPr>
          <p:cNvPr id="8" name="Tijdelijke aanduiding voor dianummer 4">
            <a:extLst>
              <a:ext uri="{FF2B5EF4-FFF2-40B4-BE49-F238E27FC236}">
                <a16:creationId xmlns:a16="http://schemas.microsoft.com/office/drawing/2014/main" id="{85496BAC-ABB7-CBD1-E54B-AEA5262FB7F4}"/>
              </a:ext>
            </a:extLst>
          </p:cNvPr>
          <p:cNvSpPr txBox="1">
            <a:spLocks/>
          </p:cNvSpPr>
          <p:nvPr/>
        </p:nvSpPr>
        <p:spPr>
          <a:xfrm>
            <a:off x="11743163" y="6413498"/>
            <a:ext cx="450000" cy="18466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nl-NL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2B3F14-D836-496B-80A2-23BE75BD68C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FE70A1-603C-DD35-7C11-07A5C121F4F0}"/>
              </a:ext>
            </a:extLst>
          </p:cNvPr>
          <p:cNvSpPr/>
          <p:nvPr/>
        </p:nvSpPr>
        <p:spPr>
          <a:xfrm flipH="1">
            <a:off x="8328451" y="1763265"/>
            <a:ext cx="66675" cy="406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5A7A94-303A-96F1-85F4-6BEAD57E0091}"/>
              </a:ext>
            </a:extLst>
          </p:cNvPr>
          <p:cNvSpPr/>
          <p:nvPr/>
        </p:nvSpPr>
        <p:spPr>
          <a:xfrm flipH="1">
            <a:off x="8776126" y="1763265"/>
            <a:ext cx="66675" cy="406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3DA470D-BF05-15DF-DE47-B0DC2AA89FEE}"/>
              </a:ext>
            </a:extLst>
          </p:cNvPr>
          <p:cNvSpPr/>
          <p:nvPr/>
        </p:nvSpPr>
        <p:spPr>
          <a:xfrm>
            <a:off x="8626106" y="768906"/>
            <a:ext cx="360000" cy="360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C1D983-1C9E-5FB8-4AD7-82254180EAA1}"/>
              </a:ext>
            </a:extLst>
          </p:cNvPr>
          <p:cNvSpPr/>
          <p:nvPr/>
        </p:nvSpPr>
        <p:spPr>
          <a:xfrm>
            <a:off x="8425820" y="1880785"/>
            <a:ext cx="328874" cy="93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C98089-0932-8929-A387-452CF6AE3A4B}"/>
              </a:ext>
            </a:extLst>
          </p:cNvPr>
          <p:cNvSpPr/>
          <p:nvPr/>
        </p:nvSpPr>
        <p:spPr>
          <a:xfrm rot="5400000" flipH="1">
            <a:off x="8413836" y="5586015"/>
            <a:ext cx="343579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AAAB468-CD7B-092B-9406-7B8040E4794E}"/>
              </a:ext>
            </a:extLst>
          </p:cNvPr>
          <p:cNvCxnSpPr>
            <a:cxnSpLocks/>
          </p:cNvCxnSpPr>
          <p:nvPr/>
        </p:nvCxnSpPr>
        <p:spPr>
          <a:xfrm flipH="1" flipV="1">
            <a:off x="8588006" y="1520785"/>
            <a:ext cx="0" cy="360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6CED2B1B-C9E8-D825-314B-54F57F9CB50D}"/>
              </a:ext>
            </a:extLst>
          </p:cNvPr>
          <p:cNvSpPr/>
          <p:nvPr/>
        </p:nvSpPr>
        <p:spPr>
          <a:xfrm>
            <a:off x="8495625" y="1340785"/>
            <a:ext cx="180000" cy="180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8F5D9CC-5882-0410-C370-1C63A19B9619}"/>
              </a:ext>
            </a:extLst>
          </p:cNvPr>
          <p:cNvSpPr/>
          <p:nvPr/>
        </p:nvSpPr>
        <p:spPr>
          <a:xfrm>
            <a:off x="8542763" y="756194"/>
            <a:ext cx="771525" cy="638483"/>
          </a:xfrm>
          <a:custGeom>
            <a:avLst/>
            <a:gdLst>
              <a:gd name="connsiteX0" fmla="*/ 0 w 771525"/>
              <a:gd name="connsiteY0" fmla="*/ 571808 h 638483"/>
              <a:gd name="connsiteX1" fmla="*/ 247650 w 771525"/>
              <a:gd name="connsiteY1" fmla="*/ 308 h 638483"/>
              <a:gd name="connsiteX2" fmla="*/ 771525 w 771525"/>
              <a:gd name="connsiteY2" fmla="*/ 638483 h 63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1525" h="638483">
                <a:moveTo>
                  <a:pt x="0" y="571808"/>
                </a:moveTo>
                <a:cubicBezTo>
                  <a:pt x="59531" y="280501"/>
                  <a:pt x="119063" y="-10805"/>
                  <a:pt x="247650" y="308"/>
                </a:cubicBezTo>
                <a:cubicBezTo>
                  <a:pt x="376238" y="11420"/>
                  <a:pt x="684213" y="524183"/>
                  <a:pt x="771525" y="638483"/>
                </a:cubicBezTo>
              </a:path>
            </a:pathLst>
          </a:cu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DD84EB-40FD-5F4B-C739-502477A1E714}"/>
              </a:ext>
            </a:extLst>
          </p:cNvPr>
          <p:cNvSpPr/>
          <p:nvPr/>
        </p:nvSpPr>
        <p:spPr>
          <a:xfrm rot="5400000" flipH="1">
            <a:off x="8497187" y="5718538"/>
            <a:ext cx="180000" cy="28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9D7FDD3-767B-5EBB-F899-CDCB3EACFB11}"/>
              </a:ext>
            </a:extLst>
          </p:cNvPr>
          <p:cNvCxnSpPr>
            <a:cxnSpLocks/>
          </p:cNvCxnSpPr>
          <p:nvPr/>
        </p:nvCxnSpPr>
        <p:spPr>
          <a:xfrm>
            <a:off x="9309528" y="1394677"/>
            <a:ext cx="2433635" cy="3571875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8B8504B-CA94-332D-F7D9-BDEB23268EEF}"/>
              </a:ext>
            </a:extLst>
          </p:cNvPr>
          <p:cNvSpPr/>
          <p:nvPr/>
        </p:nvSpPr>
        <p:spPr>
          <a:xfrm rot="5400000" flipH="1">
            <a:off x="8550829" y="5810655"/>
            <a:ext cx="7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42979E1-2661-FACB-39FF-8D0419AD19B3}"/>
              </a:ext>
            </a:extLst>
          </p:cNvPr>
          <p:cNvSpPr/>
          <p:nvPr/>
        </p:nvSpPr>
        <p:spPr>
          <a:xfrm rot="5400000" flipH="1">
            <a:off x="8138612" y="6318000"/>
            <a:ext cx="900000" cy="18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641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F483D-6956-97CB-6D56-99DA3DA7F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Filmpje</a:t>
            </a:r>
            <a:r>
              <a:rPr lang="en-GB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ED947-D6BF-5FFB-54B4-000ED5D24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57B007-04E7-4D37-940E-E85397350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Geotechniekdag 2023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3285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4667E-3CC2-174E-D44F-A05B4893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Opzet van de presentatie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AD03C-2640-6216-539C-DF426E43F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noProof="0" dirty="0"/>
              <a:t>Achtergrond</a:t>
            </a:r>
          </a:p>
          <a:p>
            <a:r>
              <a:rPr lang="nl-NL" noProof="0" dirty="0"/>
              <a:t>Proefopzet</a:t>
            </a:r>
          </a:p>
          <a:p>
            <a:r>
              <a:rPr lang="nl-NL" noProof="0" dirty="0"/>
              <a:t>Resultaten</a:t>
            </a:r>
          </a:p>
          <a:p>
            <a:r>
              <a:rPr lang="nl-NL" noProof="0" dirty="0"/>
              <a:t>Discussie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722558-9785-FE62-82FF-5E4249806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Geotechniekdag 2023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5947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31517-9F86-C714-4C61-4E39469DD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Eerste</a:t>
            </a:r>
            <a:r>
              <a:rPr lang="en-GB" dirty="0"/>
              <a:t> analyse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F47B7-A688-B0F7-65DE-53BE003FE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B09DED-789E-0579-8392-EB10508F9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Geotechniekdag 2023</a:t>
            </a:r>
            <a:endParaRPr lang="nl-NL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BB017C4-B52D-4F24-8D93-D76691C182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7389263"/>
              </p:ext>
            </p:extLst>
          </p:nvPr>
        </p:nvGraphicFramePr>
        <p:xfrm>
          <a:off x="838200" y="1825625"/>
          <a:ext cx="4572000" cy="283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1325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31517-9F86-C714-4C61-4E39469DD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Eerste</a:t>
            </a:r>
            <a:r>
              <a:rPr lang="en-GB" dirty="0"/>
              <a:t> analyse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F47B7-A688-B0F7-65DE-53BE003FE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B09DED-789E-0579-8392-EB10508F9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Geotechniekdag 2023</a:t>
            </a:r>
            <a:endParaRPr lang="nl-NL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BB017C4-B52D-4F24-8D93-D76691C18298}"/>
              </a:ext>
            </a:extLst>
          </p:cNvPr>
          <p:cNvGraphicFramePr>
            <a:graphicFrameLocks/>
          </p:cNvGraphicFramePr>
          <p:nvPr/>
        </p:nvGraphicFramePr>
        <p:xfrm>
          <a:off x="838200" y="1825625"/>
          <a:ext cx="4572000" cy="283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1341D4C-F183-4FED-AC5B-C41AB6DF7506}"/>
              </a:ext>
            </a:extLst>
          </p:cNvPr>
          <p:cNvGraphicFramePr>
            <a:graphicFrameLocks/>
          </p:cNvGraphicFramePr>
          <p:nvPr/>
        </p:nvGraphicFramePr>
        <p:xfrm>
          <a:off x="6781802" y="3345990"/>
          <a:ext cx="4572000" cy="284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8075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6CCBE-1789-6828-6C96-97BF1C861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Invloed vorm en afmetingen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B9EE2-BA9A-9EB6-461E-420752206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8CCFA1-00A0-3978-A614-9550AB162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Geotechniekdag 2023</a:t>
            </a:r>
            <a:endParaRPr lang="nl-NL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8E84985-EB3E-449E-8BD6-BBB781D8F4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4479811"/>
              </p:ext>
            </p:extLst>
          </p:nvPr>
        </p:nvGraphicFramePr>
        <p:xfrm>
          <a:off x="838200" y="1808209"/>
          <a:ext cx="4572000" cy="283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0450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D5D97-BD97-9232-467F-C54E90192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Verbrijzeling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3E7E7-CE43-2D3C-1E64-131E0F35A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Eerste gedachte: meer kruip tijdens proefbelasting</a:t>
            </a:r>
          </a:p>
          <a:p>
            <a:r>
              <a:rPr lang="nl-NL" dirty="0"/>
              <a:t>Tijdens heien op MV2: “Zou het niet nu al verbrijzelen?”</a:t>
            </a:r>
          </a:p>
          <a:p>
            <a:r>
              <a:rPr lang="nl-NL" dirty="0"/>
              <a:t>Literatuur:</a:t>
            </a:r>
            <a:r>
              <a:rPr lang="nl-NL" dirty="0">
                <a:sym typeface="Wingdings" panose="05000000000000000000" pitchFamily="2" charset="2"/>
              </a:rPr>
              <a:t> ook </a:t>
            </a:r>
            <a:r>
              <a:rPr lang="nl-NL" dirty="0" err="1">
                <a:sym typeface="Wingdings" panose="05000000000000000000" pitchFamily="2" charset="2"/>
              </a:rPr>
              <a:t>crushing</a:t>
            </a:r>
            <a:r>
              <a:rPr lang="nl-NL" dirty="0">
                <a:sym typeface="Wingdings" panose="05000000000000000000" pitchFamily="2" charset="2"/>
              </a:rPr>
              <a:t> tijdens een CPT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7886B8-841F-5EE6-25A5-13AB898B7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Geotechniekdag 2023</a:t>
            </a:r>
            <a:endParaRPr lang="nl-N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584F2C-CB9F-FF1D-4157-3FF96425E3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74" t="19928" r="40403" b="11217"/>
          <a:stretch/>
        </p:blipFill>
        <p:spPr>
          <a:xfrm>
            <a:off x="1291474" y="3637041"/>
            <a:ext cx="2164274" cy="22162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BF5C74-1963-3348-DB68-5DA3F4349C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25" t="28485" r="31953" b="22147"/>
          <a:stretch/>
        </p:blipFill>
        <p:spPr>
          <a:xfrm>
            <a:off x="3606091" y="3783515"/>
            <a:ext cx="3161870" cy="20697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004CD2-E2B1-4947-D0D0-1CFB5C411D6D}"/>
              </a:ext>
            </a:extLst>
          </p:cNvPr>
          <p:cNvSpPr txBox="1"/>
          <p:nvPr/>
        </p:nvSpPr>
        <p:spPr>
          <a:xfrm>
            <a:off x="1366645" y="5801508"/>
            <a:ext cx="2013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GB" i="1" dirty="0" err="1">
                <a:solidFill>
                  <a:schemeClr val="bg2">
                    <a:lumMod val="50000"/>
                  </a:schemeClr>
                </a:solidFill>
              </a:rPr>
              <a:t>Ganju</a:t>
            </a:r>
            <a:r>
              <a:rPr lang="en-GB" i="1" dirty="0">
                <a:solidFill>
                  <a:schemeClr val="bg2">
                    <a:lumMod val="50000"/>
                  </a:schemeClr>
                </a:solidFill>
              </a:rPr>
              <a:t> et al, 2020)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96D192-B0AF-2AB2-44D8-196B88F125F3}"/>
              </a:ext>
            </a:extLst>
          </p:cNvPr>
          <p:cNvSpPr txBox="1"/>
          <p:nvPr/>
        </p:nvSpPr>
        <p:spPr>
          <a:xfrm>
            <a:off x="4180060" y="5798679"/>
            <a:ext cx="2013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GB" i="1" dirty="0" err="1">
                <a:solidFill>
                  <a:schemeClr val="bg2">
                    <a:lumMod val="50000"/>
                  </a:schemeClr>
                </a:solidFill>
              </a:rPr>
              <a:t>Ciantia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i="1" dirty="0">
                <a:solidFill>
                  <a:schemeClr val="bg2">
                    <a:lumMod val="50000"/>
                  </a:schemeClr>
                </a:solidFill>
              </a:rPr>
              <a:t>et al, 2016)</a:t>
            </a:r>
          </a:p>
        </p:txBody>
      </p:sp>
    </p:spTree>
    <p:extLst>
      <p:ext uri="{BB962C8B-B14F-4D97-AF65-F5344CB8AC3E}">
        <p14:creationId xmlns:p14="http://schemas.microsoft.com/office/powerpoint/2010/main" val="3607188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281E0-6596-9BAB-3A17-CD746CEEF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Heien</a:t>
            </a:r>
            <a:r>
              <a:rPr lang="en-GB" dirty="0"/>
              <a:t> vs </a:t>
            </a:r>
            <a:r>
              <a:rPr lang="en-GB" dirty="0" err="1"/>
              <a:t>drukken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137F8-CA46-54C8-F917-A030B06BC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EA32F4-2771-2EEE-8A8C-9A1774DF9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Geotechniekdag 2023</a:t>
            </a:r>
            <a:endParaRPr lang="nl-NL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33ACC4F-CA11-6B20-9B32-614FA7DAE3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9993" y="365124"/>
            <a:ext cx="5763008" cy="59224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BC1BBB2-1A26-8A88-766A-45E8E41428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999" y="365124"/>
            <a:ext cx="5765074" cy="5922465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4F6FACB-2B33-5803-BB0A-F2F33CDAF9D6}"/>
              </a:ext>
            </a:extLst>
          </p:cNvPr>
          <p:cNvCxnSpPr>
            <a:cxnSpLocks/>
          </p:cNvCxnSpPr>
          <p:nvPr/>
        </p:nvCxnSpPr>
        <p:spPr>
          <a:xfrm>
            <a:off x="2992786" y="3956585"/>
            <a:ext cx="0" cy="100800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D63A3D0-41AD-338F-F966-DAF58CF99283}"/>
              </a:ext>
            </a:extLst>
          </p:cNvPr>
          <p:cNvCxnSpPr>
            <a:cxnSpLocks/>
          </p:cNvCxnSpPr>
          <p:nvPr/>
        </p:nvCxnSpPr>
        <p:spPr>
          <a:xfrm>
            <a:off x="8843554" y="3956585"/>
            <a:ext cx="0" cy="104400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5650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8B34A-7383-C89D-8672-707237482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Conclusies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12A7D-810F-D815-EA11-8F084A072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Effecten proefbelasting: </a:t>
            </a:r>
            <a:r>
              <a:rPr lang="nl-NL" i="1" noProof="0" dirty="0">
                <a:cs typeface="Times New Roman" panose="02020603050405020304" pitchFamily="18" charset="0"/>
                <a:sym typeface="Symbol"/>
              </a:rPr>
              <a:t></a:t>
            </a:r>
            <a:r>
              <a:rPr lang="nl-NL" i="1" baseline="-25000" noProof="0" dirty="0">
                <a:cs typeface="Times New Roman" panose="02020603050405020304" pitchFamily="18" charset="0"/>
                <a:sym typeface="Symbol"/>
              </a:rPr>
              <a:t>p</a:t>
            </a:r>
            <a:r>
              <a:rPr lang="nl-NL" i="1" baseline="-25000" dirty="0">
                <a:cs typeface="Times New Roman" panose="02020603050405020304" pitchFamily="18" charset="0"/>
                <a:sym typeface="Symbol"/>
              </a:rPr>
              <a:t> </a:t>
            </a:r>
            <a:r>
              <a:rPr lang="nl-NL" noProof="0" dirty="0">
                <a:cs typeface="Times New Roman" panose="02020603050405020304" pitchFamily="18" charset="0"/>
                <a:sym typeface="Symbol"/>
              </a:rPr>
              <a:t>&lt; 1</a:t>
            </a:r>
            <a:endParaRPr lang="nl-NL" dirty="0"/>
          </a:p>
          <a:p>
            <a:r>
              <a:rPr lang="nl-NL" dirty="0"/>
              <a:t>Effecten vorm en afmetingen lijken beperkt </a:t>
            </a:r>
          </a:p>
          <a:p>
            <a:r>
              <a:rPr lang="nl-NL" dirty="0"/>
              <a:t>Effecten installatiemethode</a:t>
            </a:r>
          </a:p>
          <a:p>
            <a:pPr lvl="1"/>
            <a:r>
              <a:rPr lang="nl-NL" dirty="0"/>
              <a:t>Lagere </a:t>
            </a:r>
            <a:r>
              <a:rPr lang="nl-NL" i="1" noProof="0" dirty="0">
                <a:cs typeface="Times New Roman" panose="02020603050405020304" pitchFamily="18" charset="0"/>
                <a:sym typeface="Symbol"/>
              </a:rPr>
              <a:t></a:t>
            </a:r>
            <a:r>
              <a:rPr lang="nl-NL" i="1" baseline="-25000" noProof="0" dirty="0">
                <a:cs typeface="Times New Roman" panose="02020603050405020304" pitchFamily="18" charset="0"/>
                <a:sym typeface="Symbol"/>
              </a:rPr>
              <a:t>p</a:t>
            </a:r>
            <a:r>
              <a:rPr lang="nl-NL" i="1" baseline="-25000" dirty="0">
                <a:cs typeface="Times New Roman" panose="02020603050405020304" pitchFamily="18" charset="0"/>
                <a:sym typeface="Symbol"/>
              </a:rPr>
              <a:t> </a:t>
            </a:r>
            <a:r>
              <a:rPr lang="nl-NL" dirty="0"/>
              <a:t>voor heipaal dan bij drukpaal</a:t>
            </a:r>
          </a:p>
          <a:p>
            <a:pPr lvl="1"/>
            <a:r>
              <a:rPr lang="nl-NL" dirty="0"/>
              <a:t>Relatie </a:t>
            </a:r>
            <a:r>
              <a:rPr lang="nl-NL" dirty="0" err="1"/>
              <a:t>opspanning</a:t>
            </a:r>
            <a:r>
              <a:rPr lang="nl-NL" dirty="0"/>
              <a:t> na paalinstallatie en </a:t>
            </a:r>
            <a:r>
              <a:rPr lang="nl-NL" i="1" noProof="0" dirty="0">
                <a:cs typeface="Times New Roman" panose="02020603050405020304" pitchFamily="18" charset="0"/>
                <a:sym typeface="Symbol"/>
              </a:rPr>
              <a:t></a:t>
            </a:r>
            <a:r>
              <a:rPr lang="nl-NL" i="1" baseline="-25000" noProof="0" dirty="0">
                <a:cs typeface="Times New Roman" panose="02020603050405020304" pitchFamily="18" charset="0"/>
                <a:sym typeface="Symbol"/>
              </a:rPr>
              <a:t>p</a:t>
            </a:r>
            <a:r>
              <a:rPr lang="nl-NL" i="1" baseline="-25000" dirty="0">
                <a:cs typeface="Times New Roman" panose="02020603050405020304" pitchFamily="18" charset="0"/>
                <a:sym typeface="Symbol"/>
              </a:rPr>
              <a:t> </a:t>
            </a:r>
            <a:endParaRPr lang="nl-NL" dirty="0"/>
          </a:p>
          <a:p>
            <a:r>
              <a:rPr lang="nl-NL" dirty="0"/>
              <a:t>Geen afname van </a:t>
            </a:r>
            <a:r>
              <a:rPr lang="nl-NL" i="1" noProof="0" dirty="0">
                <a:cs typeface="Times New Roman" panose="02020603050405020304" pitchFamily="18" charset="0"/>
                <a:sym typeface="Symbol"/>
              </a:rPr>
              <a:t></a:t>
            </a:r>
            <a:r>
              <a:rPr lang="nl-NL" i="1" baseline="-25000" noProof="0" dirty="0">
                <a:cs typeface="Times New Roman" panose="02020603050405020304" pitchFamily="18" charset="0"/>
                <a:sym typeface="Symbol"/>
              </a:rPr>
              <a:t>p</a:t>
            </a:r>
            <a:r>
              <a:rPr lang="nl-NL" i="1" baseline="-25000" dirty="0">
                <a:cs typeface="Times New Roman" panose="02020603050405020304" pitchFamily="18" charset="0"/>
                <a:sym typeface="Symbol"/>
              </a:rPr>
              <a:t> </a:t>
            </a:r>
            <a:r>
              <a:rPr lang="nl-NL" dirty="0"/>
              <a:t>gevonden bij:</a:t>
            </a:r>
          </a:p>
          <a:p>
            <a:pPr lvl="1"/>
            <a:r>
              <a:rPr lang="nl-NL" dirty="0"/>
              <a:t>Hogere </a:t>
            </a:r>
            <a:r>
              <a:rPr lang="nl-NL" i="1" dirty="0" err="1"/>
              <a:t>q</a:t>
            </a:r>
            <a:r>
              <a:rPr lang="nl-NL" i="1" baseline="-25000" dirty="0" err="1"/>
              <a:t>c</a:t>
            </a:r>
            <a:r>
              <a:rPr lang="nl-NL" dirty="0"/>
              <a:t>-waarden </a:t>
            </a:r>
            <a:endParaRPr lang="nl-NL" i="1" baseline="-25000" dirty="0"/>
          </a:p>
          <a:p>
            <a:pPr lvl="1"/>
            <a:r>
              <a:rPr lang="nl-NL" dirty="0"/>
              <a:t>Hogere OCR-waarden</a:t>
            </a:r>
          </a:p>
          <a:p>
            <a:pPr lvl="1"/>
            <a:r>
              <a:rPr lang="nl-NL" dirty="0" err="1"/>
              <a:t>Glauconiethoudend</a:t>
            </a:r>
            <a:r>
              <a:rPr lang="nl-NL" dirty="0"/>
              <a:t> (10 a 15%) zand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D865A2-4E1D-15E6-76CF-7B779616F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Geotechniekdag 2023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980089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2EF74-925D-FF54-5D38-604902252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Discussie</a:t>
            </a:r>
            <a:r>
              <a:rPr lang="en-GB" dirty="0"/>
              <a:t> (I)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CA0F8-FDCE-8FF6-CAB7-C04B23012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Resultaten</a:t>
            </a:r>
            <a:r>
              <a:rPr lang="en-GB" dirty="0"/>
              <a:t> </a:t>
            </a:r>
            <a:r>
              <a:rPr lang="en-GB" dirty="0" err="1"/>
              <a:t>Amaliahaven</a:t>
            </a:r>
            <a:r>
              <a:rPr lang="en-GB" dirty="0"/>
              <a:t> (2019) + </a:t>
            </a:r>
            <a:r>
              <a:rPr lang="en-GB" dirty="0" err="1"/>
              <a:t>internationale</a:t>
            </a:r>
            <a:r>
              <a:rPr lang="en-GB" dirty="0"/>
              <a:t> database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F03F55-8292-CDFA-7F6F-CAFB5AE84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Geotechniekdag 2023</a:t>
            </a:r>
            <a:endParaRPr lang="nl-NL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711472E-2E6C-4E44-B274-F8B7C62F88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2983636"/>
              </p:ext>
            </p:extLst>
          </p:nvPr>
        </p:nvGraphicFramePr>
        <p:xfrm>
          <a:off x="1134176" y="2588419"/>
          <a:ext cx="4572000" cy="2825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711472E-2E6C-4E44-B274-F8B7C62F88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7307420"/>
              </p:ext>
            </p:extLst>
          </p:nvPr>
        </p:nvGraphicFramePr>
        <p:xfrm>
          <a:off x="6002152" y="2588419"/>
          <a:ext cx="4572000" cy="2825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978921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2EF74-925D-FF54-5D38-604902252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Discussie</a:t>
            </a:r>
            <a:r>
              <a:rPr lang="en-GB" dirty="0"/>
              <a:t> (II)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CA0F8-FDCE-8FF6-CAB7-C04B23012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Open </a:t>
            </a:r>
            <a:r>
              <a:rPr lang="en-GB" dirty="0" err="1"/>
              <a:t>stalen</a:t>
            </a:r>
            <a:r>
              <a:rPr lang="en-GB" dirty="0"/>
              <a:t> </a:t>
            </a:r>
            <a:r>
              <a:rPr lang="en-GB" dirty="0" err="1"/>
              <a:t>buispalen</a:t>
            </a:r>
            <a:r>
              <a:rPr lang="en-GB" dirty="0"/>
              <a:t> MV2: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F03F55-8292-CDFA-7F6F-CAFB5AE84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Geotechniekdag 2023</a:t>
            </a:r>
            <a:endParaRPr lang="nl-NL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9D5AA2B-38CF-8FC8-7EAE-8F295F33D3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6719143"/>
              </p:ext>
            </p:extLst>
          </p:nvPr>
        </p:nvGraphicFramePr>
        <p:xfrm>
          <a:off x="931272" y="2883768"/>
          <a:ext cx="4572000" cy="2647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270CEDE3-188D-332C-1B91-FD7075C327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8292" y="2394858"/>
            <a:ext cx="4885508" cy="278674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78FBBEE-8403-0883-992C-4D82E3B8CA86}"/>
              </a:ext>
            </a:extLst>
          </p:cNvPr>
          <p:cNvCxnSpPr>
            <a:cxnSpLocks/>
          </p:cNvCxnSpPr>
          <p:nvPr/>
        </p:nvCxnSpPr>
        <p:spPr>
          <a:xfrm flipV="1">
            <a:off x="7506789" y="4161346"/>
            <a:ext cx="0" cy="628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49113F5-7544-2DA4-1E7E-888BC08B3D42}"/>
              </a:ext>
            </a:extLst>
          </p:cNvPr>
          <p:cNvCxnSpPr>
            <a:cxnSpLocks/>
          </p:cNvCxnSpPr>
          <p:nvPr/>
        </p:nvCxnSpPr>
        <p:spPr>
          <a:xfrm>
            <a:off x="7114903" y="4178764"/>
            <a:ext cx="3918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6429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2EF74-925D-FF54-5D38-604902252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Discussie</a:t>
            </a:r>
            <a:r>
              <a:rPr lang="en-GB" dirty="0"/>
              <a:t> (III)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CA0F8-FDCE-8FF6-CAB7-C04B23012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Deze</a:t>
            </a:r>
            <a:r>
              <a:rPr lang="en-GB" dirty="0"/>
              <a:t> </a:t>
            </a:r>
            <a:r>
              <a:rPr lang="en-GB" dirty="0" err="1"/>
              <a:t>uitkomsten</a:t>
            </a:r>
            <a:r>
              <a:rPr lang="en-GB" dirty="0"/>
              <a:t> </a:t>
            </a:r>
            <a:r>
              <a:rPr lang="en-GB" dirty="0" err="1"/>
              <a:t>kunnen</a:t>
            </a:r>
            <a:r>
              <a:rPr lang="en-GB" dirty="0"/>
              <a:t> </a:t>
            </a:r>
            <a:r>
              <a:rPr lang="en-GB" dirty="0" err="1"/>
              <a:t>niet</a:t>
            </a:r>
            <a:r>
              <a:rPr lang="en-GB" dirty="0"/>
              <a:t> </a:t>
            </a:r>
            <a:r>
              <a:rPr lang="en-GB" dirty="0" err="1"/>
              <a:t>zomaar</a:t>
            </a:r>
            <a:r>
              <a:rPr lang="en-GB" dirty="0"/>
              <a:t> </a:t>
            </a:r>
            <a:r>
              <a:rPr lang="en-GB" dirty="0" err="1"/>
              <a:t>één</a:t>
            </a:r>
            <a:r>
              <a:rPr lang="en-GB" dirty="0"/>
              <a:t>-op-</a:t>
            </a:r>
            <a:r>
              <a:rPr lang="en-GB" dirty="0" err="1"/>
              <a:t>één</a:t>
            </a:r>
            <a:r>
              <a:rPr lang="en-GB" dirty="0"/>
              <a:t> </a:t>
            </a:r>
            <a:r>
              <a:rPr lang="en-GB" dirty="0" err="1"/>
              <a:t>worden</a:t>
            </a:r>
            <a:r>
              <a:rPr lang="en-GB" dirty="0"/>
              <a:t> </a:t>
            </a:r>
            <a:r>
              <a:rPr lang="en-GB" dirty="0" err="1"/>
              <a:t>overgenomen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alle </a:t>
            </a:r>
            <a:r>
              <a:rPr lang="en-GB" dirty="0" err="1"/>
              <a:t>paaltypen</a:t>
            </a:r>
            <a:r>
              <a:rPr lang="en-GB" dirty="0"/>
              <a:t>, </a:t>
            </a:r>
            <a:r>
              <a:rPr lang="en-GB" dirty="0" err="1"/>
              <a:t>denk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</a:t>
            </a:r>
            <a:r>
              <a:rPr lang="en-GB" dirty="0" err="1"/>
              <a:t>schroefpalen</a:t>
            </a:r>
            <a:r>
              <a:rPr lang="en-GB" dirty="0"/>
              <a:t> met grout-</a:t>
            </a:r>
            <a:r>
              <a:rPr lang="en-GB" dirty="0" err="1"/>
              <a:t>injectie</a:t>
            </a:r>
            <a:r>
              <a:rPr lang="en-GB" dirty="0"/>
              <a:t>…</a:t>
            </a:r>
          </a:p>
          <a:p>
            <a:endParaRPr lang="en-GB" dirty="0"/>
          </a:p>
          <a:p>
            <a:r>
              <a:rPr lang="en-GB" dirty="0" err="1"/>
              <a:t>Voorzichtiger</a:t>
            </a:r>
            <a:r>
              <a:rPr lang="en-GB" dirty="0"/>
              <a:t> </a:t>
            </a:r>
            <a:r>
              <a:rPr lang="en-GB" dirty="0" err="1"/>
              <a:t>zijn</a:t>
            </a:r>
            <a:r>
              <a:rPr lang="en-GB" dirty="0"/>
              <a:t> met </a:t>
            </a:r>
            <a:r>
              <a:rPr lang="en-GB" dirty="0" err="1"/>
              <a:t>palen</a:t>
            </a:r>
            <a:r>
              <a:rPr lang="en-GB" dirty="0"/>
              <a:t> met </a:t>
            </a:r>
            <a:r>
              <a:rPr lang="en-GB" dirty="0" err="1"/>
              <a:t>verloren</a:t>
            </a:r>
            <a:r>
              <a:rPr lang="en-GB" dirty="0"/>
              <a:t> punt (</a:t>
            </a:r>
            <a:r>
              <a:rPr lang="en-GB" dirty="0" err="1"/>
              <a:t>i.v.m</a:t>
            </a:r>
            <a:r>
              <a:rPr lang="en-GB" dirty="0"/>
              <a:t>. het </a:t>
            </a:r>
            <a:r>
              <a:rPr lang="en-GB" dirty="0" err="1"/>
              <a:t>lossen</a:t>
            </a:r>
            <a:r>
              <a:rPr lang="en-GB" dirty="0"/>
              <a:t> van de punt)</a:t>
            </a:r>
          </a:p>
          <a:p>
            <a:endParaRPr lang="en-GB" dirty="0"/>
          </a:p>
          <a:p>
            <a:r>
              <a:rPr lang="en-GB" dirty="0"/>
              <a:t>En er </a:t>
            </a:r>
            <a:r>
              <a:rPr lang="en-GB" dirty="0" err="1"/>
              <a:t>zijn</a:t>
            </a:r>
            <a:r>
              <a:rPr lang="en-GB" dirty="0"/>
              <a:t> </a:t>
            </a:r>
            <a:r>
              <a:rPr lang="en-GB" dirty="0" err="1"/>
              <a:t>wel</a:t>
            </a:r>
            <a:r>
              <a:rPr lang="en-GB" dirty="0"/>
              <a:t> </a:t>
            </a:r>
            <a:r>
              <a:rPr lang="en-GB" dirty="0" err="1"/>
              <a:t>meer</a:t>
            </a:r>
            <a:r>
              <a:rPr lang="en-GB" dirty="0"/>
              <a:t> </a:t>
            </a:r>
            <a:r>
              <a:rPr lang="en-GB" dirty="0" err="1"/>
              <a:t>uitzonderingen</a:t>
            </a:r>
            <a:r>
              <a:rPr lang="en-GB" dirty="0"/>
              <a:t> te </a:t>
            </a:r>
            <a:r>
              <a:rPr lang="en-GB" dirty="0" err="1"/>
              <a:t>bedenken</a:t>
            </a:r>
            <a:r>
              <a:rPr lang="en-GB" dirty="0"/>
              <a:t>…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F03F55-8292-CDFA-7F6F-CAFB5AE84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Geotechniekdag 2023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03421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9F159-25A4-2003-426C-908BB2402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300" noProof="0" dirty="0"/>
              <a:t>TKI-project </a:t>
            </a:r>
            <a:r>
              <a:rPr lang="nl-NL" sz="4300" noProof="0" dirty="0" err="1"/>
              <a:t>Axial</a:t>
            </a:r>
            <a:r>
              <a:rPr lang="nl-NL" sz="4300" noProof="0" dirty="0"/>
              <a:t> </a:t>
            </a:r>
            <a:r>
              <a:rPr lang="nl-NL" sz="4300" noProof="0" dirty="0" err="1"/>
              <a:t>Capacity</a:t>
            </a:r>
            <a:r>
              <a:rPr lang="nl-NL" sz="4300" noProof="0" dirty="0"/>
              <a:t> of </a:t>
            </a:r>
            <a:r>
              <a:rPr lang="nl-NL" sz="4300" noProof="0" dirty="0" err="1"/>
              <a:t>Piles</a:t>
            </a:r>
            <a:r>
              <a:rPr lang="nl-NL" sz="4300" noProof="0" dirty="0"/>
              <a:t> in Sand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9B01D-521F-D87C-9ECD-7F316258F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noProof="0" dirty="0"/>
              <a:t>Kader: ontwerpmethoden op basis van sonderingen</a:t>
            </a:r>
          </a:p>
          <a:p>
            <a:pPr lvl="1"/>
            <a:endParaRPr lang="nl-NL" noProof="0" dirty="0"/>
          </a:p>
          <a:p>
            <a:pPr lvl="1"/>
            <a:r>
              <a:rPr lang="nl-NL" noProof="0" dirty="0"/>
              <a:t>Zijn </a:t>
            </a:r>
            <a:r>
              <a:rPr lang="nl-NL" i="1" noProof="0" dirty="0">
                <a:cs typeface="Times New Roman" panose="02020603050405020304" pitchFamily="18" charset="0"/>
                <a:sym typeface="Symbol"/>
              </a:rPr>
              <a:t></a:t>
            </a:r>
            <a:r>
              <a:rPr lang="nl-NL" i="1" baseline="-25000" noProof="0" dirty="0">
                <a:cs typeface="Times New Roman" panose="02020603050405020304" pitchFamily="18" charset="0"/>
                <a:sym typeface="Symbol"/>
              </a:rPr>
              <a:t>p</a:t>
            </a:r>
            <a:r>
              <a:rPr lang="nl-NL" noProof="0" dirty="0">
                <a:cs typeface="Times New Roman" panose="02020603050405020304" pitchFamily="18" charset="0"/>
                <a:sym typeface="Symbol"/>
              </a:rPr>
              <a:t>- en </a:t>
            </a:r>
            <a:r>
              <a:rPr lang="nl-NL" i="1" noProof="0" dirty="0">
                <a:cs typeface="Times New Roman" panose="02020603050405020304" pitchFamily="18" charset="0"/>
                <a:sym typeface="Symbol"/>
              </a:rPr>
              <a:t></a:t>
            </a:r>
            <a:r>
              <a:rPr lang="nl-NL" i="1" baseline="-25000" dirty="0">
                <a:cs typeface="Times New Roman" panose="02020603050405020304" pitchFamily="18" charset="0"/>
                <a:sym typeface="Symbol"/>
              </a:rPr>
              <a:t>s</a:t>
            </a:r>
            <a:r>
              <a:rPr lang="nl-NL" noProof="0" dirty="0">
                <a:cs typeface="Times New Roman" panose="02020603050405020304" pitchFamily="18" charset="0"/>
                <a:sym typeface="Symbol"/>
              </a:rPr>
              <a:t>-factoren correct?</a:t>
            </a:r>
          </a:p>
          <a:p>
            <a:pPr lvl="1"/>
            <a:r>
              <a:rPr lang="nl-NL" dirty="0">
                <a:cs typeface="Times New Roman" panose="02020603050405020304" pitchFamily="18" charset="0"/>
                <a:sym typeface="Symbol"/>
              </a:rPr>
              <a:t>Hoe zit het met </a:t>
            </a:r>
            <a:r>
              <a:rPr lang="nl-NL" i="1" dirty="0" err="1">
                <a:cs typeface="Times New Roman" panose="02020603050405020304" pitchFamily="18" charset="0"/>
                <a:sym typeface="Symbol"/>
              </a:rPr>
              <a:t>pile</a:t>
            </a:r>
            <a:r>
              <a:rPr lang="nl-NL" i="1" dirty="0">
                <a:cs typeface="Times New Roman" panose="02020603050405020304" pitchFamily="18" charset="0"/>
                <a:sym typeface="Symbol"/>
              </a:rPr>
              <a:t> </a:t>
            </a:r>
            <a:r>
              <a:rPr lang="nl-NL" i="1" dirty="0" err="1">
                <a:cs typeface="Times New Roman" panose="02020603050405020304" pitchFamily="18" charset="0"/>
                <a:sym typeface="Symbol"/>
              </a:rPr>
              <a:t>ageing</a:t>
            </a:r>
            <a:r>
              <a:rPr lang="nl-NL" dirty="0">
                <a:cs typeface="Times New Roman" panose="02020603050405020304" pitchFamily="18" charset="0"/>
                <a:sym typeface="Symbol"/>
              </a:rPr>
              <a:t>?</a:t>
            </a:r>
            <a:endParaRPr lang="nl-NL" noProof="0" dirty="0">
              <a:cs typeface="Times New Roman" panose="02020603050405020304" pitchFamily="18" charset="0"/>
              <a:sym typeface="Symbol"/>
            </a:endParaRPr>
          </a:p>
          <a:p>
            <a:pPr lvl="1"/>
            <a:r>
              <a:rPr lang="nl-NL" b="1" dirty="0">
                <a:cs typeface="Times New Roman" panose="02020603050405020304" pitchFamily="18" charset="0"/>
                <a:sym typeface="Symbol"/>
              </a:rPr>
              <a:t>Zijn limietwaarden nodig?</a:t>
            </a:r>
          </a:p>
          <a:p>
            <a:pPr lvl="1"/>
            <a:r>
              <a:rPr lang="nl-NL" noProof="0" dirty="0">
                <a:cs typeface="Times New Roman" panose="02020603050405020304" pitchFamily="18" charset="0"/>
                <a:sym typeface="Symbol"/>
              </a:rPr>
              <a:t>Wat is de beste middelingsmethode?</a:t>
            </a:r>
          </a:p>
          <a:p>
            <a:pPr lvl="1"/>
            <a:r>
              <a:rPr lang="nl-NL" noProof="0" dirty="0">
                <a:cs typeface="Times New Roman" panose="02020603050405020304" pitchFamily="18" charset="0"/>
                <a:sym typeface="Symbol"/>
              </a:rPr>
              <a:t>Kunnen we blind </a:t>
            </a:r>
            <a:r>
              <a:rPr lang="nl-NL" dirty="0">
                <a:cs typeface="Times New Roman" panose="02020603050405020304" pitchFamily="18" charset="0"/>
                <a:sym typeface="Symbol"/>
              </a:rPr>
              <a:t>varen</a:t>
            </a:r>
            <a:r>
              <a:rPr lang="nl-NL" noProof="0" dirty="0">
                <a:cs typeface="Times New Roman" panose="02020603050405020304" pitchFamily="18" charset="0"/>
                <a:sym typeface="Symbol"/>
              </a:rPr>
              <a:t> op sonderingen?</a:t>
            </a:r>
          </a:p>
          <a:p>
            <a:pPr lvl="1"/>
            <a:endParaRPr lang="nl-NL" dirty="0">
              <a:cs typeface="Times New Roman" panose="02020603050405020304" pitchFamily="18" charset="0"/>
              <a:sym typeface="Symbol"/>
            </a:endParaRPr>
          </a:p>
          <a:p>
            <a:r>
              <a:rPr lang="nl-NL" noProof="0" dirty="0">
                <a:cs typeface="Times New Roman" panose="02020603050405020304" pitchFamily="18" charset="0"/>
                <a:sym typeface="Symbol"/>
              </a:rPr>
              <a:t>Doel: wegnemen van verborgen veiligheden</a:t>
            </a:r>
          </a:p>
          <a:p>
            <a:pPr lvl="1"/>
            <a:endParaRPr lang="nl-NL" noProof="0" dirty="0">
              <a:cs typeface="Times New Roman" panose="02020603050405020304" pitchFamily="18" charset="0"/>
              <a:sym typeface="Symbol"/>
            </a:endParaRPr>
          </a:p>
          <a:p>
            <a:pPr lvl="1"/>
            <a:endParaRPr lang="nl-NL" noProof="0" dirty="0">
              <a:cs typeface="Times New Roman" panose="02020603050405020304" pitchFamily="18" charset="0"/>
              <a:sym typeface="Symbol"/>
            </a:endParaRPr>
          </a:p>
          <a:p>
            <a:pPr lvl="1"/>
            <a:endParaRPr lang="nl-NL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36EC7D-3E94-269C-9276-90080B934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Geotechniekdag 2023</a:t>
            </a:r>
            <a:endParaRPr lang="nl-NL" dirty="0"/>
          </a:p>
        </p:txBody>
      </p:sp>
      <p:pic>
        <p:nvPicPr>
          <p:cNvPr id="5" name="Picture 4" descr="Afbeeldingsresultaat voor logo deltares">
            <a:extLst>
              <a:ext uri="{FF2B5EF4-FFF2-40B4-BE49-F238E27FC236}">
                <a16:creationId xmlns:a16="http://schemas.microsoft.com/office/drawing/2014/main" id="{58B33FE1-34AE-207B-C311-D14C8A163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492" y="3706684"/>
            <a:ext cx="865810" cy="86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Afbeeldingsresultaat voor logo nvaf">
            <a:extLst>
              <a:ext uri="{FF2B5EF4-FFF2-40B4-BE49-F238E27FC236}">
                <a16:creationId xmlns:a16="http://schemas.microsoft.com/office/drawing/2014/main" id="{D1EB2627-6534-8631-D858-A3AA9F0FD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604" y="3698225"/>
            <a:ext cx="641315" cy="64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2D7ADFB1">
            <a:hlinkClick r:id="rId4"/>
            <a:extLst>
              <a:ext uri="{FF2B5EF4-FFF2-40B4-BE49-F238E27FC236}">
                <a16:creationId xmlns:a16="http://schemas.microsoft.com/office/drawing/2014/main" id="{6E2FD2BC-493E-CF68-15D4-A4E841B63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919" y="4647719"/>
            <a:ext cx="614573" cy="46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F801B95">
            <a:hlinkClick r:id="rId6"/>
            <a:extLst>
              <a:ext uri="{FF2B5EF4-FFF2-40B4-BE49-F238E27FC236}">
                <a16:creationId xmlns:a16="http://schemas.microsoft.com/office/drawing/2014/main" id="{A834326D-4E9F-2B69-2D5C-768D4F473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111" y="3865933"/>
            <a:ext cx="997689" cy="38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Afbeeldingsresultaat voor logo gemeentewerken rotterdam">
            <a:extLst>
              <a:ext uri="{FF2B5EF4-FFF2-40B4-BE49-F238E27FC236}">
                <a16:creationId xmlns:a16="http://schemas.microsoft.com/office/drawing/2014/main" id="{283D11AD-F884-97D9-776D-2519B5AC3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746" y="4753040"/>
            <a:ext cx="1189445" cy="41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fbeeldingsresultaat voor logo rijkswaterstaat">
            <a:extLst>
              <a:ext uri="{FF2B5EF4-FFF2-40B4-BE49-F238E27FC236}">
                <a16:creationId xmlns:a16="http://schemas.microsoft.com/office/drawing/2014/main" id="{333D164D-E759-6903-9A89-38EE94815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50" b="33887"/>
          <a:stretch>
            <a:fillRect/>
          </a:stretch>
        </p:blipFill>
        <p:spPr bwMode="auto">
          <a:xfrm>
            <a:off x="9389072" y="2793523"/>
            <a:ext cx="1488791" cy="52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Afbeeldingsresultaat voor logo havenbedrijf rotterdam">
            <a:extLst>
              <a:ext uri="{FF2B5EF4-FFF2-40B4-BE49-F238E27FC236}">
                <a16:creationId xmlns:a16="http://schemas.microsoft.com/office/drawing/2014/main" id="{2D081403-7844-01BF-A4EC-56036CCD6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108" y="2735492"/>
            <a:ext cx="1355131" cy="51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938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2D5E0-8427-C883-AD52-60EE13576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Hoe staat het in NEN 9997-1?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D27B7-8F4E-A8E1-67FD-DE02280B8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553782-D603-29D7-AC31-58ECE135C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Geotechniekdag 2023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E2C4839-CBF2-8288-C08A-D00E126B3CDE}"/>
                  </a:ext>
                </a:extLst>
              </p:cNvPr>
              <p:cNvSpPr/>
              <p:nvPr/>
            </p:nvSpPr>
            <p:spPr>
              <a:xfrm>
                <a:off x="6096000" y="3223174"/>
                <a:ext cx="4038600" cy="4116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nl-NL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nl-NL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nl-NL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nl-NL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nl-NL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mi</m:t>
                      </m:r>
                      <m:func>
                        <m:funcPr>
                          <m:ctrlPr>
                            <a:rPr lang="nl-NL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NL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l-NL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NL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nl-NL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nl-NL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nl-NL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nl-NL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nl-NL" b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nl-NL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𝑎𝑣𝑔</m:t>
                                  </m:r>
                                </m:sub>
                              </m:sSub>
                              <m:r>
                                <a:rPr lang="nl-NL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nl-NL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𝟏𝟓</m:t>
                              </m:r>
                              <m:r>
                                <a:rPr lang="nl-NL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NL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𝑴𝑷𝒂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nl-N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E2C4839-CBF2-8288-C08A-D00E126B3C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223174"/>
                <a:ext cx="4038600" cy="411651"/>
              </a:xfrm>
              <a:prstGeom prst="rect">
                <a:avLst/>
              </a:prstGeom>
              <a:blipFill>
                <a:blip r:embed="rId2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2E75019-E3A2-45A8-BA44-5115C5921D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6378513"/>
              </p:ext>
            </p:extLst>
          </p:nvPr>
        </p:nvGraphicFramePr>
        <p:xfrm>
          <a:off x="838200" y="1816895"/>
          <a:ext cx="4343400" cy="2876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62492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D9BA7-B849-E29C-00C0-00B4BE8A8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komt het vandaan?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0EA65-3377-2CFD-EC19-29EF968E4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W.G. te Kamp (1977): </a:t>
            </a:r>
          </a:p>
          <a:p>
            <a:pPr lvl="1"/>
            <a:r>
              <a:rPr lang="nl-NL" dirty="0"/>
              <a:t>De term </a:t>
            </a:r>
            <a:r>
              <a:rPr lang="nl-NL" i="1" dirty="0"/>
              <a:t>limietwaarde</a:t>
            </a:r>
            <a:r>
              <a:rPr lang="nl-NL" dirty="0"/>
              <a:t> komt van </a:t>
            </a:r>
            <a:r>
              <a:rPr lang="nl-NL" dirty="0" err="1"/>
              <a:t>Meyerhof</a:t>
            </a:r>
            <a:endParaRPr lang="nl-NL" dirty="0"/>
          </a:p>
          <a:p>
            <a:pPr lvl="1"/>
            <a:r>
              <a:rPr lang="nl-NL" dirty="0"/>
              <a:t>In principe is de limietwaarde gelijk aan </a:t>
            </a:r>
            <a:r>
              <a:rPr lang="nl-NL" i="1" dirty="0" err="1"/>
              <a:t>q</a:t>
            </a:r>
            <a:r>
              <a:rPr lang="nl-NL" i="1" baseline="-25000" dirty="0" err="1"/>
              <a:t>c</a:t>
            </a:r>
            <a:endParaRPr lang="nl-NL" i="1" dirty="0"/>
          </a:p>
          <a:p>
            <a:pPr lvl="1"/>
            <a:r>
              <a:rPr lang="nl-NL" dirty="0"/>
              <a:t>Hoogste gemeten puntweerstand is echter ca. 15 MPa</a:t>
            </a:r>
          </a:p>
          <a:p>
            <a:pPr lvl="1"/>
            <a:r>
              <a:rPr lang="nl-NL" dirty="0"/>
              <a:t>Hoge horizontale spanningen kunnen afnemen door heien</a:t>
            </a:r>
          </a:p>
          <a:p>
            <a:pPr lvl="1"/>
            <a:r>
              <a:rPr lang="nl-NL" dirty="0"/>
              <a:t>Lagere limietwaarden voor niet-verdringende palen</a:t>
            </a:r>
          </a:p>
          <a:p>
            <a:pPr lvl="1"/>
            <a:r>
              <a:rPr lang="nl-NL" dirty="0"/>
              <a:t>&gt; 15 MPa is alleen van belang voor stalen palen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6F7EE8-F0A0-BE70-A8D4-0BC13970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Geotechniekdag 2023</a:t>
            </a:r>
            <a:endParaRPr lang="nl-N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D7FE67-3D6C-FC00-0CC6-E76620D36C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7602" y="3869418"/>
            <a:ext cx="4315028" cy="285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83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1BE79-F528-80D0-7EFE-AA8042B66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Van meting </a:t>
            </a:r>
            <a:r>
              <a:rPr lang="en-GB" dirty="0" err="1"/>
              <a:t>naar</a:t>
            </a:r>
            <a:r>
              <a:rPr lang="en-GB" dirty="0"/>
              <a:t> </a:t>
            </a:r>
            <a:r>
              <a:rPr lang="en-GB" dirty="0" err="1"/>
              <a:t>ontwerpmethode</a:t>
            </a:r>
            <a:r>
              <a:rPr lang="en-GB" dirty="0"/>
              <a:t> (I)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024EC-FC59-5CEB-4E5A-D7A612FA4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F18858-1058-D8A2-4728-54E316499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Geotechniekdag 2023</a:t>
            </a:r>
            <a:endParaRPr lang="nl-NL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B96DDA3-9F2E-466B-83C4-912AE33698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7113057"/>
              </p:ext>
            </p:extLst>
          </p:nvPr>
        </p:nvGraphicFramePr>
        <p:xfrm>
          <a:off x="838200" y="1825625"/>
          <a:ext cx="4572000" cy="269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5278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13C63-3B0E-74ED-CF0C-22AA21EB5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Van meting </a:t>
            </a:r>
            <a:r>
              <a:rPr lang="en-GB" dirty="0" err="1"/>
              <a:t>naar</a:t>
            </a:r>
            <a:r>
              <a:rPr lang="en-GB" dirty="0"/>
              <a:t> </a:t>
            </a:r>
            <a:r>
              <a:rPr lang="en-GB" dirty="0" err="1"/>
              <a:t>ontwerpmethode</a:t>
            </a:r>
            <a:r>
              <a:rPr lang="en-GB" dirty="0"/>
              <a:t> (II)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6A83B-AE5D-6557-5AB7-092CEEE6E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146D3-08E1-8E23-6466-F9EA8CECB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Geotechniekdag 2023</a:t>
            </a:r>
            <a:endParaRPr lang="nl-NL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62B8EC1-C175-4C9F-8D3B-BB3031BE43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9489578"/>
              </p:ext>
            </p:extLst>
          </p:nvPr>
        </p:nvGraphicFramePr>
        <p:xfrm>
          <a:off x="838200" y="1825625"/>
          <a:ext cx="4572000" cy="269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4957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13C63-3B0E-74ED-CF0C-22AA21EB5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Van meting </a:t>
            </a:r>
            <a:r>
              <a:rPr lang="en-GB" dirty="0" err="1"/>
              <a:t>naar</a:t>
            </a:r>
            <a:r>
              <a:rPr lang="en-GB" dirty="0"/>
              <a:t> </a:t>
            </a:r>
            <a:r>
              <a:rPr lang="en-GB" dirty="0" err="1"/>
              <a:t>ontwerpmethode</a:t>
            </a:r>
            <a:r>
              <a:rPr lang="en-GB" dirty="0"/>
              <a:t> (III)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6A83B-AE5D-6557-5AB7-092CEEE6E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146D3-08E1-8E23-6466-F9EA8CECB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Geotechniekdag 2023</a:t>
            </a:r>
            <a:endParaRPr lang="nl-NL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6493114-1BFB-38E6-A616-6673570B6192}"/>
              </a:ext>
            </a:extLst>
          </p:cNvPr>
          <p:cNvGraphicFramePr>
            <a:graphicFrameLocks/>
          </p:cNvGraphicFramePr>
          <p:nvPr/>
        </p:nvGraphicFramePr>
        <p:xfrm>
          <a:off x="838200" y="1825625"/>
          <a:ext cx="4572000" cy="269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4291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E34FD-5353-7878-4FCE-612535AB2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Van meting </a:t>
            </a:r>
            <a:r>
              <a:rPr lang="en-GB" dirty="0" err="1"/>
              <a:t>naar</a:t>
            </a:r>
            <a:r>
              <a:rPr lang="en-GB" dirty="0"/>
              <a:t> </a:t>
            </a:r>
            <a:r>
              <a:rPr lang="en-GB" dirty="0" err="1"/>
              <a:t>ontwerpmethode</a:t>
            </a:r>
            <a:r>
              <a:rPr lang="en-GB" dirty="0"/>
              <a:t> (IV)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6E3F8-104F-90CB-BD41-C9A954B24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4802AC-3DDB-1922-A034-5F6B7FA5F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Geotechniekdag 2023</a:t>
            </a:r>
            <a:endParaRPr lang="nl-NL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2F67D99-4CBA-4FD3-BBFD-28FC73657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3546483"/>
              </p:ext>
            </p:extLst>
          </p:nvPr>
        </p:nvGraphicFramePr>
        <p:xfrm>
          <a:off x="838200" y="1825625"/>
          <a:ext cx="4572000" cy="269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Arc 6">
            <a:extLst>
              <a:ext uri="{FF2B5EF4-FFF2-40B4-BE49-F238E27FC236}">
                <a16:creationId xmlns:a16="http://schemas.microsoft.com/office/drawing/2014/main" id="{82D1EA53-AB4E-FF17-0BAF-7384332B9FF5}"/>
              </a:ext>
            </a:extLst>
          </p:cNvPr>
          <p:cNvSpPr/>
          <p:nvPr/>
        </p:nvSpPr>
        <p:spPr>
          <a:xfrm>
            <a:off x="2083325" y="3685880"/>
            <a:ext cx="377072" cy="490194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A5D33FE-EDFC-F917-6AF9-E33D63B3CBAE}"/>
                  </a:ext>
                </a:extLst>
              </p:cNvPr>
              <p:cNvSpPr txBox="1"/>
              <p:nvPr/>
            </p:nvSpPr>
            <p:spPr>
              <a:xfrm>
                <a:off x="2368485" y="3540229"/>
                <a:ext cx="468983" cy="390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nl-NL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A5D33FE-EDFC-F917-6AF9-E33D63B3C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485" y="3540229"/>
                <a:ext cx="468983" cy="390748"/>
              </a:xfrm>
              <a:prstGeom prst="rect">
                <a:avLst/>
              </a:prstGeom>
              <a:blipFill>
                <a:blip r:embed="rId3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EDA1577-AE74-9F09-0C40-3CBC51909E58}"/>
              </a:ext>
            </a:extLst>
          </p:cNvPr>
          <p:cNvSpPr txBox="1"/>
          <p:nvPr/>
        </p:nvSpPr>
        <p:spPr>
          <a:xfrm>
            <a:off x="5314164" y="2987159"/>
            <a:ext cx="15636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 err="1"/>
              <a:t>limietwaarde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080635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699</Words>
  <Application>Microsoft Office PowerPoint</Application>
  <PresentationFormat>Widescreen</PresentationFormat>
  <Paragraphs>163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Office Theme</vt:lpstr>
      <vt:lpstr>Over limietwaarden en de paalpuntweerstand in zand</vt:lpstr>
      <vt:lpstr>Opzet van de presentatie</vt:lpstr>
      <vt:lpstr>TKI-project Axial Capacity of Piles in Sand</vt:lpstr>
      <vt:lpstr>Hoe staat het in NEN 9997-1?</vt:lpstr>
      <vt:lpstr>Waar komt het vandaan?</vt:lpstr>
      <vt:lpstr>Van meting naar ontwerpmethode (I)</vt:lpstr>
      <vt:lpstr>Van meting naar ontwerpmethode (II)</vt:lpstr>
      <vt:lpstr>Van meting naar ontwerpmethode (III)</vt:lpstr>
      <vt:lpstr>Van meting naar ontwerpmethode (IV)</vt:lpstr>
      <vt:lpstr>Wat zegt Van Dale?</vt:lpstr>
      <vt:lpstr>Wat zegt Van Tol?</vt:lpstr>
      <vt:lpstr>Dus wat te onderzoeken?</vt:lpstr>
      <vt:lpstr>Modelvorming</vt:lpstr>
      <vt:lpstr>Modelvorming</vt:lpstr>
      <vt:lpstr>Modelvorming</vt:lpstr>
      <vt:lpstr>Kalibratiekamer</vt:lpstr>
      <vt:lpstr>Modelpaal en instrumentatie</vt:lpstr>
      <vt:lpstr>Heien</vt:lpstr>
      <vt:lpstr>Filmpje?</vt:lpstr>
      <vt:lpstr>Eerste analyse</vt:lpstr>
      <vt:lpstr>Eerste analyse</vt:lpstr>
      <vt:lpstr>Invloed vorm en afmetingen </vt:lpstr>
      <vt:lpstr>Verbrijzeling</vt:lpstr>
      <vt:lpstr>Heien vs drukken</vt:lpstr>
      <vt:lpstr>Conclusies</vt:lpstr>
      <vt:lpstr>Discussie (I)</vt:lpstr>
      <vt:lpstr>Discussie (II)</vt:lpstr>
      <vt:lpstr>Discussie (III)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Limietwaarden voor de paalpuntweerstand in zand</dc:title>
  <dc:creator>Dirk de Lange</dc:creator>
  <cp:lastModifiedBy>Dirk de Lange</cp:lastModifiedBy>
  <cp:revision>6</cp:revision>
  <dcterms:created xsi:type="dcterms:W3CDTF">2023-11-03T13:06:30Z</dcterms:created>
  <dcterms:modified xsi:type="dcterms:W3CDTF">2023-11-07T16:23:51Z</dcterms:modified>
</cp:coreProperties>
</file>