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1" r:id="rId1"/>
  </p:sldMasterIdLst>
  <p:notesMasterIdLst>
    <p:notesMasterId r:id="rId18"/>
  </p:notesMasterIdLst>
  <p:handoutMasterIdLst>
    <p:handoutMasterId r:id="rId19"/>
  </p:handoutMasterIdLst>
  <p:sldIdLst>
    <p:sldId id="469" r:id="rId2"/>
    <p:sldId id="467" r:id="rId3"/>
    <p:sldId id="471" r:id="rId4"/>
    <p:sldId id="484" r:id="rId5"/>
    <p:sldId id="480" r:id="rId6"/>
    <p:sldId id="485" r:id="rId7"/>
    <p:sldId id="488" r:id="rId8"/>
    <p:sldId id="472" r:id="rId9"/>
    <p:sldId id="490" r:id="rId10"/>
    <p:sldId id="489" r:id="rId11"/>
    <p:sldId id="491" r:id="rId12"/>
    <p:sldId id="474" r:id="rId13"/>
    <p:sldId id="475" r:id="rId14"/>
    <p:sldId id="476" r:id="rId15"/>
    <p:sldId id="478" r:id="rId16"/>
    <p:sldId id="483" r:id="rId17"/>
  </p:sldIdLst>
  <p:sldSz cx="12192000" cy="6858000"/>
  <p:notesSz cx="6858000" cy="13335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vin Duffy" initials="KD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0A5D6"/>
    <a:srgbClr val="767676"/>
    <a:srgbClr val="00A6D6"/>
    <a:srgbClr val="454545"/>
    <a:srgbClr val="0C2340"/>
    <a:srgbClr val="EBF2FB"/>
    <a:srgbClr val="888888"/>
    <a:srgbClr val="0088B8"/>
    <a:srgbClr val="DCE8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2B5CFD-759E-4861-804B-424C34393230}" v="1" dt="2023-11-01T13:05:59.619"/>
    <p1510:client id="{74A1FF51-87A5-469F-8366-3DACBB220210}" v="863" dt="2023-11-01T12:59:28.9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33" autoAdjust="0"/>
    <p:restoredTop sz="94851" autoAdjust="0"/>
  </p:normalViewPr>
  <p:slideViewPr>
    <p:cSldViewPr snapToGrid="0" snapToObjects="1">
      <p:cViewPr varScale="1">
        <p:scale>
          <a:sx n="120" d="100"/>
          <a:sy n="120" d="100"/>
        </p:scale>
        <p:origin x="366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-104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vin Duffy" userId="749290342806f439" providerId="LiveId" clId="{C3D98936-7E08-427A-8B8D-A64AE6F02721}"/>
    <pc:docChg chg="undo custSel addSld delSld modSld sldOrd modMainMaster addSection delSection modSection">
      <pc:chgData name="Kevin Duffy" userId="749290342806f439" providerId="LiveId" clId="{C3D98936-7E08-427A-8B8D-A64AE6F02721}" dt="2020-09-13T12:03:01.766" v="2776" actId="1076"/>
      <pc:docMkLst>
        <pc:docMk/>
      </pc:docMkLst>
      <pc:sldChg chg="addSp delSp modSp">
        <pc:chgData name="Kevin Duffy" userId="749290342806f439" providerId="LiveId" clId="{C3D98936-7E08-427A-8B8D-A64AE6F02721}" dt="2020-09-10T14:51:11.528" v="2766" actId="478"/>
        <pc:sldMkLst>
          <pc:docMk/>
          <pc:sldMk cId="3087952304" sldId="256"/>
        </pc:sldMkLst>
        <pc:spChg chg="mod">
          <ac:chgData name="Kevin Duffy" userId="749290342806f439" providerId="LiveId" clId="{C3D98936-7E08-427A-8B8D-A64AE6F02721}" dt="2020-09-09T13:05:48.499" v="223" actId="20577"/>
          <ac:spMkLst>
            <pc:docMk/>
            <pc:sldMk cId="3087952304" sldId="256"/>
            <ac:spMk id="2" creationId="{00000000-0000-0000-0000-000000000000}"/>
          </ac:spMkLst>
        </pc:spChg>
        <pc:spChg chg="add del mod">
          <ac:chgData name="Kevin Duffy" userId="749290342806f439" providerId="LiveId" clId="{C3D98936-7E08-427A-8B8D-A64AE6F02721}" dt="2020-09-10T14:51:11.528" v="2766" actId="478"/>
          <ac:spMkLst>
            <pc:docMk/>
            <pc:sldMk cId="3087952304" sldId="256"/>
            <ac:spMk id="3" creationId="{F8B44FF2-69C5-40DF-8A41-20B0C1D01290}"/>
          </ac:spMkLst>
        </pc:spChg>
      </pc:sldChg>
      <pc:sldChg chg="modSp add">
        <pc:chgData name="Kevin Duffy" userId="749290342806f439" providerId="LiveId" clId="{C3D98936-7E08-427A-8B8D-A64AE6F02721}" dt="2020-09-09T14:22:28.608" v="1962" actId="20577"/>
        <pc:sldMkLst>
          <pc:docMk/>
          <pc:sldMk cId="1616249150" sldId="258"/>
        </pc:sldMkLst>
        <pc:spChg chg="mod">
          <ac:chgData name="Kevin Duffy" userId="749290342806f439" providerId="LiveId" clId="{C3D98936-7E08-427A-8B8D-A64AE6F02721}" dt="2020-09-09T14:22:28.608" v="1962" actId="20577"/>
          <ac:spMkLst>
            <pc:docMk/>
            <pc:sldMk cId="1616249150" sldId="258"/>
            <ac:spMk id="3" creationId="{BEDB2D03-3043-41D2-A798-CDBF35455A1A}"/>
          </ac:spMkLst>
        </pc:spChg>
      </pc:sldChg>
      <pc:sldChg chg="add modNotesTx">
        <pc:chgData name="Kevin Duffy" userId="749290342806f439" providerId="LiveId" clId="{C3D98936-7E08-427A-8B8D-A64AE6F02721}" dt="2020-09-09T15:06:03.357" v="2755" actId="20577"/>
        <pc:sldMkLst>
          <pc:docMk/>
          <pc:sldMk cId="2739464900" sldId="265"/>
        </pc:sldMkLst>
      </pc:sldChg>
      <pc:sldChg chg="add">
        <pc:chgData name="Kevin Duffy" userId="749290342806f439" providerId="LiveId" clId="{C3D98936-7E08-427A-8B8D-A64AE6F02721}" dt="2020-09-09T13:29:47.128" v="1592"/>
        <pc:sldMkLst>
          <pc:docMk/>
          <pc:sldMk cId="3013320607" sldId="266"/>
        </pc:sldMkLst>
      </pc:sldChg>
      <pc:sldChg chg="add">
        <pc:chgData name="Kevin Duffy" userId="749290342806f439" providerId="LiveId" clId="{C3D98936-7E08-427A-8B8D-A64AE6F02721}" dt="2020-09-09T13:29:47.128" v="1592"/>
        <pc:sldMkLst>
          <pc:docMk/>
          <pc:sldMk cId="3156258643" sldId="268"/>
        </pc:sldMkLst>
      </pc:sldChg>
      <pc:sldChg chg="add">
        <pc:chgData name="Kevin Duffy" userId="749290342806f439" providerId="LiveId" clId="{C3D98936-7E08-427A-8B8D-A64AE6F02721}" dt="2020-09-09T13:29:47.128" v="1592"/>
        <pc:sldMkLst>
          <pc:docMk/>
          <pc:sldMk cId="778560415" sldId="270"/>
        </pc:sldMkLst>
      </pc:sldChg>
      <pc:sldChg chg="add">
        <pc:chgData name="Kevin Duffy" userId="749290342806f439" providerId="LiveId" clId="{C3D98936-7E08-427A-8B8D-A64AE6F02721}" dt="2020-09-09T13:29:47.128" v="1592"/>
        <pc:sldMkLst>
          <pc:docMk/>
          <pc:sldMk cId="1334365293" sldId="271"/>
        </pc:sldMkLst>
      </pc:sldChg>
      <pc:sldChg chg="add">
        <pc:chgData name="Kevin Duffy" userId="749290342806f439" providerId="LiveId" clId="{C3D98936-7E08-427A-8B8D-A64AE6F02721}" dt="2020-09-09T13:29:47.128" v="1592"/>
        <pc:sldMkLst>
          <pc:docMk/>
          <pc:sldMk cId="2707898493" sldId="273"/>
        </pc:sldMkLst>
      </pc:sldChg>
      <pc:sldChg chg="add">
        <pc:chgData name="Kevin Duffy" userId="749290342806f439" providerId="LiveId" clId="{C3D98936-7E08-427A-8B8D-A64AE6F02721}" dt="2020-09-09T13:29:47.128" v="1592"/>
        <pc:sldMkLst>
          <pc:docMk/>
          <pc:sldMk cId="859079486" sldId="274"/>
        </pc:sldMkLst>
      </pc:sldChg>
      <pc:sldChg chg="add">
        <pc:chgData name="Kevin Duffy" userId="749290342806f439" providerId="LiveId" clId="{C3D98936-7E08-427A-8B8D-A64AE6F02721}" dt="2020-09-09T13:29:47.128" v="1592"/>
        <pc:sldMkLst>
          <pc:docMk/>
          <pc:sldMk cId="1775606363" sldId="275"/>
        </pc:sldMkLst>
      </pc:sldChg>
      <pc:sldChg chg="add">
        <pc:chgData name="Kevin Duffy" userId="749290342806f439" providerId="LiveId" clId="{C3D98936-7E08-427A-8B8D-A64AE6F02721}" dt="2020-09-09T13:29:47.128" v="1592"/>
        <pc:sldMkLst>
          <pc:docMk/>
          <pc:sldMk cId="1220372906" sldId="278"/>
        </pc:sldMkLst>
      </pc:sldChg>
      <pc:sldChg chg="add">
        <pc:chgData name="Kevin Duffy" userId="749290342806f439" providerId="LiveId" clId="{C3D98936-7E08-427A-8B8D-A64AE6F02721}" dt="2020-09-09T13:29:47.128" v="1592"/>
        <pc:sldMkLst>
          <pc:docMk/>
          <pc:sldMk cId="2994202778" sldId="279"/>
        </pc:sldMkLst>
      </pc:sldChg>
      <pc:sldChg chg="add">
        <pc:chgData name="Kevin Duffy" userId="749290342806f439" providerId="LiveId" clId="{C3D98936-7E08-427A-8B8D-A64AE6F02721}" dt="2020-09-09T13:29:47.128" v="1592"/>
        <pc:sldMkLst>
          <pc:docMk/>
          <pc:sldMk cId="2992895424" sldId="280"/>
        </pc:sldMkLst>
      </pc:sldChg>
      <pc:sldChg chg="add">
        <pc:chgData name="Kevin Duffy" userId="749290342806f439" providerId="LiveId" clId="{C3D98936-7E08-427A-8B8D-A64AE6F02721}" dt="2020-09-09T13:29:47.128" v="1592"/>
        <pc:sldMkLst>
          <pc:docMk/>
          <pc:sldMk cId="1804489718" sldId="281"/>
        </pc:sldMkLst>
      </pc:sldChg>
      <pc:sldChg chg="del">
        <pc:chgData name="Kevin Duffy" userId="749290342806f439" providerId="LiveId" clId="{C3D98936-7E08-427A-8B8D-A64AE6F02721}" dt="2020-09-09T13:12:08.001" v="568" actId="2696"/>
        <pc:sldMkLst>
          <pc:docMk/>
          <pc:sldMk cId="3962691970" sldId="305"/>
        </pc:sldMkLst>
      </pc:sldChg>
      <pc:sldChg chg="add">
        <pc:chgData name="Kevin Duffy" userId="749290342806f439" providerId="LiveId" clId="{C3D98936-7E08-427A-8B8D-A64AE6F02721}" dt="2020-09-09T13:29:47.128" v="1592"/>
        <pc:sldMkLst>
          <pc:docMk/>
          <pc:sldMk cId="3029247180" sldId="311"/>
        </pc:sldMkLst>
      </pc:sldChg>
      <pc:sldChg chg="add del">
        <pc:chgData name="Kevin Duffy" userId="749290342806f439" providerId="LiveId" clId="{C3D98936-7E08-427A-8B8D-A64AE6F02721}" dt="2020-09-09T13:30:47.949" v="1609" actId="2696"/>
        <pc:sldMkLst>
          <pc:docMk/>
          <pc:sldMk cId="2218109375" sldId="349"/>
        </pc:sldMkLst>
      </pc:sldChg>
      <pc:sldChg chg="add del">
        <pc:chgData name="Kevin Duffy" userId="749290342806f439" providerId="LiveId" clId="{C3D98936-7E08-427A-8B8D-A64AE6F02721}" dt="2020-09-09T13:25:00.826" v="1432"/>
        <pc:sldMkLst>
          <pc:docMk/>
          <pc:sldMk cId="2175661426" sldId="350"/>
        </pc:sldMkLst>
      </pc:sldChg>
      <pc:sldChg chg="add del">
        <pc:chgData name="Kevin Duffy" userId="749290342806f439" providerId="LiveId" clId="{C3D98936-7E08-427A-8B8D-A64AE6F02721}" dt="2020-09-09T13:25:00.826" v="1432"/>
        <pc:sldMkLst>
          <pc:docMk/>
          <pc:sldMk cId="2928729513" sldId="351"/>
        </pc:sldMkLst>
      </pc:sldChg>
      <pc:sldChg chg="modSp">
        <pc:chgData name="Kevin Duffy" userId="749290342806f439" providerId="LiveId" clId="{C3D98936-7E08-427A-8B8D-A64AE6F02721}" dt="2020-09-09T13:11:23.267" v="567" actId="14100"/>
        <pc:sldMkLst>
          <pc:docMk/>
          <pc:sldMk cId="901547867" sldId="352"/>
        </pc:sldMkLst>
        <pc:spChg chg="mod">
          <ac:chgData name="Kevin Duffy" userId="749290342806f439" providerId="LiveId" clId="{C3D98936-7E08-427A-8B8D-A64AE6F02721}" dt="2020-09-09T13:11:12.563" v="561" actId="403"/>
          <ac:spMkLst>
            <pc:docMk/>
            <pc:sldMk cId="901547867" sldId="352"/>
            <ac:spMk id="18" creationId="{D1BE4F12-7D8C-4F23-959D-4DBEDC23DE33}"/>
          </ac:spMkLst>
        </pc:spChg>
        <pc:spChg chg="mod">
          <ac:chgData name="Kevin Duffy" userId="749290342806f439" providerId="LiveId" clId="{C3D98936-7E08-427A-8B8D-A64AE6F02721}" dt="2020-09-09T13:11:23.267" v="567" actId="14100"/>
          <ac:spMkLst>
            <pc:docMk/>
            <pc:sldMk cId="901547867" sldId="352"/>
            <ac:spMk id="20" creationId="{1B31ACAE-B5D6-48BE-BD68-75AD59585603}"/>
          </ac:spMkLst>
        </pc:spChg>
        <pc:picChg chg="mod">
          <ac:chgData name="Kevin Duffy" userId="749290342806f439" providerId="LiveId" clId="{C3D98936-7E08-427A-8B8D-A64AE6F02721}" dt="2020-09-09T13:11:15.688" v="563" actId="1076"/>
          <ac:picMkLst>
            <pc:docMk/>
            <pc:sldMk cId="901547867" sldId="352"/>
            <ac:picMk id="5" creationId="{1A83A3F6-FE93-4C3B-ADC8-1950F47D3BC6}"/>
          </ac:picMkLst>
        </pc:picChg>
      </pc:sldChg>
      <pc:sldChg chg="del">
        <pc:chgData name="Kevin Duffy" userId="749290342806f439" providerId="LiveId" clId="{C3D98936-7E08-427A-8B8D-A64AE6F02721}" dt="2020-09-10T14:51:24.629" v="2767" actId="2696"/>
        <pc:sldMkLst>
          <pc:docMk/>
          <pc:sldMk cId="386542593" sldId="355"/>
        </pc:sldMkLst>
      </pc:sldChg>
      <pc:sldChg chg="del">
        <pc:chgData name="Kevin Duffy" userId="749290342806f439" providerId="LiveId" clId="{C3D98936-7E08-427A-8B8D-A64AE6F02721}" dt="2020-09-10T14:51:56.706" v="2768" actId="2696"/>
        <pc:sldMkLst>
          <pc:docMk/>
          <pc:sldMk cId="113377657" sldId="357"/>
        </pc:sldMkLst>
      </pc:sldChg>
      <pc:sldChg chg="modSp">
        <pc:chgData name="Kevin Duffy" userId="749290342806f439" providerId="LiveId" clId="{C3D98936-7E08-427A-8B8D-A64AE6F02721}" dt="2020-09-09T13:26:56.073" v="1470" actId="404"/>
        <pc:sldMkLst>
          <pc:docMk/>
          <pc:sldMk cId="2882182499" sldId="365"/>
        </pc:sldMkLst>
        <pc:spChg chg="mod">
          <ac:chgData name="Kevin Duffy" userId="749290342806f439" providerId="LiveId" clId="{C3D98936-7E08-427A-8B8D-A64AE6F02721}" dt="2020-09-09T13:26:56.073" v="1470" actId="404"/>
          <ac:spMkLst>
            <pc:docMk/>
            <pc:sldMk cId="2882182499" sldId="365"/>
            <ac:spMk id="3" creationId="{9C673C92-B480-425B-9F60-5BB72A0ADE28}"/>
          </ac:spMkLst>
        </pc:spChg>
      </pc:sldChg>
      <pc:sldChg chg="del">
        <pc:chgData name="Kevin Duffy" userId="749290342806f439" providerId="LiveId" clId="{C3D98936-7E08-427A-8B8D-A64AE6F02721}" dt="2020-09-10T14:52:30.697" v="2769" actId="2696"/>
        <pc:sldMkLst>
          <pc:docMk/>
          <pc:sldMk cId="542358565" sldId="372"/>
        </pc:sldMkLst>
      </pc:sldChg>
      <pc:sldChg chg="modSp del">
        <pc:chgData name="Kevin Duffy" userId="749290342806f439" providerId="LiveId" clId="{C3D98936-7E08-427A-8B8D-A64AE6F02721}" dt="2020-09-10T14:57:16.529" v="2771" actId="2696"/>
        <pc:sldMkLst>
          <pc:docMk/>
          <pc:sldMk cId="1651876784" sldId="373"/>
        </pc:sldMkLst>
        <pc:spChg chg="mod">
          <ac:chgData name="Kevin Duffy" userId="749290342806f439" providerId="LiveId" clId="{C3D98936-7E08-427A-8B8D-A64AE6F02721}" dt="2020-09-09T13:31:07.857" v="1660" actId="13926"/>
          <ac:spMkLst>
            <pc:docMk/>
            <pc:sldMk cId="1651876784" sldId="373"/>
            <ac:spMk id="3" creationId="{85D992CE-DE72-404C-90A2-FB08E6D3EEEB}"/>
          </ac:spMkLst>
        </pc:spChg>
      </pc:sldChg>
      <pc:sldChg chg="addSp delSp">
        <pc:chgData name="Kevin Duffy" userId="749290342806f439" providerId="LiveId" clId="{C3D98936-7E08-427A-8B8D-A64AE6F02721}" dt="2020-09-09T13:17:53.639" v="843"/>
        <pc:sldMkLst>
          <pc:docMk/>
          <pc:sldMk cId="3051448230" sldId="375"/>
        </pc:sldMkLst>
        <pc:picChg chg="add del">
          <ac:chgData name="Kevin Duffy" userId="749290342806f439" providerId="LiveId" clId="{C3D98936-7E08-427A-8B8D-A64AE6F02721}" dt="2020-09-09T13:17:53.639" v="843"/>
          <ac:picMkLst>
            <pc:docMk/>
            <pc:sldMk cId="3051448230" sldId="375"/>
            <ac:picMk id="10" creationId="{31C44290-47BE-45E6-AD51-B0F0ACE261AD}"/>
          </ac:picMkLst>
        </pc:picChg>
      </pc:sldChg>
      <pc:sldChg chg="del">
        <pc:chgData name="Kevin Duffy" userId="749290342806f439" providerId="LiveId" clId="{C3D98936-7E08-427A-8B8D-A64AE6F02721}" dt="2020-09-10T14:54:41.983" v="2770" actId="2696"/>
        <pc:sldMkLst>
          <pc:docMk/>
          <pc:sldMk cId="2323305656" sldId="380"/>
        </pc:sldMkLst>
      </pc:sldChg>
      <pc:sldChg chg="modSp">
        <pc:chgData name="Kevin Duffy" userId="749290342806f439" providerId="LiveId" clId="{C3D98936-7E08-427A-8B8D-A64AE6F02721}" dt="2020-09-09T13:08:11.597" v="276" actId="20577"/>
        <pc:sldMkLst>
          <pc:docMk/>
          <pc:sldMk cId="3865105565" sldId="388"/>
        </pc:sldMkLst>
        <pc:spChg chg="mod">
          <ac:chgData name="Kevin Duffy" userId="749290342806f439" providerId="LiveId" clId="{C3D98936-7E08-427A-8B8D-A64AE6F02721}" dt="2020-09-09T13:08:11.597" v="276" actId="20577"/>
          <ac:spMkLst>
            <pc:docMk/>
            <pc:sldMk cId="3865105565" sldId="388"/>
            <ac:spMk id="2" creationId="{00000000-0000-0000-0000-000000000000}"/>
          </ac:spMkLst>
        </pc:spChg>
      </pc:sldChg>
      <pc:sldChg chg="del">
        <pc:chgData name="Kevin Duffy" userId="749290342806f439" providerId="LiveId" clId="{C3D98936-7E08-427A-8B8D-A64AE6F02721}" dt="2020-09-10T14:47:09.180" v="2759" actId="2696"/>
        <pc:sldMkLst>
          <pc:docMk/>
          <pc:sldMk cId="4053092248" sldId="391"/>
        </pc:sldMkLst>
      </pc:sldChg>
      <pc:sldChg chg="del">
        <pc:chgData name="Kevin Duffy" userId="749290342806f439" providerId="LiveId" clId="{C3D98936-7E08-427A-8B8D-A64AE6F02721}" dt="2020-09-10T14:47:09.430" v="2760" actId="2696"/>
        <pc:sldMkLst>
          <pc:docMk/>
          <pc:sldMk cId="1459084259" sldId="392"/>
        </pc:sldMkLst>
      </pc:sldChg>
      <pc:sldChg chg="del">
        <pc:chgData name="Kevin Duffy" userId="749290342806f439" providerId="LiveId" clId="{C3D98936-7E08-427A-8B8D-A64AE6F02721}" dt="2020-09-10T14:47:26.270" v="2761" actId="2696"/>
        <pc:sldMkLst>
          <pc:docMk/>
          <pc:sldMk cId="2023102827" sldId="409"/>
        </pc:sldMkLst>
      </pc:sldChg>
      <pc:sldChg chg="del">
        <pc:chgData name="Kevin Duffy" userId="749290342806f439" providerId="LiveId" clId="{C3D98936-7E08-427A-8B8D-A64AE6F02721}" dt="2020-09-10T14:47:26.292" v="2762" actId="2696"/>
        <pc:sldMkLst>
          <pc:docMk/>
          <pc:sldMk cId="3123706783" sldId="410"/>
        </pc:sldMkLst>
      </pc:sldChg>
      <pc:sldChg chg="del">
        <pc:chgData name="Kevin Duffy" userId="749290342806f439" providerId="LiveId" clId="{C3D98936-7E08-427A-8B8D-A64AE6F02721}" dt="2020-09-10T14:47:26.324" v="2763" actId="2696"/>
        <pc:sldMkLst>
          <pc:docMk/>
          <pc:sldMk cId="1812306472" sldId="411"/>
        </pc:sldMkLst>
      </pc:sldChg>
      <pc:sldChg chg="modSp">
        <pc:chgData name="Kevin Duffy" userId="749290342806f439" providerId="LiveId" clId="{C3D98936-7E08-427A-8B8D-A64AE6F02721}" dt="2020-09-09T13:09:55.041" v="279" actId="1076"/>
        <pc:sldMkLst>
          <pc:docMk/>
          <pc:sldMk cId="2706027315" sldId="412"/>
        </pc:sldMkLst>
        <pc:spChg chg="mod">
          <ac:chgData name="Kevin Duffy" userId="749290342806f439" providerId="LiveId" clId="{C3D98936-7E08-427A-8B8D-A64AE6F02721}" dt="2020-09-09T13:09:55.041" v="279" actId="1076"/>
          <ac:spMkLst>
            <pc:docMk/>
            <pc:sldMk cId="2706027315" sldId="412"/>
            <ac:spMk id="2" creationId="{00000000-0000-0000-0000-000000000000}"/>
          </ac:spMkLst>
        </pc:spChg>
      </pc:sldChg>
      <pc:sldChg chg="modSp del">
        <pc:chgData name="Kevin Duffy" userId="749290342806f439" providerId="LiveId" clId="{C3D98936-7E08-427A-8B8D-A64AE6F02721}" dt="2020-09-09T13:02:38.671" v="113" actId="2696"/>
        <pc:sldMkLst>
          <pc:docMk/>
          <pc:sldMk cId="2784590171" sldId="414"/>
        </pc:sldMkLst>
        <pc:spChg chg="mod">
          <ac:chgData name="Kevin Duffy" userId="749290342806f439" providerId="LiveId" clId="{C3D98936-7E08-427A-8B8D-A64AE6F02721}" dt="2020-09-09T13:01:58.745" v="22" actId="20577"/>
          <ac:spMkLst>
            <pc:docMk/>
            <pc:sldMk cId="2784590171" sldId="414"/>
            <ac:spMk id="4" creationId="{32F90512-66DC-44D6-B652-E2EB03684DA4}"/>
          </ac:spMkLst>
        </pc:spChg>
      </pc:sldChg>
      <pc:sldChg chg="modSp">
        <pc:chgData name="Kevin Duffy" userId="749290342806f439" providerId="LiveId" clId="{C3D98936-7E08-427A-8B8D-A64AE6F02721}" dt="2020-09-09T13:04:03.256" v="163" actId="20577"/>
        <pc:sldMkLst>
          <pc:docMk/>
          <pc:sldMk cId="1313827140" sldId="415"/>
        </pc:sldMkLst>
        <pc:spChg chg="mod">
          <ac:chgData name="Kevin Duffy" userId="749290342806f439" providerId="LiveId" clId="{C3D98936-7E08-427A-8B8D-A64AE6F02721}" dt="2020-09-09T13:04:03.256" v="163" actId="20577"/>
          <ac:spMkLst>
            <pc:docMk/>
            <pc:sldMk cId="1313827140" sldId="415"/>
            <ac:spMk id="3" creationId="{00000000-0000-0000-0000-000000000000}"/>
          </ac:spMkLst>
        </pc:spChg>
      </pc:sldChg>
      <pc:sldChg chg="addSp modSp">
        <pc:chgData name="Kevin Duffy" userId="749290342806f439" providerId="LiveId" clId="{C3D98936-7E08-427A-8B8D-A64AE6F02721}" dt="2020-09-10T14:45:05.387" v="2758" actId="13926"/>
        <pc:sldMkLst>
          <pc:docMk/>
          <pc:sldMk cId="794606890" sldId="416"/>
        </pc:sldMkLst>
        <pc:spChg chg="add mod">
          <ac:chgData name="Kevin Duffy" userId="749290342806f439" providerId="LiveId" clId="{C3D98936-7E08-427A-8B8D-A64AE6F02721}" dt="2020-09-10T14:45:05.387" v="2758" actId="13926"/>
          <ac:spMkLst>
            <pc:docMk/>
            <pc:sldMk cId="794606890" sldId="416"/>
            <ac:spMk id="4" creationId="{E44279D1-7CEC-4ACC-9DA4-48DCAB29BE35}"/>
          </ac:spMkLst>
        </pc:spChg>
        <pc:picChg chg="mod">
          <ac:chgData name="Kevin Duffy" userId="749290342806f439" providerId="LiveId" clId="{C3D98936-7E08-427A-8B8D-A64AE6F02721}" dt="2020-09-09T13:09:52.656" v="278" actId="1076"/>
          <ac:picMkLst>
            <pc:docMk/>
            <pc:sldMk cId="794606890" sldId="416"/>
            <ac:picMk id="2" creationId="{C87B2075-50C0-4AFB-8D77-EBCA156E3B78}"/>
          </ac:picMkLst>
        </pc:picChg>
      </pc:sldChg>
      <pc:sldChg chg="add del ord">
        <pc:chgData name="Kevin Duffy" userId="749290342806f439" providerId="LiveId" clId="{C3D98936-7E08-427A-8B8D-A64AE6F02721}" dt="2020-09-09T13:02:53.531" v="134" actId="2696"/>
        <pc:sldMkLst>
          <pc:docMk/>
          <pc:sldMk cId="4172230742" sldId="417"/>
        </pc:sldMkLst>
      </pc:sldChg>
      <pc:sldChg chg="addSp delSp modSp add ord">
        <pc:chgData name="Kevin Duffy" userId="749290342806f439" providerId="LiveId" clId="{C3D98936-7E08-427A-8B8D-A64AE6F02721}" dt="2020-09-09T13:01:48.171" v="16" actId="1076"/>
        <pc:sldMkLst>
          <pc:docMk/>
          <pc:sldMk cId="1043110081" sldId="418"/>
        </pc:sldMkLst>
        <pc:spChg chg="mod">
          <ac:chgData name="Kevin Duffy" userId="749290342806f439" providerId="LiveId" clId="{C3D98936-7E08-427A-8B8D-A64AE6F02721}" dt="2020-09-09T13:01:43.737" v="13" actId="120"/>
          <ac:spMkLst>
            <pc:docMk/>
            <pc:sldMk cId="1043110081" sldId="418"/>
            <ac:spMk id="2" creationId="{00000000-0000-0000-0000-000000000000}"/>
          </ac:spMkLst>
        </pc:spChg>
        <pc:spChg chg="del">
          <ac:chgData name="Kevin Duffy" userId="749290342806f439" providerId="LiveId" clId="{C3D98936-7E08-427A-8B8D-A64AE6F02721}" dt="2020-09-09T13:01:40.029" v="6" actId="478"/>
          <ac:spMkLst>
            <pc:docMk/>
            <pc:sldMk cId="1043110081" sldId="418"/>
            <ac:spMk id="3" creationId="{00000000-0000-0000-0000-000000000000}"/>
          </ac:spMkLst>
        </pc:spChg>
        <pc:spChg chg="add mod">
          <ac:chgData name="Kevin Duffy" userId="749290342806f439" providerId="LiveId" clId="{C3D98936-7E08-427A-8B8D-A64AE6F02721}" dt="2020-09-09T13:01:40.029" v="6" actId="478"/>
          <ac:spMkLst>
            <pc:docMk/>
            <pc:sldMk cId="1043110081" sldId="418"/>
            <ac:spMk id="5" creationId="{8F8F3895-1C42-479B-86AD-566151E86D13}"/>
          </ac:spMkLst>
        </pc:spChg>
        <pc:picChg chg="add mod">
          <ac:chgData name="Kevin Duffy" userId="749290342806f439" providerId="LiveId" clId="{C3D98936-7E08-427A-8B8D-A64AE6F02721}" dt="2020-09-09T13:01:48.171" v="16" actId="1076"/>
          <ac:picMkLst>
            <pc:docMk/>
            <pc:sldMk cId="1043110081" sldId="418"/>
            <ac:picMk id="6" creationId="{D5A75FC7-04C3-43AE-9605-5875B08A7EA8}"/>
          </ac:picMkLst>
        </pc:picChg>
      </pc:sldChg>
      <pc:sldChg chg="add del">
        <pc:chgData name="Kevin Duffy" userId="749290342806f439" providerId="LiveId" clId="{C3D98936-7E08-427A-8B8D-A64AE6F02721}" dt="2020-09-09T13:00:56.511" v="3"/>
        <pc:sldMkLst>
          <pc:docMk/>
          <pc:sldMk cId="1340734443" sldId="418"/>
        </pc:sldMkLst>
      </pc:sldChg>
      <pc:sldChg chg="modSp add">
        <pc:chgData name="Kevin Duffy" userId="749290342806f439" providerId="LiveId" clId="{C3D98936-7E08-427A-8B8D-A64AE6F02721}" dt="2020-09-13T12:03:01.766" v="2776" actId="1076"/>
        <pc:sldMkLst>
          <pc:docMk/>
          <pc:sldMk cId="879814337" sldId="419"/>
        </pc:sldMkLst>
        <pc:spChg chg="mod">
          <ac:chgData name="Kevin Duffy" userId="749290342806f439" providerId="LiveId" clId="{C3D98936-7E08-427A-8B8D-A64AE6F02721}" dt="2020-09-13T12:03:01.766" v="2776" actId="1076"/>
          <ac:spMkLst>
            <pc:docMk/>
            <pc:sldMk cId="879814337" sldId="419"/>
            <ac:spMk id="2" creationId="{0A4179F3-1502-4FED-A187-8B25D970C317}"/>
          </ac:spMkLst>
        </pc:spChg>
        <pc:spChg chg="mod">
          <ac:chgData name="Kevin Duffy" userId="749290342806f439" providerId="LiveId" clId="{C3D98936-7E08-427A-8B8D-A64AE6F02721}" dt="2020-09-09T14:32:31.911" v="2646" actId="207"/>
          <ac:spMkLst>
            <pc:docMk/>
            <pc:sldMk cId="879814337" sldId="419"/>
            <ac:spMk id="3" creationId="{4D6FF556-A84F-4D28-B796-DCAC173B5326}"/>
          </ac:spMkLst>
        </pc:spChg>
      </pc:sldChg>
      <pc:sldChg chg="modSp add ord">
        <pc:chgData name="Kevin Duffy" userId="749290342806f439" providerId="LiveId" clId="{C3D98936-7E08-427A-8B8D-A64AE6F02721}" dt="2020-09-09T13:03:09.137" v="155" actId="20577"/>
        <pc:sldMkLst>
          <pc:docMk/>
          <pc:sldMk cId="152211806" sldId="420"/>
        </pc:sldMkLst>
        <pc:spChg chg="mod">
          <ac:chgData name="Kevin Duffy" userId="749290342806f439" providerId="LiveId" clId="{C3D98936-7E08-427A-8B8D-A64AE6F02721}" dt="2020-09-09T13:03:09.137" v="155" actId="20577"/>
          <ac:spMkLst>
            <pc:docMk/>
            <pc:sldMk cId="152211806" sldId="420"/>
            <ac:spMk id="2" creationId="{5C494EFE-A1DF-45BD-95FB-7B9AE682F52A}"/>
          </ac:spMkLst>
        </pc:spChg>
      </pc:sldChg>
      <pc:sldChg chg="modSp add del">
        <pc:chgData name="Kevin Duffy" userId="749290342806f439" providerId="LiveId" clId="{C3D98936-7E08-427A-8B8D-A64AE6F02721}" dt="2020-09-09T13:06:36.758" v="272" actId="2696"/>
        <pc:sldMkLst>
          <pc:docMk/>
          <pc:sldMk cId="1610359900" sldId="421"/>
        </pc:sldMkLst>
        <pc:spChg chg="mod">
          <ac:chgData name="Kevin Duffy" userId="749290342806f439" providerId="LiveId" clId="{C3D98936-7E08-427A-8B8D-A64AE6F02721}" dt="2020-09-09T13:04:42.376" v="201" actId="20577"/>
          <ac:spMkLst>
            <pc:docMk/>
            <pc:sldMk cId="1610359900" sldId="421"/>
            <ac:spMk id="2" creationId="{E8BA5D62-8FF8-41A7-9F51-AF7FFE210F1F}"/>
          </ac:spMkLst>
        </pc:spChg>
      </pc:sldChg>
      <pc:sldChg chg="addSp modSp add ord">
        <pc:chgData name="Kevin Duffy" userId="749290342806f439" providerId="LiveId" clId="{C3D98936-7E08-427A-8B8D-A64AE6F02721}" dt="2020-09-10T14:09:07.617" v="2757"/>
        <pc:sldMkLst>
          <pc:docMk/>
          <pc:sldMk cId="100444601" sldId="422"/>
        </pc:sldMkLst>
        <pc:spChg chg="add mod">
          <ac:chgData name="Kevin Duffy" userId="749290342806f439" providerId="LiveId" clId="{C3D98936-7E08-427A-8B8D-A64AE6F02721}" dt="2020-09-09T13:06:34.299" v="271" actId="20577"/>
          <ac:spMkLst>
            <pc:docMk/>
            <pc:sldMk cId="100444601" sldId="422"/>
            <ac:spMk id="2" creationId="{1EE6357D-C7C3-4303-B002-6B44903E57F0}"/>
          </ac:spMkLst>
        </pc:spChg>
      </pc:sldChg>
      <pc:sldChg chg="add del">
        <pc:chgData name="Kevin Duffy" userId="749290342806f439" providerId="LiveId" clId="{C3D98936-7E08-427A-8B8D-A64AE6F02721}" dt="2020-09-09T13:06:17.998" v="227"/>
        <pc:sldMkLst>
          <pc:docMk/>
          <pc:sldMk cId="1129379987" sldId="422"/>
        </pc:sldMkLst>
      </pc:sldChg>
      <pc:sldChg chg="add del">
        <pc:chgData name="Kevin Duffy" userId="749290342806f439" providerId="LiveId" clId="{C3D98936-7E08-427A-8B8D-A64AE6F02721}" dt="2020-09-09T13:06:06.018" v="225"/>
        <pc:sldMkLst>
          <pc:docMk/>
          <pc:sldMk cId="2831804909" sldId="422"/>
        </pc:sldMkLst>
      </pc:sldChg>
      <pc:sldChg chg="addSp delSp modSp add">
        <pc:chgData name="Kevin Duffy" userId="749290342806f439" providerId="LiveId" clId="{C3D98936-7E08-427A-8B8D-A64AE6F02721}" dt="2020-09-09T13:37:36.791" v="1755" actId="20577"/>
        <pc:sldMkLst>
          <pc:docMk/>
          <pc:sldMk cId="2177434591" sldId="423"/>
        </pc:sldMkLst>
        <pc:spChg chg="mod">
          <ac:chgData name="Kevin Duffy" userId="749290342806f439" providerId="LiveId" clId="{C3D98936-7E08-427A-8B8D-A64AE6F02721}" dt="2020-09-09T13:12:59.234" v="639" actId="20577"/>
          <ac:spMkLst>
            <pc:docMk/>
            <pc:sldMk cId="2177434591" sldId="423"/>
            <ac:spMk id="2" creationId="{5685722E-BFE5-42A1-A128-8963167DBCEC}"/>
          </ac:spMkLst>
        </pc:spChg>
        <pc:spChg chg="del">
          <ac:chgData name="Kevin Duffy" userId="749290342806f439" providerId="LiveId" clId="{C3D98936-7E08-427A-8B8D-A64AE6F02721}" dt="2020-09-09T13:26:29.290" v="1468" actId="478"/>
          <ac:spMkLst>
            <pc:docMk/>
            <pc:sldMk cId="2177434591" sldId="423"/>
            <ac:spMk id="3" creationId="{C9D1ACCB-E52B-4DAC-8D52-FAA4DDDE0198}"/>
          </ac:spMkLst>
        </pc:spChg>
        <pc:graphicFrameChg chg="add mod modGraphic">
          <ac:chgData name="Kevin Duffy" userId="749290342806f439" providerId="LiveId" clId="{C3D98936-7E08-427A-8B8D-A64AE6F02721}" dt="2020-09-09T13:37:36.791" v="1755" actId="20577"/>
          <ac:graphicFrameMkLst>
            <pc:docMk/>
            <pc:sldMk cId="2177434591" sldId="423"/>
            <ac:graphicFrameMk id="4" creationId="{9A038222-917A-411A-B737-04CFE3662CBB}"/>
          </ac:graphicFrameMkLst>
        </pc:graphicFrameChg>
      </pc:sldChg>
      <pc:sldChg chg="add del">
        <pc:chgData name="Kevin Duffy" userId="749290342806f439" providerId="LiveId" clId="{C3D98936-7E08-427A-8B8D-A64AE6F02721}" dt="2020-09-09T13:27:03.967" v="1471" actId="2696"/>
        <pc:sldMkLst>
          <pc:docMk/>
          <pc:sldMk cId="1024628485" sldId="424"/>
        </pc:sldMkLst>
      </pc:sldChg>
      <pc:sldChg chg="addSp delSp modSp add">
        <pc:chgData name="Kevin Duffy" userId="749290342806f439" providerId="LiveId" clId="{C3D98936-7E08-427A-8B8D-A64AE6F02721}" dt="2020-09-09T13:26:18.492" v="1467" actId="13926"/>
        <pc:sldMkLst>
          <pc:docMk/>
          <pc:sldMk cId="584783792" sldId="425"/>
        </pc:sldMkLst>
        <pc:spChg chg="mod">
          <ac:chgData name="Kevin Duffy" userId="749290342806f439" providerId="LiveId" clId="{C3D98936-7E08-427A-8B8D-A64AE6F02721}" dt="2020-09-09T13:13:15.517" v="655" actId="20577"/>
          <ac:spMkLst>
            <pc:docMk/>
            <pc:sldMk cId="584783792" sldId="425"/>
            <ac:spMk id="2" creationId="{93D002F7-3F7C-475A-9278-079F9E7CA870}"/>
          </ac:spMkLst>
        </pc:spChg>
        <pc:spChg chg="mod">
          <ac:chgData name="Kevin Duffy" userId="749290342806f439" providerId="LiveId" clId="{C3D98936-7E08-427A-8B8D-A64AE6F02721}" dt="2020-09-09T13:26:18.492" v="1467" actId="13926"/>
          <ac:spMkLst>
            <pc:docMk/>
            <pc:sldMk cId="584783792" sldId="425"/>
            <ac:spMk id="3" creationId="{67282778-8516-4698-8890-D4F25D8A17CD}"/>
          </ac:spMkLst>
        </pc:spChg>
        <pc:spChg chg="add mod">
          <ac:chgData name="Kevin Duffy" userId="749290342806f439" providerId="LiveId" clId="{C3D98936-7E08-427A-8B8D-A64AE6F02721}" dt="2020-09-09T13:14:29.103" v="758" actId="20577"/>
          <ac:spMkLst>
            <pc:docMk/>
            <pc:sldMk cId="584783792" sldId="425"/>
            <ac:spMk id="39" creationId="{3BBDF84D-1BA2-4335-9898-7DAF7EE70443}"/>
          </ac:spMkLst>
        </pc:spChg>
        <pc:picChg chg="add del mod">
          <ac:chgData name="Kevin Duffy" userId="749290342806f439" providerId="LiveId" clId="{C3D98936-7E08-427A-8B8D-A64AE6F02721}" dt="2020-09-09T13:14:01.648" v="661"/>
          <ac:picMkLst>
            <pc:docMk/>
            <pc:sldMk cId="584783792" sldId="425"/>
            <ac:picMk id="28" creationId="{26F36634-EA2F-48D4-B0A6-A4570CE59102}"/>
          </ac:picMkLst>
        </pc:picChg>
        <pc:inkChg chg="add del mod">
          <ac:chgData name="Kevin Duffy" userId="749290342806f439" providerId="LiveId" clId="{C3D98936-7E08-427A-8B8D-A64AE6F02721}" dt="2020-09-09T13:14:01.648" v="661"/>
          <ac:inkMkLst>
            <pc:docMk/>
            <pc:sldMk cId="584783792" sldId="425"/>
            <ac:inkMk id="4" creationId="{4C1AAE36-508D-4CDE-AE86-52C602112308}"/>
          </ac:inkMkLst>
        </pc:inkChg>
        <pc:inkChg chg="add del mod">
          <ac:chgData name="Kevin Duffy" userId="749290342806f439" providerId="LiveId" clId="{C3D98936-7E08-427A-8B8D-A64AE6F02721}" dt="2020-09-09T13:14:01.648" v="661"/>
          <ac:inkMkLst>
            <pc:docMk/>
            <pc:sldMk cId="584783792" sldId="425"/>
            <ac:inkMk id="5" creationId="{E9EB782B-7ACA-4A9F-B3EB-80353D49DF2C}"/>
          </ac:inkMkLst>
        </pc:inkChg>
        <pc:inkChg chg="add del mod">
          <ac:chgData name="Kevin Duffy" userId="749290342806f439" providerId="LiveId" clId="{C3D98936-7E08-427A-8B8D-A64AE6F02721}" dt="2020-09-09T13:14:01.648" v="661"/>
          <ac:inkMkLst>
            <pc:docMk/>
            <pc:sldMk cId="584783792" sldId="425"/>
            <ac:inkMk id="6" creationId="{F7BD5139-690F-420B-AC09-4B0F7C1CACC8}"/>
          </ac:inkMkLst>
        </pc:inkChg>
        <pc:inkChg chg="add del mod">
          <ac:chgData name="Kevin Duffy" userId="749290342806f439" providerId="LiveId" clId="{C3D98936-7E08-427A-8B8D-A64AE6F02721}" dt="2020-09-09T13:14:01.648" v="661"/>
          <ac:inkMkLst>
            <pc:docMk/>
            <pc:sldMk cId="584783792" sldId="425"/>
            <ac:inkMk id="7" creationId="{7AF821C7-7D5B-4A81-9CDA-E34A4C1C3B6A}"/>
          </ac:inkMkLst>
        </pc:inkChg>
        <pc:inkChg chg="add del mod">
          <ac:chgData name="Kevin Duffy" userId="749290342806f439" providerId="LiveId" clId="{C3D98936-7E08-427A-8B8D-A64AE6F02721}" dt="2020-09-09T13:14:01.648" v="661"/>
          <ac:inkMkLst>
            <pc:docMk/>
            <pc:sldMk cId="584783792" sldId="425"/>
            <ac:inkMk id="8" creationId="{06297DA7-14EE-4039-A577-7D8C54EC09AE}"/>
          </ac:inkMkLst>
        </pc:inkChg>
        <pc:inkChg chg="add del mod">
          <ac:chgData name="Kevin Duffy" userId="749290342806f439" providerId="LiveId" clId="{C3D98936-7E08-427A-8B8D-A64AE6F02721}" dt="2020-09-09T13:14:01.648" v="661"/>
          <ac:inkMkLst>
            <pc:docMk/>
            <pc:sldMk cId="584783792" sldId="425"/>
            <ac:inkMk id="9" creationId="{7D684DF2-2B48-4F5D-9293-C56514AD071F}"/>
          </ac:inkMkLst>
        </pc:inkChg>
        <pc:inkChg chg="add del mod">
          <ac:chgData name="Kevin Duffy" userId="749290342806f439" providerId="LiveId" clId="{C3D98936-7E08-427A-8B8D-A64AE6F02721}" dt="2020-09-09T13:14:01.648" v="661"/>
          <ac:inkMkLst>
            <pc:docMk/>
            <pc:sldMk cId="584783792" sldId="425"/>
            <ac:inkMk id="10" creationId="{9403F817-E4E0-4593-AF42-F8C1EC516C60}"/>
          </ac:inkMkLst>
        </pc:inkChg>
        <pc:inkChg chg="add del mod">
          <ac:chgData name="Kevin Duffy" userId="749290342806f439" providerId="LiveId" clId="{C3D98936-7E08-427A-8B8D-A64AE6F02721}" dt="2020-09-09T13:14:01.648" v="661"/>
          <ac:inkMkLst>
            <pc:docMk/>
            <pc:sldMk cId="584783792" sldId="425"/>
            <ac:inkMk id="11" creationId="{330A0450-5490-489B-823F-6DDBB232F272}"/>
          </ac:inkMkLst>
        </pc:inkChg>
        <pc:inkChg chg="add del mod">
          <ac:chgData name="Kevin Duffy" userId="749290342806f439" providerId="LiveId" clId="{C3D98936-7E08-427A-8B8D-A64AE6F02721}" dt="2020-09-09T13:14:01.648" v="661"/>
          <ac:inkMkLst>
            <pc:docMk/>
            <pc:sldMk cId="584783792" sldId="425"/>
            <ac:inkMk id="12" creationId="{D0E9D1A8-1A86-446B-AAF0-286CB91A1F42}"/>
          </ac:inkMkLst>
        </pc:inkChg>
        <pc:inkChg chg="add del mod">
          <ac:chgData name="Kevin Duffy" userId="749290342806f439" providerId="LiveId" clId="{C3D98936-7E08-427A-8B8D-A64AE6F02721}" dt="2020-09-09T13:14:01.648" v="661"/>
          <ac:inkMkLst>
            <pc:docMk/>
            <pc:sldMk cId="584783792" sldId="425"/>
            <ac:inkMk id="13" creationId="{B02D5B6E-AF3B-43E3-9DB1-598D05875273}"/>
          </ac:inkMkLst>
        </pc:inkChg>
        <pc:inkChg chg="add del mod">
          <ac:chgData name="Kevin Duffy" userId="749290342806f439" providerId="LiveId" clId="{C3D98936-7E08-427A-8B8D-A64AE6F02721}" dt="2020-09-09T13:14:01.648" v="661"/>
          <ac:inkMkLst>
            <pc:docMk/>
            <pc:sldMk cId="584783792" sldId="425"/>
            <ac:inkMk id="14" creationId="{D9A4F1A6-8477-4145-A0B0-B4FCBCB771D0}"/>
          </ac:inkMkLst>
        </pc:inkChg>
        <pc:inkChg chg="add del mod">
          <ac:chgData name="Kevin Duffy" userId="749290342806f439" providerId="LiveId" clId="{C3D98936-7E08-427A-8B8D-A64AE6F02721}" dt="2020-09-09T13:14:01.648" v="661"/>
          <ac:inkMkLst>
            <pc:docMk/>
            <pc:sldMk cId="584783792" sldId="425"/>
            <ac:inkMk id="15" creationId="{C77819FD-3B21-4871-B144-25985CC03DDC}"/>
          </ac:inkMkLst>
        </pc:inkChg>
        <pc:inkChg chg="add del mod">
          <ac:chgData name="Kevin Duffy" userId="749290342806f439" providerId="LiveId" clId="{C3D98936-7E08-427A-8B8D-A64AE6F02721}" dt="2020-09-09T13:14:01.648" v="661"/>
          <ac:inkMkLst>
            <pc:docMk/>
            <pc:sldMk cId="584783792" sldId="425"/>
            <ac:inkMk id="16" creationId="{B8EB45DE-2BDE-46CD-ACCF-B3EC7A3D7087}"/>
          </ac:inkMkLst>
        </pc:inkChg>
        <pc:inkChg chg="add del mod">
          <ac:chgData name="Kevin Duffy" userId="749290342806f439" providerId="LiveId" clId="{C3D98936-7E08-427A-8B8D-A64AE6F02721}" dt="2020-09-09T13:14:01.648" v="661"/>
          <ac:inkMkLst>
            <pc:docMk/>
            <pc:sldMk cId="584783792" sldId="425"/>
            <ac:inkMk id="17" creationId="{5BA700EC-E5AE-4263-A278-BB11DB0DB6ED}"/>
          </ac:inkMkLst>
        </pc:inkChg>
        <pc:inkChg chg="add del mod">
          <ac:chgData name="Kevin Duffy" userId="749290342806f439" providerId="LiveId" clId="{C3D98936-7E08-427A-8B8D-A64AE6F02721}" dt="2020-09-09T13:14:01.648" v="661"/>
          <ac:inkMkLst>
            <pc:docMk/>
            <pc:sldMk cId="584783792" sldId="425"/>
            <ac:inkMk id="18" creationId="{C9FEDA3A-42FD-46BD-B09D-751521B86F8F}"/>
          </ac:inkMkLst>
        </pc:inkChg>
        <pc:inkChg chg="add del mod">
          <ac:chgData name="Kevin Duffy" userId="749290342806f439" providerId="LiveId" clId="{C3D98936-7E08-427A-8B8D-A64AE6F02721}" dt="2020-09-09T13:14:01.648" v="661"/>
          <ac:inkMkLst>
            <pc:docMk/>
            <pc:sldMk cId="584783792" sldId="425"/>
            <ac:inkMk id="19" creationId="{91772CB0-9BE9-4E1B-9495-81E15197E391}"/>
          </ac:inkMkLst>
        </pc:inkChg>
        <pc:inkChg chg="add del mod">
          <ac:chgData name="Kevin Duffy" userId="749290342806f439" providerId="LiveId" clId="{C3D98936-7E08-427A-8B8D-A64AE6F02721}" dt="2020-09-09T13:14:01.648" v="661"/>
          <ac:inkMkLst>
            <pc:docMk/>
            <pc:sldMk cId="584783792" sldId="425"/>
            <ac:inkMk id="20" creationId="{97434468-139E-44B5-8385-0BABDC053B33}"/>
          </ac:inkMkLst>
        </pc:inkChg>
        <pc:inkChg chg="add del mod">
          <ac:chgData name="Kevin Duffy" userId="749290342806f439" providerId="LiveId" clId="{C3D98936-7E08-427A-8B8D-A64AE6F02721}" dt="2020-09-09T13:14:01.648" v="661"/>
          <ac:inkMkLst>
            <pc:docMk/>
            <pc:sldMk cId="584783792" sldId="425"/>
            <ac:inkMk id="21" creationId="{5D4C9C7D-0C04-4479-9313-685A57C7707B}"/>
          </ac:inkMkLst>
        </pc:inkChg>
        <pc:inkChg chg="add del mod">
          <ac:chgData name="Kevin Duffy" userId="749290342806f439" providerId="LiveId" clId="{C3D98936-7E08-427A-8B8D-A64AE6F02721}" dt="2020-09-09T13:14:01.648" v="661"/>
          <ac:inkMkLst>
            <pc:docMk/>
            <pc:sldMk cId="584783792" sldId="425"/>
            <ac:inkMk id="22" creationId="{BB3D941F-17EA-4ADB-80CA-430EFF9843A0}"/>
          </ac:inkMkLst>
        </pc:inkChg>
        <pc:inkChg chg="add del mod">
          <ac:chgData name="Kevin Duffy" userId="749290342806f439" providerId="LiveId" clId="{C3D98936-7E08-427A-8B8D-A64AE6F02721}" dt="2020-09-09T13:14:01.648" v="661"/>
          <ac:inkMkLst>
            <pc:docMk/>
            <pc:sldMk cId="584783792" sldId="425"/>
            <ac:inkMk id="23" creationId="{9600D2EA-9679-46E3-955C-D8295C7C4040}"/>
          </ac:inkMkLst>
        </pc:inkChg>
        <pc:inkChg chg="add del mod">
          <ac:chgData name="Kevin Duffy" userId="749290342806f439" providerId="LiveId" clId="{C3D98936-7E08-427A-8B8D-A64AE6F02721}" dt="2020-09-09T13:14:01.648" v="661"/>
          <ac:inkMkLst>
            <pc:docMk/>
            <pc:sldMk cId="584783792" sldId="425"/>
            <ac:inkMk id="24" creationId="{EF7DD977-476D-4FFA-8FE7-65202B605FD6}"/>
          </ac:inkMkLst>
        </pc:inkChg>
        <pc:inkChg chg="add del mod">
          <ac:chgData name="Kevin Duffy" userId="749290342806f439" providerId="LiveId" clId="{C3D98936-7E08-427A-8B8D-A64AE6F02721}" dt="2020-09-09T13:14:01.648" v="661"/>
          <ac:inkMkLst>
            <pc:docMk/>
            <pc:sldMk cId="584783792" sldId="425"/>
            <ac:inkMk id="25" creationId="{3073F248-7AF1-411F-B5A2-988AC3DA2D0F}"/>
          </ac:inkMkLst>
        </pc:inkChg>
        <pc:inkChg chg="add del mod">
          <ac:chgData name="Kevin Duffy" userId="749290342806f439" providerId="LiveId" clId="{C3D98936-7E08-427A-8B8D-A64AE6F02721}" dt="2020-09-09T13:14:01.648" v="661"/>
          <ac:inkMkLst>
            <pc:docMk/>
            <pc:sldMk cId="584783792" sldId="425"/>
            <ac:inkMk id="26" creationId="{F77D14C4-F022-44B8-B373-90F19F94D3FA}"/>
          </ac:inkMkLst>
        </pc:inkChg>
        <pc:inkChg chg="add del mod">
          <ac:chgData name="Kevin Duffy" userId="749290342806f439" providerId="LiveId" clId="{C3D98936-7E08-427A-8B8D-A64AE6F02721}" dt="2020-09-09T13:14:01.648" v="661"/>
          <ac:inkMkLst>
            <pc:docMk/>
            <pc:sldMk cId="584783792" sldId="425"/>
            <ac:inkMk id="27" creationId="{E71F8639-DDB0-41BE-AAC5-F5805E4F6853}"/>
          </ac:inkMkLst>
        </pc:inkChg>
        <pc:inkChg chg="add del mod">
          <ac:chgData name="Kevin Duffy" userId="749290342806f439" providerId="LiveId" clId="{C3D98936-7E08-427A-8B8D-A64AE6F02721}" dt="2020-09-09T13:14:01.648" v="661"/>
          <ac:inkMkLst>
            <pc:docMk/>
            <pc:sldMk cId="584783792" sldId="425"/>
            <ac:inkMk id="29" creationId="{65110279-63F8-4555-9C6A-419F2B46820C}"/>
          </ac:inkMkLst>
        </pc:inkChg>
        <pc:inkChg chg="add del mod">
          <ac:chgData name="Kevin Duffy" userId="749290342806f439" providerId="LiveId" clId="{C3D98936-7E08-427A-8B8D-A64AE6F02721}" dt="2020-09-09T13:14:01.648" v="661"/>
          <ac:inkMkLst>
            <pc:docMk/>
            <pc:sldMk cId="584783792" sldId="425"/>
            <ac:inkMk id="30" creationId="{51566FDD-80CC-470D-9BEC-2134DA0064E7}"/>
          </ac:inkMkLst>
        </pc:inkChg>
        <pc:inkChg chg="add del mod">
          <ac:chgData name="Kevin Duffy" userId="749290342806f439" providerId="LiveId" clId="{C3D98936-7E08-427A-8B8D-A64AE6F02721}" dt="2020-09-09T13:14:01.648" v="661"/>
          <ac:inkMkLst>
            <pc:docMk/>
            <pc:sldMk cId="584783792" sldId="425"/>
            <ac:inkMk id="31" creationId="{8AB3C01A-6543-4C40-85F9-A79C1C1D79A8}"/>
          </ac:inkMkLst>
        </pc:inkChg>
        <pc:inkChg chg="add del mod">
          <ac:chgData name="Kevin Duffy" userId="749290342806f439" providerId="LiveId" clId="{C3D98936-7E08-427A-8B8D-A64AE6F02721}" dt="2020-09-09T13:14:01.648" v="661"/>
          <ac:inkMkLst>
            <pc:docMk/>
            <pc:sldMk cId="584783792" sldId="425"/>
            <ac:inkMk id="32" creationId="{275C0CDF-32CD-4D26-B14F-5813D0AF65FE}"/>
          </ac:inkMkLst>
        </pc:inkChg>
        <pc:inkChg chg="add del mod">
          <ac:chgData name="Kevin Duffy" userId="749290342806f439" providerId="LiveId" clId="{C3D98936-7E08-427A-8B8D-A64AE6F02721}" dt="2020-09-09T13:14:01.648" v="661"/>
          <ac:inkMkLst>
            <pc:docMk/>
            <pc:sldMk cId="584783792" sldId="425"/>
            <ac:inkMk id="33" creationId="{133BD6FD-D8C7-4A90-BE13-CD93BDD4A8E0}"/>
          </ac:inkMkLst>
        </pc:inkChg>
        <pc:inkChg chg="add del mod">
          <ac:chgData name="Kevin Duffy" userId="749290342806f439" providerId="LiveId" clId="{C3D98936-7E08-427A-8B8D-A64AE6F02721}" dt="2020-09-09T13:14:01.648" v="661"/>
          <ac:inkMkLst>
            <pc:docMk/>
            <pc:sldMk cId="584783792" sldId="425"/>
            <ac:inkMk id="34" creationId="{DED175FB-318F-4AB8-BFDB-8C800D76EC82}"/>
          </ac:inkMkLst>
        </pc:inkChg>
        <pc:inkChg chg="add del mod">
          <ac:chgData name="Kevin Duffy" userId="749290342806f439" providerId="LiveId" clId="{C3D98936-7E08-427A-8B8D-A64AE6F02721}" dt="2020-09-09T13:14:01.648" v="661"/>
          <ac:inkMkLst>
            <pc:docMk/>
            <pc:sldMk cId="584783792" sldId="425"/>
            <ac:inkMk id="35" creationId="{21D1EED6-47D1-4829-9AC9-0CCD77AB1AB7}"/>
          </ac:inkMkLst>
        </pc:inkChg>
        <pc:inkChg chg="add del mod">
          <ac:chgData name="Kevin Duffy" userId="749290342806f439" providerId="LiveId" clId="{C3D98936-7E08-427A-8B8D-A64AE6F02721}" dt="2020-09-09T13:14:01.648" v="661"/>
          <ac:inkMkLst>
            <pc:docMk/>
            <pc:sldMk cId="584783792" sldId="425"/>
            <ac:inkMk id="36" creationId="{F9004F7F-C90A-4540-A286-0A3A8D049C4F}"/>
          </ac:inkMkLst>
        </pc:inkChg>
        <pc:inkChg chg="add del mod">
          <ac:chgData name="Kevin Duffy" userId="749290342806f439" providerId="LiveId" clId="{C3D98936-7E08-427A-8B8D-A64AE6F02721}" dt="2020-09-09T13:14:01.648" v="661"/>
          <ac:inkMkLst>
            <pc:docMk/>
            <pc:sldMk cId="584783792" sldId="425"/>
            <ac:inkMk id="37" creationId="{B6DF5E06-E5D8-4BE6-B31F-FEDE5758D0A8}"/>
          </ac:inkMkLst>
        </pc:inkChg>
        <pc:inkChg chg="add del mod">
          <ac:chgData name="Kevin Duffy" userId="749290342806f439" providerId="LiveId" clId="{C3D98936-7E08-427A-8B8D-A64AE6F02721}" dt="2020-09-09T13:14:01.648" v="661"/>
          <ac:inkMkLst>
            <pc:docMk/>
            <pc:sldMk cId="584783792" sldId="425"/>
            <ac:inkMk id="38" creationId="{FC402B6E-8615-4DDF-A4EF-40A6A0A45D37}"/>
          </ac:inkMkLst>
        </pc:inkChg>
      </pc:sldChg>
      <pc:sldChg chg="addSp modSp add">
        <pc:chgData name="Kevin Duffy" userId="749290342806f439" providerId="LiveId" clId="{C3D98936-7E08-427A-8B8D-A64AE6F02721}" dt="2020-09-09T13:23:43.866" v="1427" actId="13926"/>
        <pc:sldMkLst>
          <pc:docMk/>
          <pc:sldMk cId="713324603" sldId="426"/>
        </pc:sldMkLst>
        <pc:spChg chg="mod">
          <ac:chgData name="Kevin Duffy" userId="749290342806f439" providerId="LiveId" clId="{C3D98936-7E08-427A-8B8D-A64AE6F02721}" dt="2020-09-09T13:14:52.334" v="776" actId="20577"/>
          <ac:spMkLst>
            <pc:docMk/>
            <pc:sldMk cId="713324603" sldId="426"/>
            <ac:spMk id="2" creationId="{E89C063B-3687-44C6-843E-3657D2E98151}"/>
          </ac:spMkLst>
        </pc:spChg>
        <pc:spChg chg="mod">
          <ac:chgData name="Kevin Duffy" userId="749290342806f439" providerId="LiveId" clId="{C3D98936-7E08-427A-8B8D-A64AE6F02721}" dt="2020-09-09T13:23:43.866" v="1427" actId="13926"/>
          <ac:spMkLst>
            <pc:docMk/>
            <pc:sldMk cId="713324603" sldId="426"/>
            <ac:spMk id="3" creationId="{DC34E15C-8649-45F6-B33F-687E67E31133}"/>
          </ac:spMkLst>
        </pc:spChg>
        <pc:spChg chg="add mod">
          <ac:chgData name="Kevin Duffy" userId="749290342806f439" providerId="LiveId" clId="{C3D98936-7E08-427A-8B8D-A64AE6F02721}" dt="2020-09-09T13:19:51.579" v="1015" actId="20577"/>
          <ac:spMkLst>
            <pc:docMk/>
            <pc:sldMk cId="713324603" sldId="426"/>
            <ac:spMk id="4" creationId="{8227A940-87F4-417F-B2C4-83311A295CE6}"/>
          </ac:spMkLst>
        </pc:spChg>
        <pc:spChg chg="add mod">
          <ac:chgData name="Kevin Duffy" userId="749290342806f439" providerId="LiveId" clId="{C3D98936-7E08-427A-8B8D-A64AE6F02721}" dt="2020-09-09T13:23:22.691" v="1347" actId="1076"/>
          <ac:spMkLst>
            <pc:docMk/>
            <pc:sldMk cId="713324603" sldId="426"/>
            <ac:spMk id="7" creationId="{A293F70B-A31B-4A12-A353-8747B2E80E3B}"/>
          </ac:spMkLst>
        </pc:spChg>
        <pc:picChg chg="add mod">
          <ac:chgData name="Kevin Duffy" userId="749290342806f439" providerId="LiveId" clId="{C3D98936-7E08-427A-8B8D-A64AE6F02721}" dt="2020-09-09T13:15:10.250" v="780" actId="14100"/>
          <ac:picMkLst>
            <pc:docMk/>
            <pc:sldMk cId="713324603" sldId="426"/>
            <ac:picMk id="5" creationId="{0D12E9BF-6E1B-4DD7-8F66-089D2582D50A}"/>
          </ac:picMkLst>
        </pc:picChg>
        <pc:picChg chg="add mod">
          <ac:chgData name="Kevin Duffy" userId="749290342806f439" providerId="LiveId" clId="{C3D98936-7E08-427A-8B8D-A64AE6F02721}" dt="2020-09-09T13:23:20.539" v="1346" actId="1076"/>
          <ac:picMkLst>
            <pc:docMk/>
            <pc:sldMk cId="713324603" sldId="426"/>
            <ac:picMk id="6" creationId="{DE2A24A5-4754-4108-BB3D-E5203246C1DA}"/>
          </ac:picMkLst>
        </pc:picChg>
      </pc:sldChg>
      <pc:sldChg chg="addSp delSp modSp add ord">
        <pc:chgData name="Kevin Duffy" userId="749290342806f439" providerId="LiveId" clId="{C3D98936-7E08-427A-8B8D-A64AE6F02721}" dt="2020-09-09T13:18:29.851" v="879" actId="1076"/>
        <pc:sldMkLst>
          <pc:docMk/>
          <pc:sldMk cId="394654744" sldId="427"/>
        </pc:sldMkLst>
        <pc:spChg chg="mod">
          <ac:chgData name="Kevin Duffy" userId="749290342806f439" providerId="LiveId" clId="{C3D98936-7E08-427A-8B8D-A64AE6F02721}" dt="2020-09-09T13:18:12.685" v="874" actId="13926"/>
          <ac:spMkLst>
            <pc:docMk/>
            <pc:sldMk cId="394654744" sldId="427"/>
            <ac:spMk id="2" creationId="{E236890B-D1CD-400E-AB90-2DF27FF72926}"/>
          </ac:spMkLst>
        </pc:spChg>
        <pc:spChg chg="del">
          <ac:chgData name="Kevin Duffy" userId="749290342806f439" providerId="LiveId" clId="{C3D98936-7E08-427A-8B8D-A64AE6F02721}" dt="2020-09-09T13:18:26.473" v="876"/>
          <ac:spMkLst>
            <pc:docMk/>
            <pc:sldMk cId="394654744" sldId="427"/>
            <ac:spMk id="3" creationId="{D60B2C97-2094-4599-AF1D-C2EF88875EF8}"/>
          </ac:spMkLst>
        </pc:spChg>
        <pc:picChg chg="add mod">
          <ac:chgData name="Kevin Duffy" userId="749290342806f439" providerId="LiveId" clId="{C3D98936-7E08-427A-8B8D-A64AE6F02721}" dt="2020-09-09T13:18:25.769" v="875" actId="1076"/>
          <ac:picMkLst>
            <pc:docMk/>
            <pc:sldMk cId="394654744" sldId="427"/>
            <ac:picMk id="4" creationId="{A5035071-89C8-4F78-8A6E-187AA2A7C813}"/>
          </ac:picMkLst>
        </pc:picChg>
        <pc:picChg chg="add mod">
          <ac:chgData name="Kevin Duffy" userId="749290342806f439" providerId="LiveId" clId="{C3D98936-7E08-427A-8B8D-A64AE6F02721}" dt="2020-09-09T13:18:29.851" v="879" actId="1076"/>
          <ac:picMkLst>
            <pc:docMk/>
            <pc:sldMk cId="394654744" sldId="427"/>
            <ac:picMk id="5" creationId="{FB588948-EB6C-4B83-A3FF-5F53F73EF21C}"/>
          </ac:picMkLst>
        </pc:picChg>
      </pc:sldChg>
      <pc:sldChg chg="modSp add">
        <pc:chgData name="Kevin Duffy" userId="749290342806f439" providerId="LiveId" clId="{C3D98936-7E08-427A-8B8D-A64AE6F02721}" dt="2020-09-09T13:19:39.525" v="998" actId="14100"/>
        <pc:sldMkLst>
          <pc:docMk/>
          <pc:sldMk cId="2821942792" sldId="428"/>
        </pc:sldMkLst>
        <pc:spChg chg="mod">
          <ac:chgData name="Kevin Duffy" userId="749290342806f439" providerId="LiveId" clId="{C3D98936-7E08-427A-8B8D-A64AE6F02721}" dt="2020-09-09T13:19:19.958" v="901" actId="20577"/>
          <ac:spMkLst>
            <pc:docMk/>
            <pc:sldMk cId="2821942792" sldId="428"/>
            <ac:spMk id="2" creationId="{8C67C411-A2BC-4848-B34C-E508F8DC7ABF}"/>
          </ac:spMkLst>
        </pc:spChg>
        <pc:spChg chg="mod">
          <ac:chgData name="Kevin Duffy" userId="749290342806f439" providerId="LiveId" clId="{C3D98936-7E08-427A-8B8D-A64AE6F02721}" dt="2020-09-09T13:19:39.525" v="998" actId="14100"/>
          <ac:spMkLst>
            <pc:docMk/>
            <pc:sldMk cId="2821942792" sldId="428"/>
            <ac:spMk id="3" creationId="{6E1936A3-0766-497F-AC82-48D65DA38170}"/>
          </ac:spMkLst>
        </pc:spChg>
      </pc:sldChg>
      <pc:sldChg chg="add del ord">
        <pc:chgData name="Kevin Duffy" userId="749290342806f439" providerId="LiveId" clId="{C3D98936-7E08-427A-8B8D-A64AE6F02721}" dt="2020-09-09T13:25:05.528" v="1433" actId="2696"/>
        <pc:sldMkLst>
          <pc:docMk/>
          <pc:sldMk cId="2944836380" sldId="429"/>
        </pc:sldMkLst>
      </pc:sldChg>
      <pc:sldChg chg="modSp add">
        <pc:chgData name="Kevin Duffy" userId="749290342806f439" providerId="LiveId" clId="{C3D98936-7E08-427A-8B8D-A64AE6F02721}" dt="2020-09-09T13:27:20.454" v="1486" actId="20577"/>
        <pc:sldMkLst>
          <pc:docMk/>
          <pc:sldMk cId="3272810932" sldId="429"/>
        </pc:sldMkLst>
        <pc:spChg chg="mod">
          <ac:chgData name="Kevin Duffy" userId="749290342806f439" providerId="LiveId" clId="{C3D98936-7E08-427A-8B8D-A64AE6F02721}" dt="2020-09-09T13:27:20.454" v="1486" actId="20577"/>
          <ac:spMkLst>
            <pc:docMk/>
            <pc:sldMk cId="3272810932" sldId="429"/>
            <ac:spMk id="2" creationId="{7329E707-35B8-4EA1-A273-FC3B73717956}"/>
          </ac:spMkLst>
        </pc:spChg>
      </pc:sldChg>
      <pc:sldChg chg="modSp add">
        <pc:chgData name="Kevin Duffy" userId="749290342806f439" providerId="LiveId" clId="{C3D98936-7E08-427A-8B8D-A64AE6F02721}" dt="2020-09-09T14:23:29.721" v="2236" actId="20577"/>
        <pc:sldMkLst>
          <pc:docMk/>
          <pc:sldMk cId="2748965617" sldId="430"/>
        </pc:sldMkLst>
        <pc:spChg chg="mod">
          <ac:chgData name="Kevin Duffy" userId="749290342806f439" providerId="LiveId" clId="{C3D98936-7E08-427A-8B8D-A64AE6F02721}" dt="2020-09-09T14:20:53.741" v="1796" actId="20577"/>
          <ac:spMkLst>
            <pc:docMk/>
            <pc:sldMk cId="2748965617" sldId="430"/>
            <ac:spMk id="2" creationId="{19445CFA-F335-41A2-ABCE-EDA81715DE97}"/>
          </ac:spMkLst>
        </pc:spChg>
        <pc:spChg chg="mod">
          <ac:chgData name="Kevin Duffy" userId="749290342806f439" providerId="LiveId" clId="{C3D98936-7E08-427A-8B8D-A64AE6F02721}" dt="2020-09-09T14:23:29.721" v="2236" actId="20577"/>
          <ac:spMkLst>
            <pc:docMk/>
            <pc:sldMk cId="2748965617" sldId="430"/>
            <ac:spMk id="3" creationId="{DB0ED8E6-8FDD-4C83-833C-7EA38DD7AE72}"/>
          </ac:spMkLst>
        </pc:spChg>
      </pc:sldChg>
      <pc:sldChg chg="add del">
        <pc:chgData name="Kevin Duffy" userId="749290342806f439" providerId="LiveId" clId="{C3D98936-7E08-427A-8B8D-A64AE6F02721}" dt="2020-09-09T13:30:11.692" v="1604" actId="2696"/>
        <pc:sldMkLst>
          <pc:docMk/>
          <pc:sldMk cId="1081778610" sldId="431"/>
        </pc:sldMkLst>
      </pc:sldChg>
      <pc:sldChg chg="add del">
        <pc:chgData name="Kevin Duffy" userId="749290342806f439" providerId="LiveId" clId="{C3D98936-7E08-427A-8B8D-A64AE6F02721}" dt="2020-09-09T13:30:42.940" v="1608"/>
        <pc:sldMkLst>
          <pc:docMk/>
          <pc:sldMk cId="1236317502" sldId="431"/>
        </pc:sldMkLst>
      </pc:sldChg>
      <pc:sldChg chg="modSp">
        <pc:chgData name="Kevin Duffy" userId="749290342806f439" providerId="LiveId" clId="{C3D98936-7E08-427A-8B8D-A64AE6F02721}" dt="2020-09-09T13:30:53.830" v="1625" actId="20577"/>
        <pc:sldMkLst>
          <pc:docMk/>
          <pc:sldMk cId="1407350235" sldId="431"/>
        </pc:sldMkLst>
        <pc:spChg chg="mod">
          <ac:chgData name="Kevin Duffy" userId="749290342806f439" providerId="LiveId" clId="{C3D98936-7E08-427A-8B8D-A64AE6F02721}" dt="2020-09-09T13:30:53.830" v="1625" actId="20577"/>
          <ac:spMkLst>
            <pc:docMk/>
            <pc:sldMk cId="1407350235" sldId="431"/>
            <ac:spMk id="2" creationId="{00000000-0000-0000-0000-000000000000}"/>
          </ac:spMkLst>
        </pc:spChg>
      </pc:sldChg>
      <pc:sldChg chg="add del">
        <pc:chgData name="Kevin Duffy" userId="749290342806f439" providerId="LiveId" clId="{C3D98936-7E08-427A-8B8D-A64AE6F02721}" dt="2020-09-09T14:24:48.390" v="2239" actId="2696"/>
        <pc:sldMkLst>
          <pc:docMk/>
          <pc:sldMk cId="812636159" sldId="432"/>
        </pc:sldMkLst>
      </pc:sldChg>
      <pc:sldChg chg="modSp add">
        <pc:chgData name="Kevin Duffy" userId="749290342806f439" providerId="LiveId" clId="{C3D98936-7E08-427A-8B8D-A64AE6F02721}" dt="2020-09-09T14:24:50.915" v="2240" actId="113"/>
        <pc:sldMkLst>
          <pc:docMk/>
          <pc:sldMk cId="347501528" sldId="433"/>
        </pc:sldMkLst>
        <pc:spChg chg="mod">
          <ac:chgData name="Kevin Duffy" userId="749290342806f439" providerId="LiveId" clId="{C3D98936-7E08-427A-8B8D-A64AE6F02721}" dt="2020-09-09T14:24:50.915" v="2240" actId="113"/>
          <ac:spMkLst>
            <pc:docMk/>
            <pc:sldMk cId="347501528" sldId="433"/>
            <ac:spMk id="3" creationId="{BEDB2D03-3043-41D2-A798-CDBF35455A1A}"/>
          </ac:spMkLst>
        </pc:spChg>
      </pc:sldChg>
      <pc:sldChg chg="modSp add ord">
        <pc:chgData name="Kevin Duffy" userId="749290342806f439" providerId="LiveId" clId="{C3D98936-7E08-427A-8B8D-A64AE6F02721}" dt="2020-09-09T14:27:10.502" v="2327" actId="20577"/>
        <pc:sldMkLst>
          <pc:docMk/>
          <pc:sldMk cId="24216909" sldId="434"/>
        </pc:sldMkLst>
        <pc:spChg chg="mod">
          <ac:chgData name="Kevin Duffy" userId="749290342806f439" providerId="LiveId" clId="{C3D98936-7E08-427A-8B8D-A64AE6F02721}" dt="2020-09-09T14:26:59.771" v="2262" actId="20577"/>
          <ac:spMkLst>
            <pc:docMk/>
            <pc:sldMk cId="24216909" sldId="434"/>
            <ac:spMk id="2" creationId="{C17C392C-2F1C-4065-BBB4-C0310E9C79B9}"/>
          </ac:spMkLst>
        </pc:spChg>
        <pc:spChg chg="mod">
          <ac:chgData name="Kevin Duffy" userId="749290342806f439" providerId="LiveId" clId="{C3D98936-7E08-427A-8B8D-A64AE6F02721}" dt="2020-09-09T14:27:10.502" v="2327" actId="20577"/>
          <ac:spMkLst>
            <pc:docMk/>
            <pc:sldMk cId="24216909" sldId="434"/>
            <ac:spMk id="3" creationId="{320AE4DD-B3EB-4F52-B31B-E20BF880644B}"/>
          </ac:spMkLst>
        </pc:spChg>
      </pc:sldChg>
      <pc:sldChg chg="modSp add ord">
        <pc:chgData name="Kevin Duffy" userId="749290342806f439" providerId="LiveId" clId="{C3D98936-7E08-427A-8B8D-A64AE6F02721}" dt="2020-09-09T14:29:12.339" v="2645" actId="20577"/>
        <pc:sldMkLst>
          <pc:docMk/>
          <pc:sldMk cId="2799191430" sldId="435"/>
        </pc:sldMkLst>
        <pc:spChg chg="mod">
          <ac:chgData name="Kevin Duffy" userId="749290342806f439" providerId="LiveId" clId="{C3D98936-7E08-427A-8B8D-A64AE6F02721}" dt="2020-09-09T14:27:51.026" v="2347" actId="20577"/>
          <ac:spMkLst>
            <pc:docMk/>
            <pc:sldMk cId="2799191430" sldId="435"/>
            <ac:spMk id="2" creationId="{EDDA1B69-67AB-4C19-B664-F2046A3A4279}"/>
          </ac:spMkLst>
        </pc:spChg>
        <pc:spChg chg="mod">
          <ac:chgData name="Kevin Duffy" userId="749290342806f439" providerId="LiveId" clId="{C3D98936-7E08-427A-8B8D-A64AE6F02721}" dt="2020-09-09T14:29:12.339" v="2645" actId="20577"/>
          <ac:spMkLst>
            <pc:docMk/>
            <pc:sldMk cId="2799191430" sldId="435"/>
            <ac:spMk id="3" creationId="{947641A6-AA6D-42BC-B171-467463C6FD18}"/>
          </ac:spMkLst>
        </pc:spChg>
      </pc:sldChg>
      <pc:sldChg chg="del">
        <pc:chgData name="Kevin Duffy" userId="749290342806f439" providerId="LiveId" clId="{C3D98936-7E08-427A-8B8D-A64AE6F02721}" dt="2020-09-10T14:48:41.926" v="2764" actId="2696"/>
        <pc:sldMkLst>
          <pc:docMk/>
          <pc:sldMk cId="4282820608" sldId="437"/>
        </pc:sldMkLst>
      </pc:sldChg>
      <pc:sldMasterChg chg="delSldLayout">
        <pc:chgData name="Kevin Duffy" userId="749290342806f439" providerId="LiveId" clId="{C3D98936-7E08-427A-8B8D-A64AE6F02721}" dt="2020-09-09T13:30:11.696" v="1605" actId="2696"/>
        <pc:sldMasterMkLst>
          <pc:docMk/>
          <pc:sldMasterMk cId="1303442097" sldId="2147483660"/>
        </pc:sldMasterMkLst>
        <pc:sldLayoutChg chg="del">
          <pc:chgData name="Kevin Duffy" userId="749290342806f439" providerId="LiveId" clId="{C3D98936-7E08-427A-8B8D-A64AE6F02721}" dt="2020-09-09T13:30:11.696" v="1605" actId="2696"/>
          <pc:sldLayoutMkLst>
            <pc:docMk/>
            <pc:sldMasterMk cId="1303442097" sldId="2147483660"/>
            <pc:sldLayoutMk cId="1063235683" sldId="2147483678"/>
          </pc:sldLayoutMkLst>
        </pc:sldLayoutChg>
      </pc:sldMasterChg>
      <pc:sldMasterChg chg="addSp">
        <pc:chgData name="Kevin Duffy" userId="749290342806f439" providerId="LiveId" clId="{C3D98936-7E08-427A-8B8D-A64AE6F02721}" dt="2020-09-13T11:37:42.098" v="2772"/>
        <pc:sldMasterMkLst>
          <pc:docMk/>
          <pc:sldMasterMk cId="1204148705" sldId="2147483678"/>
        </pc:sldMasterMkLst>
        <pc:spChg chg="add">
          <ac:chgData name="Kevin Duffy" userId="749290342806f439" providerId="LiveId" clId="{C3D98936-7E08-427A-8B8D-A64AE6F02721}" dt="2020-09-13T11:37:42.098" v="2772"/>
          <ac:spMkLst>
            <pc:docMk/>
            <pc:sldMasterMk cId="1204148705" sldId="2147483678"/>
            <ac:spMk id="7" creationId="{7FBEE4F9-B766-4B33-83C6-92B6291B5FD5}"/>
          </ac:spMkLst>
        </pc:spChg>
        <pc:spChg chg="add">
          <ac:chgData name="Kevin Duffy" userId="749290342806f439" providerId="LiveId" clId="{C3D98936-7E08-427A-8B8D-A64AE6F02721}" dt="2020-09-13T11:37:42.098" v="2772"/>
          <ac:spMkLst>
            <pc:docMk/>
            <pc:sldMasterMk cId="1204148705" sldId="2147483678"/>
            <ac:spMk id="9" creationId="{859E4D4A-67A4-4FFB-8CF6-1F73BDBFF312}"/>
          </ac:spMkLst>
        </pc:spChg>
        <pc:picChg chg="add">
          <ac:chgData name="Kevin Duffy" userId="749290342806f439" providerId="LiveId" clId="{C3D98936-7E08-427A-8B8D-A64AE6F02721}" dt="2020-09-13T11:37:42.098" v="2772"/>
          <ac:picMkLst>
            <pc:docMk/>
            <pc:sldMasterMk cId="1204148705" sldId="2147483678"/>
            <ac:picMk id="8" creationId="{06CDEBEE-2F63-42A0-82DC-2290CAA54A84}"/>
          </ac:picMkLst>
        </pc:picChg>
      </pc:sldMasterChg>
    </pc:docChg>
  </pc:docChgLst>
  <pc:docChgLst>
    <pc:chgData name="Kevin Duffy" userId="749290342806f439" providerId="LiveId" clId="{20F07D6C-C6BE-4CDB-8E4F-5DBC169548BC}"/>
    <pc:docChg chg="undo custSel addSld delSld modSld sldOrd modMainMaster delSection modSection">
      <pc:chgData name="Kevin Duffy" userId="749290342806f439" providerId="LiveId" clId="{20F07D6C-C6BE-4CDB-8E4F-5DBC169548BC}" dt="2020-09-13T18:20:48.125" v="5408" actId="20577"/>
      <pc:docMkLst>
        <pc:docMk/>
      </pc:docMkLst>
      <pc:sldChg chg="addSp modSp del">
        <pc:chgData name="Kevin Duffy" userId="749290342806f439" providerId="LiveId" clId="{20F07D6C-C6BE-4CDB-8E4F-5DBC169548BC}" dt="2020-09-13T12:48:30.972" v="165" actId="2696"/>
        <pc:sldMkLst>
          <pc:docMk/>
          <pc:sldMk cId="3087952304" sldId="256"/>
        </pc:sldMkLst>
        <pc:spChg chg="add mod">
          <ac:chgData name="Kevin Duffy" userId="749290342806f439" providerId="LiveId" clId="{20F07D6C-C6BE-4CDB-8E4F-5DBC169548BC}" dt="2020-09-13T12:46:28.702" v="116" actId="20577"/>
          <ac:spMkLst>
            <pc:docMk/>
            <pc:sldMk cId="3087952304" sldId="256"/>
            <ac:spMk id="10" creationId="{F6DDCC36-55AE-483F-8A2D-FB350297E052}"/>
          </ac:spMkLst>
        </pc:spChg>
      </pc:sldChg>
      <pc:sldChg chg="modSp modNotesTx">
        <pc:chgData name="Kevin Duffy" userId="749290342806f439" providerId="LiveId" clId="{20F07D6C-C6BE-4CDB-8E4F-5DBC169548BC}" dt="2020-09-13T17:26:02.722" v="4237" actId="20577"/>
        <pc:sldMkLst>
          <pc:docMk/>
          <pc:sldMk cId="1616249150" sldId="258"/>
        </pc:sldMkLst>
        <pc:spChg chg="mod">
          <ac:chgData name="Kevin Duffy" userId="749290342806f439" providerId="LiveId" clId="{20F07D6C-C6BE-4CDB-8E4F-5DBC169548BC}" dt="2020-09-13T12:57:16.511" v="244" actId="27636"/>
          <ac:spMkLst>
            <pc:docMk/>
            <pc:sldMk cId="1616249150" sldId="258"/>
            <ac:spMk id="3" creationId="{BEDB2D03-3043-41D2-A798-CDBF35455A1A}"/>
          </ac:spMkLst>
        </pc:spChg>
      </pc:sldChg>
      <pc:sldChg chg="modSp">
        <pc:chgData name="Kevin Duffy" userId="749290342806f439" providerId="LiveId" clId="{20F07D6C-C6BE-4CDB-8E4F-5DBC169548BC}" dt="2020-09-13T12:57:16.621" v="247" actId="27636"/>
        <pc:sldMkLst>
          <pc:docMk/>
          <pc:sldMk cId="3013320607" sldId="266"/>
        </pc:sldMkLst>
        <pc:spChg chg="mod">
          <ac:chgData name="Kevin Duffy" userId="749290342806f439" providerId="LiveId" clId="{20F07D6C-C6BE-4CDB-8E4F-5DBC169548BC}" dt="2020-09-13T12:57:16.621" v="247" actId="27636"/>
          <ac:spMkLst>
            <pc:docMk/>
            <pc:sldMk cId="3013320607" sldId="266"/>
            <ac:spMk id="3" creationId="{00000000-0000-0000-0000-000000000000}"/>
          </ac:spMkLst>
        </pc:spChg>
      </pc:sldChg>
      <pc:sldChg chg="modSp">
        <pc:chgData name="Kevin Duffy" userId="749290342806f439" providerId="LiveId" clId="{20F07D6C-C6BE-4CDB-8E4F-5DBC169548BC}" dt="2020-09-13T13:12:19.176" v="628" actId="1076"/>
        <pc:sldMkLst>
          <pc:docMk/>
          <pc:sldMk cId="778560415" sldId="270"/>
        </pc:sldMkLst>
        <pc:spChg chg="mod">
          <ac:chgData name="Kevin Duffy" userId="749290342806f439" providerId="LiveId" clId="{20F07D6C-C6BE-4CDB-8E4F-5DBC169548BC}" dt="2020-09-13T12:57:16.587" v="246" actId="27636"/>
          <ac:spMkLst>
            <pc:docMk/>
            <pc:sldMk cId="778560415" sldId="270"/>
            <ac:spMk id="8" creationId="{00000000-0000-0000-0000-000000000000}"/>
          </ac:spMkLst>
        </pc:spChg>
        <pc:spChg chg="mod">
          <ac:chgData name="Kevin Duffy" userId="749290342806f439" providerId="LiveId" clId="{20F07D6C-C6BE-4CDB-8E4F-5DBC169548BC}" dt="2020-09-13T13:11:43.661" v="607" actId="403"/>
          <ac:spMkLst>
            <pc:docMk/>
            <pc:sldMk cId="778560415" sldId="270"/>
            <ac:spMk id="9" creationId="{00000000-0000-0000-0000-000000000000}"/>
          </ac:spMkLst>
        </pc:spChg>
        <pc:spChg chg="mod">
          <ac:chgData name="Kevin Duffy" userId="749290342806f439" providerId="LiveId" clId="{20F07D6C-C6BE-4CDB-8E4F-5DBC169548BC}" dt="2020-09-13T13:11:56.375" v="614" actId="403"/>
          <ac:spMkLst>
            <pc:docMk/>
            <pc:sldMk cId="778560415" sldId="270"/>
            <ac:spMk id="10" creationId="{00000000-0000-0000-0000-000000000000}"/>
          </ac:spMkLst>
        </pc:spChg>
        <pc:spChg chg="mod">
          <ac:chgData name="Kevin Duffy" userId="749290342806f439" providerId="LiveId" clId="{20F07D6C-C6BE-4CDB-8E4F-5DBC169548BC}" dt="2020-09-13T13:12:19.176" v="628" actId="1076"/>
          <ac:spMkLst>
            <pc:docMk/>
            <pc:sldMk cId="778560415" sldId="270"/>
            <ac:spMk id="11" creationId="{00000000-0000-0000-0000-000000000000}"/>
          </ac:spMkLst>
        </pc:spChg>
        <pc:picChg chg="mod">
          <ac:chgData name="Kevin Duffy" userId="749290342806f439" providerId="LiveId" clId="{20F07D6C-C6BE-4CDB-8E4F-5DBC169548BC}" dt="2020-09-13T13:11:51.500" v="610" actId="1076"/>
          <ac:picMkLst>
            <pc:docMk/>
            <pc:sldMk cId="778560415" sldId="270"/>
            <ac:picMk id="6" creationId="{00000000-0000-0000-0000-000000000000}"/>
          </ac:picMkLst>
        </pc:picChg>
        <pc:picChg chg="mod">
          <ac:chgData name="Kevin Duffy" userId="749290342806f439" providerId="LiveId" clId="{20F07D6C-C6BE-4CDB-8E4F-5DBC169548BC}" dt="2020-09-13T13:11:58.220" v="615" actId="1076"/>
          <ac:picMkLst>
            <pc:docMk/>
            <pc:sldMk cId="778560415" sldId="270"/>
            <ac:picMk id="7" creationId="{00000000-0000-0000-0000-000000000000}"/>
          </ac:picMkLst>
        </pc:picChg>
      </pc:sldChg>
      <pc:sldChg chg="modSp modNotesTx">
        <pc:chgData name="Kevin Duffy" userId="749290342806f439" providerId="LiveId" clId="{20F07D6C-C6BE-4CDB-8E4F-5DBC169548BC}" dt="2020-09-13T17:33:49.155" v="4404" actId="20577"/>
        <pc:sldMkLst>
          <pc:docMk/>
          <pc:sldMk cId="1334365293" sldId="271"/>
        </pc:sldMkLst>
        <pc:spChg chg="mod">
          <ac:chgData name="Kevin Duffy" userId="749290342806f439" providerId="LiveId" clId="{20F07D6C-C6BE-4CDB-8E4F-5DBC169548BC}" dt="2020-09-13T17:29:26.852" v="4356" actId="20577"/>
          <ac:spMkLst>
            <pc:docMk/>
            <pc:sldMk cId="1334365293" sldId="271"/>
            <ac:spMk id="3" creationId="{00000000-0000-0000-0000-000000000000}"/>
          </ac:spMkLst>
        </pc:spChg>
      </pc:sldChg>
      <pc:sldChg chg="modSp del">
        <pc:chgData name="Kevin Duffy" userId="749290342806f439" providerId="LiveId" clId="{20F07D6C-C6BE-4CDB-8E4F-5DBC169548BC}" dt="2020-09-13T13:09:28.741" v="530" actId="2696"/>
        <pc:sldMkLst>
          <pc:docMk/>
          <pc:sldMk cId="2150003263" sldId="276"/>
        </pc:sldMkLst>
        <pc:spChg chg="mod">
          <ac:chgData name="Kevin Duffy" userId="749290342806f439" providerId="LiveId" clId="{20F07D6C-C6BE-4CDB-8E4F-5DBC169548BC}" dt="2020-09-13T13:09:16.471" v="504" actId="2711"/>
          <ac:spMkLst>
            <pc:docMk/>
            <pc:sldMk cId="2150003263" sldId="276"/>
            <ac:spMk id="2" creationId="{00000000-0000-0000-0000-000000000000}"/>
          </ac:spMkLst>
        </pc:spChg>
      </pc:sldChg>
      <pc:sldChg chg="modSp">
        <pc:chgData name="Kevin Duffy" userId="749290342806f439" providerId="LiveId" clId="{20F07D6C-C6BE-4CDB-8E4F-5DBC169548BC}" dt="2020-09-13T13:12:29.215" v="629" actId="1076"/>
        <pc:sldMkLst>
          <pc:docMk/>
          <pc:sldMk cId="2994202778" sldId="279"/>
        </pc:sldMkLst>
        <pc:picChg chg="mod">
          <ac:chgData name="Kevin Duffy" userId="749290342806f439" providerId="LiveId" clId="{20F07D6C-C6BE-4CDB-8E4F-5DBC169548BC}" dt="2020-09-13T13:12:29.215" v="629" actId="1076"/>
          <ac:picMkLst>
            <pc:docMk/>
            <pc:sldMk cId="2994202778" sldId="279"/>
            <ac:picMk id="4" creationId="{4ACB5820-2187-4AB7-A49B-EB4802BA383B}"/>
          </ac:picMkLst>
        </pc:picChg>
      </pc:sldChg>
      <pc:sldChg chg="addSp delSp modSp modNotesTx">
        <pc:chgData name="Kevin Duffy" userId="749290342806f439" providerId="LiveId" clId="{20F07D6C-C6BE-4CDB-8E4F-5DBC169548BC}" dt="2020-09-13T17:14:32.063" v="3943" actId="20577"/>
        <pc:sldMkLst>
          <pc:docMk/>
          <pc:sldMk cId="3265450886" sldId="306"/>
        </pc:sldMkLst>
        <pc:spChg chg="add del mod">
          <ac:chgData name="Kevin Duffy" userId="749290342806f439" providerId="LiveId" clId="{20F07D6C-C6BE-4CDB-8E4F-5DBC169548BC}" dt="2020-09-13T13:10:08.631" v="538" actId="478"/>
          <ac:spMkLst>
            <pc:docMk/>
            <pc:sldMk cId="3265450886" sldId="306"/>
            <ac:spMk id="2" creationId="{070C6531-FF58-4462-B998-8DCB347477EC}"/>
          </ac:spMkLst>
        </pc:spChg>
        <pc:spChg chg="add del mod">
          <ac:chgData name="Kevin Duffy" userId="749290342806f439" providerId="LiveId" clId="{20F07D6C-C6BE-4CDB-8E4F-5DBC169548BC}" dt="2020-09-13T13:10:07.120" v="537" actId="478"/>
          <ac:spMkLst>
            <pc:docMk/>
            <pc:sldMk cId="3265450886" sldId="306"/>
            <ac:spMk id="3" creationId="{429DDFEA-A4EE-4719-A784-22A80A49BCE3}"/>
          </ac:spMkLst>
        </pc:spChg>
      </pc:sldChg>
      <pc:sldChg chg="modSp add">
        <pc:chgData name="Kevin Duffy" userId="749290342806f439" providerId="LiveId" clId="{20F07D6C-C6BE-4CDB-8E4F-5DBC169548BC}" dt="2020-09-13T14:33:16.985" v="995" actId="20577"/>
        <pc:sldMkLst>
          <pc:docMk/>
          <pc:sldMk cId="908572026" sldId="315"/>
        </pc:sldMkLst>
        <pc:spChg chg="mod">
          <ac:chgData name="Kevin Duffy" userId="749290342806f439" providerId="LiveId" clId="{20F07D6C-C6BE-4CDB-8E4F-5DBC169548BC}" dt="2020-09-13T14:33:16.985" v="995" actId="20577"/>
          <ac:spMkLst>
            <pc:docMk/>
            <pc:sldMk cId="908572026" sldId="315"/>
            <ac:spMk id="2" creationId="{00000000-0000-0000-0000-000000000000}"/>
          </ac:spMkLst>
        </pc:spChg>
      </pc:sldChg>
      <pc:sldChg chg="modSp add">
        <pc:chgData name="Kevin Duffy" userId="749290342806f439" providerId="LiveId" clId="{20F07D6C-C6BE-4CDB-8E4F-5DBC169548BC}" dt="2020-09-13T14:32:28.701" v="986" actId="1076"/>
        <pc:sldMkLst>
          <pc:docMk/>
          <pc:sldMk cId="4248635328" sldId="316"/>
        </pc:sldMkLst>
        <pc:spChg chg="mod">
          <ac:chgData name="Kevin Duffy" userId="749290342806f439" providerId="LiveId" clId="{20F07D6C-C6BE-4CDB-8E4F-5DBC169548BC}" dt="2020-09-13T14:32:22.685" v="985" actId="403"/>
          <ac:spMkLst>
            <pc:docMk/>
            <pc:sldMk cId="4248635328" sldId="316"/>
            <ac:spMk id="3" creationId="{00000000-0000-0000-0000-000000000000}"/>
          </ac:spMkLst>
        </pc:spChg>
        <pc:spChg chg="mod">
          <ac:chgData name="Kevin Duffy" userId="749290342806f439" providerId="LiveId" clId="{20F07D6C-C6BE-4CDB-8E4F-5DBC169548BC}" dt="2020-09-13T14:32:28.701" v="986" actId="1076"/>
          <ac:spMkLst>
            <pc:docMk/>
            <pc:sldMk cId="4248635328" sldId="316"/>
            <ac:spMk id="13" creationId="{00000000-0000-0000-0000-000000000000}"/>
          </ac:spMkLst>
        </pc:spChg>
        <pc:spChg chg="mod">
          <ac:chgData name="Kevin Duffy" userId="749290342806f439" providerId="LiveId" clId="{20F07D6C-C6BE-4CDB-8E4F-5DBC169548BC}" dt="2020-09-13T14:32:14.288" v="982" actId="2711"/>
          <ac:spMkLst>
            <pc:docMk/>
            <pc:sldMk cId="4248635328" sldId="316"/>
            <ac:spMk id="31749" creationId="{00000000-0000-0000-0000-000000000000}"/>
          </ac:spMkLst>
        </pc:spChg>
      </pc:sldChg>
      <pc:sldChg chg="modSp add del">
        <pc:chgData name="Kevin Duffy" userId="749290342806f439" providerId="LiveId" clId="{20F07D6C-C6BE-4CDB-8E4F-5DBC169548BC}" dt="2020-09-13T14:32:02.464" v="981" actId="20577"/>
        <pc:sldMkLst>
          <pc:docMk/>
          <pc:sldMk cId="2890548452" sldId="347"/>
        </pc:sldMkLst>
        <pc:spChg chg="mod">
          <ac:chgData name="Kevin Duffy" userId="749290342806f439" providerId="LiveId" clId="{20F07D6C-C6BE-4CDB-8E4F-5DBC169548BC}" dt="2020-09-13T14:31:50.153" v="977" actId="2711"/>
          <ac:spMkLst>
            <pc:docMk/>
            <pc:sldMk cId="2890548452" sldId="347"/>
            <ac:spMk id="2" creationId="{00000000-0000-0000-0000-000000000000}"/>
          </ac:spMkLst>
        </pc:spChg>
        <pc:spChg chg="mod">
          <ac:chgData name="Kevin Duffy" userId="749290342806f439" providerId="LiveId" clId="{20F07D6C-C6BE-4CDB-8E4F-5DBC169548BC}" dt="2020-09-13T14:32:02.464" v="981" actId="20577"/>
          <ac:spMkLst>
            <pc:docMk/>
            <pc:sldMk cId="2890548452" sldId="347"/>
            <ac:spMk id="3" creationId="{00000000-0000-0000-0000-000000000000}"/>
          </ac:spMkLst>
        </pc:spChg>
        <pc:picChg chg="mod">
          <ac:chgData name="Kevin Duffy" userId="749290342806f439" providerId="LiveId" clId="{20F07D6C-C6BE-4CDB-8E4F-5DBC169548BC}" dt="2020-09-13T14:31:58.685" v="980" actId="1076"/>
          <ac:picMkLst>
            <pc:docMk/>
            <pc:sldMk cId="2890548452" sldId="347"/>
            <ac:picMk id="4" creationId="{00000000-0000-0000-0000-000000000000}"/>
          </ac:picMkLst>
        </pc:picChg>
      </pc:sldChg>
      <pc:sldChg chg="modSp">
        <pc:chgData name="Kevin Duffy" userId="749290342806f439" providerId="LiveId" clId="{20F07D6C-C6BE-4CDB-8E4F-5DBC169548BC}" dt="2020-09-13T13:11:01.451" v="571" actId="1076"/>
        <pc:sldMkLst>
          <pc:docMk/>
          <pc:sldMk cId="2928729513" sldId="351"/>
        </pc:sldMkLst>
        <pc:picChg chg="mod">
          <ac:chgData name="Kevin Duffy" userId="749290342806f439" providerId="LiveId" clId="{20F07D6C-C6BE-4CDB-8E4F-5DBC169548BC}" dt="2020-09-13T13:11:01.451" v="571" actId="1076"/>
          <ac:picMkLst>
            <pc:docMk/>
            <pc:sldMk cId="2928729513" sldId="351"/>
            <ac:picMk id="5" creationId="{7FA4EFF7-D512-40BA-9CC0-80FE0BDA70EC}"/>
          </ac:picMkLst>
        </pc:picChg>
      </pc:sldChg>
      <pc:sldChg chg="modSp add">
        <pc:chgData name="Kevin Duffy" userId="749290342806f439" providerId="LiveId" clId="{20F07D6C-C6BE-4CDB-8E4F-5DBC169548BC}" dt="2020-09-13T16:11:42.928" v="1213" actId="14100"/>
        <pc:sldMkLst>
          <pc:docMk/>
          <pc:sldMk cId="386865362" sldId="353"/>
        </pc:sldMkLst>
        <pc:spChg chg="mod">
          <ac:chgData name="Kevin Duffy" userId="749290342806f439" providerId="LiveId" clId="{20F07D6C-C6BE-4CDB-8E4F-5DBC169548BC}" dt="2020-09-13T14:32:58.803" v="991" actId="2711"/>
          <ac:spMkLst>
            <pc:docMk/>
            <pc:sldMk cId="386865362" sldId="353"/>
            <ac:spMk id="2" creationId="{00000000-0000-0000-0000-000000000000}"/>
          </ac:spMkLst>
        </pc:spChg>
        <pc:spChg chg="mod">
          <ac:chgData name="Kevin Duffy" userId="749290342806f439" providerId="LiveId" clId="{20F07D6C-C6BE-4CDB-8E4F-5DBC169548BC}" dt="2020-09-13T16:11:41.168" v="1212" actId="1076"/>
          <ac:spMkLst>
            <pc:docMk/>
            <pc:sldMk cId="386865362" sldId="353"/>
            <ac:spMk id="5" creationId="{00000000-0000-0000-0000-000000000000}"/>
          </ac:spMkLst>
        </pc:spChg>
        <pc:picChg chg="mod">
          <ac:chgData name="Kevin Duffy" userId="749290342806f439" providerId="LiveId" clId="{20F07D6C-C6BE-4CDB-8E4F-5DBC169548BC}" dt="2020-09-13T16:11:42.928" v="1213" actId="14100"/>
          <ac:picMkLst>
            <pc:docMk/>
            <pc:sldMk cId="386865362" sldId="353"/>
            <ac:picMk id="1029" creationId="{00000000-0000-0000-0000-000000000000}"/>
          </ac:picMkLst>
        </pc:picChg>
        <pc:picChg chg="mod">
          <ac:chgData name="Kevin Duffy" userId="749290342806f439" providerId="LiveId" clId="{20F07D6C-C6BE-4CDB-8E4F-5DBC169548BC}" dt="2020-09-13T16:11:38.059" v="1211" actId="14100"/>
          <ac:picMkLst>
            <pc:docMk/>
            <pc:sldMk cId="386865362" sldId="353"/>
            <ac:picMk id="1030" creationId="{00000000-0000-0000-0000-000000000000}"/>
          </ac:picMkLst>
        </pc:picChg>
      </pc:sldChg>
      <pc:sldChg chg="del">
        <pc:chgData name="Kevin Duffy" userId="749290342806f439" providerId="LiveId" clId="{20F07D6C-C6BE-4CDB-8E4F-5DBC169548BC}" dt="2020-09-13T14:31:01.232" v="963" actId="2696"/>
        <pc:sldMkLst>
          <pc:docMk/>
          <pc:sldMk cId="3449630623" sldId="353"/>
        </pc:sldMkLst>
      </pc:sldChg>
      <pc:sldChg chg="modSp add">
        <pc:chgData name="Kevin Duffy" userId="749290342806f439" providerId="LiveId" clId="{20F07D6C-C6BE-4CDB-8E4F-5DBC169548BC}" dt="2020-09-13T14:44:46.528" v="1016" actId="1076"/>
        <pc:sldMkLst>
          <pc:docMk/>
          <pc:sldMk cId="3055568261" sldId="354"/>
        </pc:sldMkLst>
        <pc:spChg chg="mod">
          <ac:chgData name="Kevin Duffy" userId="749290342806f439" providerId="LiveId" clId="{20F07D6C-C6BE-4CDB-8E4F-5DBC169548BC}" dt="2020-09-13T14:32:44.832" v="988" actId="2711"/>
          <ac:spMkLst>
            <pc:docMk/>
            <pc:sldMk cId="3055568261" sldId="354"/>
            <ac:spMk id="2" creationId="{00000000-0000-0000-0000-000000000000}"/>
          </ac:spMkLst>
        </pc:spChg>
        <pc:spChg chg="mod">
          <ac:chgData name="Kevin Duffy" userId="749290342806f439" providerId="LiveId" clId="{20F07D6C-C6BE-4CDB-8E4F-5DBC169548BC}" dt="2020-09-13T14:32:51.882" v="990" actId="2711"/>
          <ac:spMkLst>
            <pc:docMk/>
            <pc:sldMk cId="3055568261" sldId="354"/>
            <ac:spMk id="5" creationId="{00000000-0000-0000-0000-000000000000}"/>
          </ac:spMkLst>
        </pc:spChg>
        <pc:picChg chg="mod">
          <ac:chgData name="Kevin Duffy" userId="749290342806f439" providerId="LiveId" clId="{20F07D6C-C6BE-4CDB-8E4F-5DBC169548BC}" dt="2020-09-13T14:44:41.793" v="1015" actId="1076"/>
          <ac:picMkLst>
            <pc:docMk/>
            <pc:sldMk cId="3055568261" sldId="354"/>
            <ac:picMk id="3" creationId="{00000000-0000-0000-0000-000000000000}"/>
          </ac:picMkLst>
        </pc:picChg>
        <pc:picChg chg="mod">
          <ac:chgData name="Kevin Duffy" userId="749290342806f439" providerId="LiveId" clId="{20F07D6C-C6BE-4CDB-8E4F-5DBC169548BC}" dt="2020-09-13T14:44:46.528" v="1016" actId="1076"/>
          <ac:picMkLst>
            <pc:docMk/>
            <pc:sldMk cId="3055568261" sldId="354"/>
            <ac:picMk id="4" creationId="{00000000-0000-0000-0000-000000000000}"/>
          </ac:picMkLst>
        </pc:picChg>
      </pc:sldChg>
      <pc:sldChg chg="del">
        <pc:chgData name="Kevin Duffy" userId="749290342806f439" providerId="LiveId" clId="{20F07D6C-C6BE-4CDB-8E4F-5DBC169548BC}" dt="2020-09-13T14:31:01.145" v="960" actId="2696"/>
        <pc:sldMkLst>
          <pc:docMk/>
          <pc:sldMk cId="4286491226" sldId="354"/>
        </pc:sldMkLst>
      </pc:sldChg>
      <pc:sldChg chg="modSp add">
        <pc:chgData name="Kevin Duffy" userId="749290342806f439" providerId="LiveId" clId="{20F07D6C-C6BE-4CDB-8E4F-5DBC169548BC}" dt="2020-09-13T14:34:25.138" v="1004" actId="1076"/>
        <pc:sldMkLst>
          <pc:docMk/>
          <pc:sldMk cId="126438138" sldId="355"/>
        </pc:sldMkLst>
        <pc:spChg chg="mod">
          <ac:chgData name="Kevin Duffy" userId="749290342806f439" providerId="LiveId" clId="{20F07D6C-C6BE-4CDB-8E4F-5DBC169548BC}" dt="2020-09-13T14:33:24.612" v="996" actId="2711"/>
          <ac:spMkLst>
            <pc:docMk/>
            <pc:sldMk cId="126438138" sldId="355"/>
            <ac:spMk id="2" creationId="{00000000-0000-0000-0000-000000000000}"/>
          </ac:spMkLst>
        </pc:spChg>
        <pc:picChg chg="mod">
          <ac:chgData name="Kevin Duffy" userId="749290342806f439" providerId="LiveId" clId="{20F07D6C-C6BE-4CDB-8E4F-5DBC169548BC}" dt="2020-09-13T14:34:25.138" v="1004" actId="1076"/>
          <ac:picMkLst>
            <pc:docMk/>
            <pc:sldMk cId="126438138" sldId="355"/>
            <ac:picMk id="2050" creationId="{00000000-0000-0000-0000-000000000000}"/>
          </ac:picMkLst>
        </pc:picChg>
        <pc:picChg chg="mod">
          <ac:chgData name="Kevin Duffy" userId="749290342806f439" providerId="LiveId" clId="{20F07D6C-C6BE-4CDB-8E4F-5DBC169548BC}" dt="2020-09-13T14:34:21.762" v="1003" actId="1076"/>
          <ac:picMkLst>
            <pc:docMk/>
            <pc:sldMk cId="126438138" sldId="355"/>
            <ac:picMk id="2051" creationId="{00000000-0000-0000-0000-000000000000}"/>
          </ac:picMkLst>
        </pc:picChg>
      </pc:sldChg>
      <pc:sldChg chg="modSp add">
        <pc:chgData name="Kevin Duffy" userId="749290342806f439" providerId="LiveId" clId="{20F07D6C-C6BE-4CDB-8E4F-5DBC169548BC}" dt="2020-09-13T16:12:54.338" v="1222" actId="1076"/>
        <pc:sldMkLst>
          <pc:docMk/>
          <pc:sldMk cId="43233222" sldId="356"/>
        </pc:sldMkLst>
        <pc:spChg chg="mod">
          <ac:chgData name="Kevin Duffy" userId="749290342806f439" providerId="LiveId" clId="{20F07D6C-C6BE-4CDB-8E4F-5DBC169548BC}" dt="2020-09-13T14:33:30.791" v="997" actId="2711"/>
          <ac:spMkLst>
            <pc:docMk/>
            <pc:sldMk cId="43233222" sldId="356"/>
            <ac:spMk id="2" creationId="{00000000-0000-0000-0000-000000000000}"/>
          </ac:spMkLst>
        </pc:spChg>
        <pc:picChg chg="mod">
          <ac:chgData name="Kevin Duffy" userId="749290342806f439" providerId="LiveId" clId="{20F07D6C-C6BE-4CDB-8E4F-5DBC169548BC}" dt="2020-09-13T16:12:43.599" v="1219" actId="14100"/>
          <ac:picMkLst>
            <pc:docMk/>
            <pc:sldMk cId="43233222" sldId="356"/>
            <ac:picMk id="5" creationId="{00000000-0000-0000-0000-000000000000}"/>
          </ac:picMkLst>
        </pc:picChg>
        <pc:picChg chg="mod">
          <ac:chgData name="Kevin Duffy" userId="749290342806f439" providerId="LiveId" clId="{20F07D6C-C6BE-4CDB-8E4F-5DBC169548BC}" dt="2020-09-13T16:12:54.338" v="1222" actId="1076"/>
          <ac:picMkLst>
            <pc:docMk/>
            <pc:sldMk cId="43233222" sldId="356"/>
            <ac:picMk id="6" creationId="{00000000-0000-0000-0000-000000000000}"/>
          </ac:picMkLst>
        </pc:picChg>
      </pc:sldChg>
      <pc:sldChg chg="modSp add">
        <pc:chgData name="Kevin Duffy" userId="749290342806f439" providerId="LiveId" clId="{20F07D6C-C6BE-4CDB-8E4F-5DBC169548BC}" dt="2020-09-13T16:12:28.369" v="1216" actId="1076"/>
        <pc:sldMkLst>
          <pc:docMk/>
          <pc:sldMk cId="634314460" sldId="357"/>
        </pc:sldMkLst>
        <pc:spChg chg="mod">
          <ac:chgData name="Kevin Duffy" userId="749290342806f439" providerId="LiveId" clId="{20F07D6C-C6BE-4CDB-8E4F-5DBC169548BC}" dt="2020-09-13T14:33:36.082" v="998" actId="2711"/>
          <ac:spMkLst>
            <pc:docMk/>
            <pc:sldMk cId="634314460" sldId="357"/>
            <ac:spMk id="2" creationId="{00000000-0000-0000-0000-000000000000}"/>
          </ac:spMkLst>
        </pc:spChg>
        <pc:picChg chg="mod">
          <ac:chgData name="Kevin Duffy" userId="749290342806f439" providerId="LiveId" clId="{20F07D6C-C6BE-4CDB-8E4F-5DBC169548BC}" dt="2020-09-13T16:12:28.369" v="1216" actId="1076"/>
          <ac:picMkLst>
            <pc:docMk/>
            <pc:sldMk cId="634314460" sldId="357"/>
            <ac:picMk id="7" creationId="{00000000-0000-0000-0000-000000000000}"/>
          </ac:picMkLst>
        </pc:picChg>
      </pc:sldChg>
      <pc:sldChg chg="modSp add">
        <pc:chgData name="Kevin Duffy" userId="749290342806f439" providerId="LiveId" clId="{20F07D6C-C6BE-4CDB-8E4F-5DBC169548BC}" dt="2020-09-13T16:12:38.039" v="1217" actId="1076"/>
        <pc:sldMkLst>
          <pc:docMk/>
          <pc:sldMk cId="122642820" sldId="358"/>
        </pc:sldMkLst>
        <pc:spChg chg="mod">
          <ac:chgData name="Kevin Duffy" userId="749290342806f439" providerId="LiveId" clId="{20F07D6C-C6BE-4CDB-8E4F-5DBC169548BC}" dt="2020-09-13T14:33:42.492" v="999" actId="2711"/>
          <ac:spMkLst>
            <pc:docMk/>
            <pc:sldMk cId="122642820" sldId="358"/>
            <ac:spMk id="2" creationId="{00000000-0000-0000-0000-000000000000}"/>
          </ac:spMkLst>
        </pc:spChg>
        <pc:picChg chg="mod">
          <ac:chgData name="Kevin Duffy" userId="749290342806f439" providerId="LiveId" clId="{20F07D6C-C6BE-4CDB-8E4F-5DBC169548BC}" dt="2020-09-13T16:12:38.039" v="1217" actId="1076"/>
          <ac:picMkLst>
            <pc:docMk/>
            <pc:sldMk cId="122642820" sldId="358"/>
            <ac:picMk id="4" creationId="{00000000-0000-0000-0000-000000000000}"/>
          </ac:picMkLst>
        </pc:picChg>
        <pc:picChg chg="mod">
          <ac:chgData name="Kevin Duffy" userId="749290342806f439" providerId="LiveId" clId="{20F07D6C-C6BE-4CDB-8E4F-5DBC169548BC}" dt="2020-09-13T16:12:38.039" v="1217" actId="1076"/>
          <ac:picMkLst>
            <pc:docMk/>
            <pc:sldMk cId="122642820" sldId="358"/>
            <ac:picMk id="5" creationId="{00000000-0000-0000-0000-000000000000}"/>
          </ac:picMkLst>
        </pc:picChg>
        <pc:picChg chg="mod">
          <ac:chgData name="Kevin Duffy" userId="749290342806f439" providerId="LiveId" clId="{20F07D6C-C6BE-4CDB-8E4F-5DBC169548BC}" dt="2020-09-13T16:12:38.039" v="1217" actId="1076"/>
          <ac:picMkLst>
            <pc:docMk/>
            <pc:sldMk cId="122642820" sldId="358"/>
            <ac:picMk id="6" creationId="{00000000-0000-0000-0000-000000000000}"/>
          </ac:picMkLst>
        </pc:picChg>
      </pc:sldChg>
      <pc:sldChg chg="modSp add">
        <pc:chgData name="Kevin Duffy" userId="749290342806f439" providerId="LiveId" clId="{20F07D6C-C6BE-4CDB-8E4F-5DBC169548BC}" dt="2020-09-13T16:13:09.218" v="1225" actId="1076"/>
        <pc:sldMkLst>
          <pc:docMk/>
          <pc:sldMk cId="3646989750" sldId="359"/>
        </pc:sldMkLst>
        <pc:spChg chg="mod">
          <ac:chgData name="Kevin Duffy" userId="749290342806f439" providerId="LiveId" clId="{20F07D6C-C6BE-4CDB-8E4F-5DBC169548BC}" dt="2020-09-13T14:33:51.353" v="1000" actId="2711"/>
          <ac:spMkLst>
            <pc:docMk/>
            <pc:sldMk cId="3646989750" sldId="359"/>
            <ac:spMk id="2" creationId="{00000000-0000-0000-0000-000000000000}"/>
          </ac:spMkLst>
        </pc:spChg>
        <pc:spChg chg="mod">
          <ac:chgData name="Kevin Duffy" userId="749290342806f439" providerId="LiveId" clId="{20F07D6C-C6BE-4CDB-8E4F-5DBC169548BC}" dt="2020-09-13T16:13:09.218" v="1225" actId="1076"/>
          <ac:spMkLst>
            <pc:docMk/>
            <pc:sldMk cId="3646989750" sldId="359"/>
            <ac:spMk id="3" creationId="{00000000-0000-0000-0000-000000000000}"/>
          </ac:spMkLst>
        </pc:spChg>
        <pc:picChg chg="mod">
          <ac:chgData name="Kevin Duffy" userId="749290342806f439" providerId="LiveId" clId="{20F07D6C-C6BE-4CDB-8E4F-5DBC169548BC}" dt="2020-09-13T16:13:07.039" v="1224" actId="1076"/>
          <ac:picMkLst>
            <pc:docMk/>
            <pc:sldMk cId="3646989750" sldId="359"/>
            <ac:picMk id="7" creationId="{00000000-0000-0000-0000-000000000000}"/>
          </ac:picMkLst>
        </pc:picChg>
      </pc:sldChg>
      <pc:sldChg chg="modSp">
        <pc:chgData name="Kevin Duffy" userId="749290342806f439" providerId="LiveId" clId="{20F07D6C-C6BE-4CDB-8E4F-5DBC169548BC}" dt="2020-09-13T16:42:36.015" v="2348" actId="255"/>
        <pc:sldMkLst>
          <pc:docMk/>
          <pc:sldMk cId="4181162501" sldId="360"/>
        </pc:sldMkLst>
        <pc:spChg chg="mod">
          <ac:chgData name="Kevin Duffy" userId="749290342806f439" providerId="LiveId" clId="{20F07D6C-C6BE-4CDB-8E4F-5DBC169548BC}" dt="2020-09-13T12:54:22.687" v="217" actId="14100"/>
          <ac:spMkLst>
            <pc:docMk/>
            <pc:sldMk cId="4181162501" sldId="360"/>
            <ac:spMk id="9" creationId="{BECE11BF-CF2D-4A5F-8252-AA95B0B2F351}"/>
          </ac:spMkLst>
        </pc:spChg>
        <pc:spChg chg="mod">
          <ac:chgData name="Kevin Duffy" userId="749290342806f439" providerId="LiveId" clId="{20F07D6C-C6BE-4CDB-8E4F-5DBC169548BC}" dt="2020-09-13T16:42:36.015" v="2348" actId="255"/>
          <ac:spMkLst>
            <pc:docMk/>
            <pc:sldMk cId="4181162501" sldId="360"/>
            <ac:spMk id="11" creationId="{17493A57-9286-43D6-949B-9A0B54C5C96A}"/>
          </ac:spMkLst>
        </pc:spChg>
        <pc:spChg chg="mod">
          <ac:chgData name="Kevin Duffy" userId="749290342806f439" providerId="LiveId" clId="{20F07D6C-C6BE-4CDB-8E4F-5DBC169548BC}" dt="2020-09-13T16:42:28.844" v="2347" actId="27636"/>
          <ac:spMkLst>
            <pc:docMk/>
            <pc:sldMk cId="4181162501" sldId="360"/>
            <ac:spMk id="13" creationId="{93BB1C90-4DFE-44BE-811C-434DB48A5058}"/>
          </ac:spMkLst>
        </pc:spChg>
        <pc:picChg chg="mod modCrop">
          <ac:chgData name="Kevin Duffy" userId="749290342806f439" providerId="LiveId" clId="{20F07D6C-C6BE-4CDB-8E4F-5DBC169548BC}" dt="2020-09-13T13:01:35.541" v="307" actId="14100"/>
          <ac:picMkLst>
            <pc:docMk/>
            <pc:sldMk cId="4181162501" sldId="360"/>
            <ac:picMk id="6" creationId="{CFB93FCF-7994-404C-BEA3-9B1C76BA4587}"/>
          </ac:picMkLst>
        </pc:picChg>
        <pc:picChg chg="mod">
          <ac:chgData name="Kevin Duffy" userId="749290342806f439" providerId="LiveId" clId="{20F07D6C-C6BE-4CDB-8E4F-5DBC169548BC}" dt="2020-09-13T12:54:37.498" v="223" actId="14100"/>
          <ac:picMkLst>
            <pc:docMk/>
            <pc:sldMk cId="4181162501" sldId="360"/>
            <ac:picMk id="10" creationId="{92F0DC8D-7102-4F1F-A4CD-9272C0A2642A}"/>
          </ac:picMkLst>
        </pc:picChg>
      </pc:sldChg>
      <pc:sldChg chg="modSp modNotesTx">
        <pc:chgData name="Kevin Duffy" userId="749290342806f439" providerId="LiveId" clId="{20F07D6C-C6BE-4CDB-8E4F-5DBC169548BC}" dt="2020-09-13T17:11:49.793" v="3914" actId="20577"/>
        <pc:sldMkLst>
          <pc:docMk/>
          <pc:sldMk cId="55725063" sldId="363"/>
        </pc:sldMkLst>
        <pc:spChg chg="mod">
          <ac:chgData name="Kevin Duffy" userId="749290342806f439" providerId="LiveId" clId="{20F07D6C-C6BE-4CDB-8E4F-5DBC169548BC}" dt="2020-09-13T13:09:38.231" v="532" actId="1076"/>
          <ac:spMkLst>
            <pc:docMk/>
            <pc:sldMk cId="55725063" sldId="363"/>
            <ac:spMk id="8" creationId="{57B1D7D7-D2D8-48D9-9179-79AE0EF72EEA}"/>
          </ac:spMkLst>
        </pc:spChg>
        <pc:picChg chg="mod">
          <ac:chgData name="Kevin Duffy" userId="749290342806f439" providerId="LiveId" clId="{20F07D6C-C6BE-4CDB-8E4F-5DBC169548BC}" dt="2020-09-13T13:09:35.757" v="531" actId="1076"/>
          <ac:picMkLst>
            <pc:docMk/>
            <pc:sldMk cId="55725063" sldId="363"/>
            <ac:picMk id="7" creationId="{F96DCBF9-57B9-4AB5-AC2A-554D496AE20A}"/>
          </ac:picMkLst>
        </pc:picChg>
      </pc:sldChg>
      <pc:sldChg chg="addSp delSp modSp">
        <pc:chgData name="Kevin Duffy" userId="749290342806f439" providerId="LiveId" clId="{20F07D6C-C6BE-4CDB-8E4F-5DBC169548BC}" dt="2020-09-13T13:09:56.051" v="535" actId="478"/>
        <pc:sldMkLst>
          <pc:docMk/>
          <pc:sldMk cId="2553509327" sldId="364"/>
        </pc:sldMkLst>
        <pc:spChg chg="add del mod">
          <ac:chgData name="Kevin Duffy" userId="749290342806f439" providerId="LiveId" clId="{20F07D6C-C6BE-4CDB-8E4F-5DBC169548BC}" dt="2020-09-13T13:09:56.051" v="535" actId="478"/>
          <ac:spMkLst>
            <pc:docMk/>
            <pc:sldMk cId="2553509327" sldId="364"/>
            <ac:spMk id="2" creationId="{C655B221-B730-4EDF-900F-EBED0859421A}"/>
          </ac:spMkLst>
        </pc:spChg>
        <pc:spChg chg="add del mod">
          <ac:chgData name="Kevin Duffy" userId="749290342806f439" providerId="LiveId" clId="{20F07D6C-C6BE-4CDB-8E4F-5DBC169548BC}" dt="2020-09-13T13:09:51.491" v="534" actId="478"/>
          <ac:spMkLst>
            <pc:docMk/>
            <pc:sldMk cId="2553509327" sldId="364"/>
            <ac:spMk id="3" creationId="{05518150-48F0-44A3-A596-9C157321598D}"/>
          </ac:spMkLst>
        </pc:spChg>
      </pc:sldChg>
      <pc:sldChg chg="modSp">
        <pc:chgData name="Kevin Duffy" userId="749290342806f439" providerId="LiveId" clId="{20F07D6C-C6BE-4CDB-8E4F-5DBC169548BC}" dt="2020-09-13T13:17:30.875" v="879" actId="27636"/>
        <pc:sldMkLst>
          <pc:docMk/>
          <pc:sldMk cId="2882182499" sldId="365"/>
        </pc:sldMkLst>
        <pc:spChg chg="mod">
          <ac:chgData name="Kevin Duffy" userId="749290342806f439" providerId="LiveId" clId="{20F07D6C-C6BE-4CDB-8E4F-5DBC169548BC}" dt="2020-09-13T13:17:30.875" v="879" actId="27636"/>
          <ac:spMkLst>
            <pc:docMk/>
            <pc:sldMk cId="2882182499" sldId="365"/>
            <ac:spMk id="3" creationId="{9C673C92-B480-425B-9F60-5BB72A0ADE28}"/>
          </ac:spMkLst>
        </pc:spChg>
      </pc:sldChg>
      <pc:sldChg chg="modSp del">
        <pc:chgData name="Kevin Duffy" userId="749290342806f439" providerId="LiveId" clId="{20F07D6C-C6BE-4CDB-8E4F-5DBC169548BC}" dt="2020-09-13T12:49:53.242" v="173" actId="2696"/>
        <pc:sldMkLst>
          <pc:docMk/>
          <pc:sldMk cId="2676343953" sldId="366"/>
        </pc:sldMkLst>
        <pc:picChg chg="mod">
          <ac:chgData name="Kevin Duffy" userId="749290342806f439" providerId="LiveId" clId="{20F07D6C-C6BE-4CDB-8E4F-5DBC169548BC}" dt="2020-09-13T12:48:42.822" v="166" actId="1076"/>
          <ac:picMkLst>
            <pc:docMk/>
            <pc:sldMk cId="2676343953" sldId="366"/>
            <ac:picMk id="5" creationId="{FAEC0109-9B37-476E-B370-E04D0E6C32C5}"/>
          </ac:picMkLst>
        </pc:picChg>
      </pc:sldChg>
      <pc:sldChg chg="addSp delSp modSp modNotesTx">
        <pc:chgData name="Kevin Duffy" userId="749290342806f439" providerId="LiveId" clId="{20F07D6C-C6BE-4CDB-8E4F-5DBC169548BC}" dt="2020-09-13T16:33:03.336" v="2043" actId="20577"/>
        <pc:sldMkLst>
          <pc:docMk/>
          <pc:sldMk cId="2122891256" sldId="367"/>
        </pc:sldMkLst>
        <pc:spChg chg="add del mod">
          <ac:chgData name="Kevin Duffy" userId="749290342806f439" providerId="LiveId" clId="{20F07D6C-C6BE-4CDB-8E4F-5DBC169548BC}" dt="2020-09-13T16:13:35.569" v="1226" actId="478"/>
          <ac:spMkLst>
            <pc:docMk/>
            <pc:sldMk cId="2122891256" sldId="367"/>
            <ac:spMk id="3" creationId="{6B9311F4-2779-4D46-9A82-1ADB2E20317C}"/>
          </ac:spMkLst>
        </pc:spChg>
        <pc:spChg chg="add del mod">
          <ac:chgData name="Kevin Duffy" userId="749290342806f439" providerId="LiveId" clId="{20F07D6C-C6BE-4CDB-8E4F-5DBC169548BC}" dt="2020-09-13T16:14:18.692" v="1236" actId="478"/>
          <ac:spMkLst>
            <pc:docMk/>
            <pc:sldMk cId="2122891256" sldId="367"/>
            <ac:spMk id="4" creationId="{466456EB-1A86-4BEE-80E9-B733485A8FE3}"/>
          </ac:spMkLst>
        </pc:spChg>
        <pc:spChg chg="mod">
          <ac:chgData name="Kevin Duffy" userId="749290342806f439" providerId="LiveId" clId="{20F07D6C-C6BE-4CDB-8E4F-5DBC169548BC}" dt="2020-09-13T16:28:58.368" v="1893" actId="1076"/>
          <ac:spMkLst>
            <pc:docMk/>
            <pc:sldMk cId="2122891256" sldId="367"/>
            <ac:spMk id="8" creationId="{642E96AF-6552-493D-8111-00202F77465E}"/>
          </ac:spMkLst>
        </pc:spChg>
        <pc:picChg chg="del mod">
          <ac:chgData name="Kevin Duffy" userId="749290342806f439" providerId="LiveId" clId="{20F07D6C-C6BE-4CDB-8E4F-5DBC169548BC}" dt="2020-09-13T12:58:31.646" v="256"/>
          <ac:picMkLst>
            <pc:docMk/>
            <pc:sldMk cId="2122891256" sldId="367"/>
            <ac:picMk id="4" creationId="{D984E34B-2298-40BA-B0A7-92B0381497F3}"/>
          </ac:picMkLst>
        </pc:picChg>
        <pc:picChg chg="del mod">
          <ac:chgData name="Kevin Duffy" userId="749290342806f439" providerId="LiveId" clId="{20F07D6C-C6BE-4CDB-8E4F-5DBC169548BC}" dt="2020-09-13T16:13:56.429" v="1228"/>
          <ac:picMkLst>
            <pc:docMk/>
            <pc:sldMk cId="2122891256" sldId="367"/>
            <ac:picMk id="5" creationId="{2DEBB652-05AD-48FC-8F0B-495B96C54F42}"/>
          </ac:picMkLst>
        </pc:picChg>
        <pc:picChg chg="mod">
          <ac:chgData name="Kevin Duffy" userId="749290342806f439" providerId="LiveId" clId="{20F07D6C-C6BE-4CDB-8E4F-5DBC169548BC}" dt="2020-09-13T16:14:22.059" v="1237" actId="1076"/>
          <ac:picMkLst>
            <pc:docMk/>
            <pc:sldMk cId="2122891256" sldId="367"/>
            <ac:picMk id="6" creationId="{DD7C55FF-BFB5-4A8D-BD22-C135746AFF89}"/>
          </ac:picMkLst>
        </pc:picChg>
        <pc:picChg chg="mod">
          <ac:chgData name="Kevin Duffy" userId="749290342806f439" providerId="LiveId" clId="{20F07D6C-C6BE-4CDB-8E4F-5DBC169548BC}" dt="2020-09-13T16:14:24.528" v="1238" actId="1076"/>
          <ac:picMkLst>
            <pc:docMk/>
            <pc:sldMk cId="2122891256" sldId="367"/>
            <ac:picMk id="7" creationId="{FA89934D-1A3C-438A-9D19-EC62A8EB0D64}"/>
          </ac:picMkLst>
        </pc:picChg>
        <pc:picChg chg="add mod">
          <ac:chgData name="Kevin Duffy" userId="749290342806f439" providerId="LiveId" clId="{20F07D6C-C6BE-4CDB-8E4F-5DBC169548BC}" dt="2020-09-13T16:14:30.334" v="1241" actId="1076"/>
          <ac:picMkLst>
            <pc:docMk/>
            <pc:sldMk cId="2122891256" sldId="367"/>
            <ac:picMk id="9" creationId="{99F7C0A5-F2EC-40E3-B02B-2D535C4D5ED4}"/>
          </ac:picMkLst>
        </pc:picChg>
        <pc:picChg chg="add mod modCrop">
          <ac:chgData name="Kevin Duffy" userId="749290342806f439" providerId="LiveId" clId="{20F07D6C-C6BE-4CDB-8E4F-5DBC169548BC}" dt="2020-09-13T16:14:15.932" v="1235" actId="1076"/>
          <ac:picMkLst>
            <pc:docMk/>
            <pc:sldMk cId="2122891256" sldId="367"/>
            <ac:picMk id="10" creationId="{E2DDD330-5F4F-4651-993C-72233DE738B0}"/>
          </ac:picMkLst>
        </pc:picChg>
      </pc:sldChg>
      <pc:sldChg chg="modSp modNotesTx">
        <pc:chgData name="Kevin Duffy" userId="749290342806f439" providerId="LiveId" clId="{20F07D6C-C6BE-4CDB-8E4F-5DBC169548BC}" dt="2020-09-13T16:39:57.216" v="2229" actId="1076"/>
        <pc:sldMkLst>
          <pc:docMk/>
          <pc:sldMk cId="1081797676" sldId="369"/>
        </pc:sldMkLst>
        <pc:spChg chg="mod">
          <ac:chgData name="Kevin Duffy" userId="749290342806f439" providerId="LiveId" clId="{20F07D6C-C6BE-4CDB-8E4F-5DBC169548BC}" dt="2020-09-13T12:59:27.472" v="269" actId="1076"/>
          <ac:spMkLst>
            <pc:docMk/>
            <pc:sldMk cId="1081797676" sldId="369"/>
            <ac:spMk id="7" creationId="{DC426EB8-9D68-4228-873B-2BAB2E989653}"/>
          </ac:spMkLst>
        </pc:spChg>
        <pc:spChg chg="mod">
          <ac:chgData name="Kevin Duffy" userId="749290342806f439" providerId="LiveId" clId="{20F07D6C-C6BE-4CDB-8E4F-5DBC169548BC}" dt="2020-09-13T16:39:45.392" v="2224" actId="2711"/>
          <ac:spMkLst>
            <pc:docMk/>
            <pc:sldMk cId="1081797676" sldId="369"/>
            <ac:spMk id="8" creationId="{397CA0F1-EA7A-4462-9D1C-8D74BE66F2F4}"/>
          </ac:spMkLst>
        </pc:spChg>
        <pc:spChg chg="mod">
          <ac:chgData name="Kevin Duffy" userId="749290342806f439" providerId="LiveId" clId="{20F07D6C-C6BE-4CDB-8E4F-5DBC169548BC}" dt="2020-09-13T16:39:57.216" v="2229" actId="1076"/>
          <ac:spMkLst>
            <pc:docMk/>
            <pc:sldMk cId="1081797676" sldId="369"/>
            <ac:spMk id="9" creationId="{A4053586-C378-4216-B48A-8BAAFD7F0770}"/>
          </ac:spMkLst>
        </pc:spChg>
        <pc:spChg chg="mod">
          <ac:chgData name="Kevin Duffy" userId="749290342806f439" providerId="LiveId" clId="{20F07D6C-C6BE-4CDB-8E4F-5DBC169548BC}" dt="2020-09-13T16:39:50.384" v="2226" actId="27636"/>
          <ac:spMkLst>
            <pc:docMk/>
            <pc:sldMk cId="1081797676" sldId="369"/>
            <ac:spMk id="10" creationId="{C3197CAB-CCB7-4F6E-B10B-4D7042D9B8FF}"/>
          </ac:spMkLst>
        </pc:spChg>
        <pc:picChg chg="mod modCrop">
          <ac:chgData name="Kevin Duffy" userId="749290342806f439" providerId="LiveId" clId="{20F07D6C-C6BE-4CDB-8E4F-5DBC169548BC}" dt="2020-09-13T12:59:22.771" v="268" actId="14100"/>
          <ac:picMkLst>
            <pc:docMk/>
            <pc:sldMk cId="1081797676" sldId="369"/>
            <ac:picMk id="6" creationId="{5C34D85C-1E29-4FA1-B3A6-062B841B3BDB}"/>
          </ac:picMkLst>
        </pc:picChg>
      </pc:sldChg>
      <pc:sldChg chg="addSp delSp modSp modNotesTx">
        <pc:chgData name="Kevin Duffy" userId="749290342806f439" providerId="LiveId" clId="{20F07D6C-C6BE-4CDB-8E4F-5DBC169548BC}" dt="2020-09-13T16:41:56.319" v="2345" actId="313"/>
        <pc:sldMkLst>
          <pc:docMk/>
          <pc:sldMk cId="1574909148" sldId="374"/>
        </pc:sldMkLst>
        <pc:spChg chg="mod">
          <ac:chgData name="Kevin Duffy" userId="749290342806f439" providerId="LiveId" clId="{20F07D6C-C6BE-4CDB-8E4F-5DBC169548BC}" dt="2020-09-13T16:15:21.025" v="1304" actId="27636"/>
          <ac:spMkLst>
            <pc:docMk/>
            <pc:sldMk cId="1574909148" sldId="374"/>
            <ac:spMk id="3" creationId="{D20002A2-BBA6-456B-A00B-B0D5B86C9937}"/>
          </ac:spMkLst>
        </pc:spChg>
        <pc:spChg chg="add mod">
          <ac:chgData name="Kevin Duffy" userId="749290342806f439" providerId="LiveId" clId="{20F07D6C-C6BE-4CDB-8E4F-5DBC169548BC}" dt="2020-09-13T16:41:32.764" v="2285" actId="1076"/>
          <ac:spMkLst>
            <pc:docMk/>
            <pc:sldMk cId="1574909148" sldId="374"/>
            <ac:spMk id="9" creationId="{FFD8D660-CAFB-4996-9376-DAEC9D79BCE9}"/>
          </ac:spMkLst>
        </pc:spChg>
        <pc:picChg chg="del mod modCrop">
          <ac:chgData name="Kevin Duffy" userId="749290342806f439" providerId="LiveId" clId="{20F07D6C-C6BE-4CDB-8E4F-5DBC169548BC}" dt="2020-09-13T16:39:18.975" v="2214" actId="478"/>
          <ac:picMkLst>
            <pc:docMk/>
            <pc:sldMk cId="1574909148" sldId="374"/>
            <ac:picMk id="4" creationId="{00000000-0000-0000-0000-000000000000}"/>
          </ac:picMkLst>
        </pc:picChg>
        <pc:picChg chg="add mod">
          <ac:chgData name="Kevin Duffy" userId="749290342806f439" providerId="LiveId" clId="{20F07D6C-C6BE-4CDB-8E4F-5DBC169548BC}" dt="2020-09-13T16:40:46.575" v="2272" actId="1076"/>
          <ac:picMkLst>
            <pc:docMk/>
            <pc:sldMk cId="1574909148" sldId="374"/>
            <ac:picMk id="6" creationId="{7E08C245-369B-44EC-9AC0-B34AAA1EEA46}"/>
          </ac:picMkLst>
        </pc:picChg>
        <pc:picChg chg="mod modCrop">
          <ac:chgData name="Kevin Duffy" userId="749290342806f439" providerId="LiveId" clId="{20F07D6C-C6BE-4CDB-8E4F-5DBC169548BC}" dt="2020-09-13T16:41:17.414" v="2281" actId="1076"/>
          <ac:picMkLst>
            <pc:docMk/>
            <pc:sldMk cId="1574909148" sldId="374"/>
            <ac:picMk id="8" creationId="{B0836B5F-CCAB-4885-B992-59BFCEA87A81}"/>
          </ac:picMkLst>
        </pc:picChg>
      </pc:sldChg>
      <pc:sldChg chg="modSp">
        <pc:chgData name="Kevin Duffy" userId="749290342806f439" providerId="LiveId" clId="{20F07D6C-C6BE-4CDB-8E4F-5DBC169548BC}" dt="2020-09-13T13:01:15.401" v="302" actId="1076"/>
        <pc:sldMkLst>
          <pc:docMk/>
          <pc:sldMk cId="3051448230" sldId="375"/>
        </pc:sldMkLst>
        <pc:grpChg chg="mod">
          <ac:chgData name="Kevin Duffy" userId="749290342806f439" providerId="LiveId" clId="{20F07D6C-C6BE-4CDB-8E4F-5DBC169548BC}" dt="2020-09-13T13:01:15.401" v="302" actId="1076"/>
          <ac:grpSpMkLst>
            <pc:docMk/>
            <pc:sldMk cId="3051448230" sldId="375"/>
            <ac:grpSpMk id="9" creationId="{3041CBF8-214D-472C-96D3-B1B8C4196FFD}"/>
          </ac:grpSpMkLst>
        </pc:grpChg>
        <pc:picChg chg="mod">
          <ac:chgData name="Kevin Duffy" userId="749290342806f439" providerId="LiveId" clId="{20F07D6C-C6BE-4CDB-8E4F-5DBC169548BC}" dt="2020-09-13T13:01:10.081" v="301" actId="1076"/>
          <ac:picMkLst>
            <pc:docMk/>
            <pc:sldMk cId="3051448230" sldId="375"/>
            <ac:picMk id="5" creationId="{06764617-4023-4111-B1E6-80E6BF90ADFB}"/>
          </ac:picMkLst>
        </pc:picChg>
      </pc:sldChg>
      <pc:sldChg chg="modSp">
        <pc:chgData name="Kevin Duffy" userId="749290342806f439" providerId="LiveId" clId="{20F07D6C-C6BE-4CDB-8E4F-5DBC169548BC}" dt="2020-09-13T16:42:59.157" v="2360" actId="20577"/>
        <pc:sldMkLst>
          <pc:docMk/>
          <pc:sldMk cId="4028506359" sldId="376"/>
        </pc:sldMkLst>
        <pc:spChg chg="mod">
          <ac:chgData name="Kevin Duffy" userId="749290342806f439" providerId="LiveId" clId="{20F07D6C-C6BE-4CDB-8E4F-5DBC169548BC}" dt="2020-09-13T16:42:59.157" v="2360" actId="20577"/>
          <ac:spMkLst>
            <pc:docMk/>
            <pc:sldMk cId="4028506359" sldId="376"/>
            <ac:spMk id="2" creationId="{E5DB195B-CC7E-494A-918E-F45CF1C23F30}"/>
          </ac:spMkLst>
        </pc:spChg>
        <pc:picChg chg="mod">
          <ac:chgData name="Kevin Duffy" userId="749290342806f439" providerId="LiveId" clId="{20F07D6C-C6BE-4CDB-8E4F-5DBC169548BC}" dt="2020-09-13T13:01:00.581" v="300" actId="1076"/>
          <ac:picMkLst>
            <pc:docMk/>
            <pc:sldMk cId="4028506359" sldId="376"/>
            <ac:picMk id="4" creationId="{6A99843C-1864-427F-BAD7-92A924EB5938}"/>
          </ac:picMkLst>
        </pc:picChg>
      </pc:sldChg>
      <pc:sldChg chg="addSp delSp modSp">
        <pc:chgData name="Kevin Duffy" userId="749290342806f439" providerId="LiveId" clId="{20F07D6C-C6BE-4CDB-8E4F-5DBC169548BC}" dt="2020-09-13T16:45:49.456" v="2361"/>
        <pc:sldMkLst>
          <pc:docMk/>
          <pc:sldMk cId="3492614032" sldId="379"/>
        </pc:sldMkLst>
        <pc:spChg chg="del">
          <ac:chgData name="Kevin Duffy" userId="749290342806f439" providerId="LiveId" clId="{20F07D6C-C6BE-4CDB-8E4F-5DBC169548BC}" dt="2020-09-13T16:45:49.456" v="2361"/>
          <ac:spMkLst>
            <pc:docMk/>
            <pc:sldMk cId="3492614032" sldId="379"/>
            <ac:spMk id="3" creationId="{FAFEFB3A-7681-4C21-9488-8D911BF92790}"/>
          </ac:spMkLst>
        </pc:spChg>
        <pc:spChg chg="add mod">
          <ac:chgData name="Kevin Duffy" userId="749290342806f439" providerId="LiveId" clId="{20F07D6C-C6BE-4CDB-8E4F-5DBC169548BC}" dt="2020-09-13T16:45:49.456" v="2361"/>
          <ac:spMkLst>
            <pc:docMk/>
            <pc:sldMk cId="3492614032" sldId="379"/>
            <ac:spMk id="5" creationId="{A11BD084-A919-4CC0-AD1B-FA8F355B3516}"/>
          </ac:spMkLst>
        </pc:spChg>
      </pc:sldChg>
      <pc:sldChg chg="modSp modNotesTx">
        <pc:chgData name="Kevin Duffy" userId="749290342806f439" providerId="LiveId" clId="{20F07D6C-C6BE-4CDB-8E4F-5DBC169548BC}" dt="2020-09-13T16:36:03.115" v="2212" actId="14100"/>
        <pc:sldMkLst>
          <pc:docMk/>
          <pc:sldMk cId="2688050778" sldId="382"/>
        </pc:sldMkLst>
        <pc:spChg chg="mod">
          <ac:chgData name="Kevin Duffy" userId="749290342806f439" providerId="LiveId" clId="{20F07D6C-C6BE-4CDB-8E4F-5DBC169548BC}" dt="2020-09-13T16:30:15.290" v="1967" actId="313"/>
          <ac:spMkLst>
            <pc:docMk/>
            <pc:sldMk cId="2688050778" sldId="382"/>
            <ac:spMk id="2" creationId="{F511C3E5-ECBC-4E5C-B570-7DC208B2B552}"/>
          </ac:spMkLst>
        </pc:spChg>
        <pc:picChg chg="mod">
          <ac:chgData name="Kevin Duffy" userId="749290342806f439" providerId="LiveId" clId="{20F07D6C-C6BE-4CDB-8E4F-5DBC169548BC}" dt="2020-09-13T12:59:41.213" v="272" actId="1076"/>
          <ac:picMkLst>
            <pc:docMk/>
            <pc:sldMk cId="2688050778" sldId="382"/>
            <ac:picMk id="3" creationId="{00000000-0000-0000-0000-000000000000}"/>
          </ac:picMkLst>
        </pc:picChg>
        <pc:picChg chg="mod">
          <ac:chgData name="Kevin Duffy" userId="749290342806f439" providerId="LiveId" clId="{20F07D6C-C6BE-4CDB-8E4F-5DBC169548BC}" dt="2020-09-13T13:00:10.456" v="282" actId="14100"/>
          <ac:picMkLst>
            <pc:docMk/>
            <pc:sldMk cId="2688050778" sldId="382"/>
            <ac:picMk id="5" creationId="{00000000-0000-0000-0000-000000000000}"/>
          </ac:picMkLst>
        </pc:picChg>
        <pc:picChg chg="mod">
          <ac:chgData name="Kevin Duffy" userId="749290342806f439" providerId="LiveId" clId="{20F07D6C-C6BE-4CDB-8E4F-5DBC169548BC}" dt="2020-09-13T16:36:03.115" v="2212" actId="14100"/>
          <ac:picMkLst>
            <pc:docMk/>
            <pc:sldMk cId="2688050778" sldId="382"/>
            <ac:picMk id="8" creationId="{00000000-0000-0000-0000-000000000000}"/>
          </ac:picMkLst>
        </pc:picChg>
      </pc:sldChg>
      <pc:sldChg chg="addSp delSp modSp">
        <pc:chgData name="Kevin Duffy" userId="749290342806f439" providerId="LiveId" clId="{20F07D6C-C6BE-4CDB-8E4F-5DBC169548BC}" dt="2020-09-13T12:56:40.522" v="239" actId="478"/>
        <pc:sldMkLst>
          <pc:docMk/>
          <pc:sldMk cId="3865105565" sldId="388"/>
        </pc:sldMkLst>
        <pc:spChg chg="mod">
          <ac:chgData name="Kevin Duffy" userId="749290342806f439" providerId="LiveId" clId="{20F07D6C-C6BE-4CDB-8E4F-5DBC169548BC}" dt="2020-09-13T12:56:37.062" v="238" actId="1076"/>
          <ac:spMkLst>
            <pc:docMk/>
            <pc:sldMk cId="3865105565" sldId="388"/>
            <ac:spMk id="2" creationId="{00000000-0000-0000-0000-000000000000}"/>
          </ac:spMkLst>
        </pc:spChg>
        <pc:spChg chg="add del mod">
          <ac:chgData name="Kevin Duffy" userId="749290342806f439" providerId="LiveId" clId="{20F07D6C-C6BE-4CDB-8E4F-5DBC169548BC}" dt="2020-09-13T12:56:40.522" v="239" actId="478"/>
          <ac:spMkLst>
            <pc:docMk/>
            <pc:sldMk cId="3865105565" sldId="388"/>
            <ac:spMk id="3" creationId="{4F0BF95E-9D1B-494E-A41C-8C53BE4A61AF}"/>
          </ac:spMkLst>
        </pc:spChg>
      </pc:sldChg>
      <pc:sldChg chg="addSp delSp modSp modNotesTx">
        <pc:chgData name="Kevin Duffy" userId="749290342806f439" providerId="LiveId" clId="{20F07D6C-C6BE-4CDB-8E4F-5DBC169548BC}" dt="2020-09-13T17:40:51.496" v="4500" actId="20577"/>
        <pc:sldMkLst>
          <pc:docMk/>
          <pc:sldMk cId="1094306272" sldId="393"/>
        </pc:sldMkLst>
        <pc:spChg chg="add del mod">
          <ac:chgData name="Kevin Duffy" userId="749290342806f439" providerId="LiveId" clId="{20F07D6C-C6BE-4CDB-8E4F-5DBC169548BC}" dt="2020-09-13T13:03:53.611" v="388" actId="1076"/>
          <ac:spMkLst>
            <pc:docMk/>
            <pc:sldMk cId="1094306272" sldId="393"/>
            <ac:spMk id="2" creationId="{00000000-0000-0000-0000-000000000000}"/>
          </ac:spMkLst>
        </pc:spChg>
        <pc:spChg chg="add del mod">
          <ac:chgData name="Kevin Duffy" userId="749290342806f439" providerId="LiveId" clId="{20F07D6C-C6BE-4CDB-8E4F-5DBC169548BC}" dt="2020-09-13T13:03:47.831" v="387" actId="2711"/>
          <ac:spMkLst>
            <pc:docMk/>
            <pc:sldMk cId="1094306272" sldId="393"/>
            <ac:spMk id="3" creationId="{00000000-0000-0000-0000-000000000000}"/>
          </ac:spMkLst>
        </pc:spChg>
        <pc:spChg chg="add del mod">
          <ac:chgData name="Kevin Duffy" userId="749290342806f439" providerId="LiveId" clId="{20F07D6C-C6BE-4CDB-8E4F-5DBC169548BC}" dt="2020-09-13T13:03:40.381" v="384" actId="478"/>
          <ac:spMkLst>
            <pc:docMk/>
            <pc:sldMk cId="1094306272" sldId="393"/>
            <ac:spMk id="4" creationId="{64EC7730-432B-4F87-A106-85CC99ECDD36}"/>
          </ac:spMkLst>
        </pc:spChg>
        <pc:spChg chg="add del mod">
          <ac:chgData name="Kevin Duffy" userId="749290342806f439" providerId="LiveId" clId="{20F07D6C-C6BE-4CDB-8E4F-5DBC169548BC}" dt="2020-09-13T13:03:42.091" v="385" actId="478"/>
          <ac:spMkLst>
            <pc:docMk/>
            <pc:sldMk cId="1094306272" sldId="393"/>
            <ac:spMk id="6" creationId="{86BA0703-E4B4-49C5-A072-0D1658084355}"/>
          </ac:spMkLst>
        </pc:spChg>
        <pc:picChg chg="mod">
          <ac:chgData name="Kevin Duffy" userId="749290342806f439" providerId="LiveId" clId="{20F07D6C-C6BE-4CDB-8E4F-5DBC169548BC}" dt="2020-09-13T13:04:01.206" v="391" actId="1076"/>
          <ac:picMkLst>
            <pc:docMk/>
            <pc:sldMk cId="1094306272" sldId="393"/>
            <ac:picMk id="5" creationId="{00000000-0000-0000-0000-000000000000}"/>
          </ac:picMkLst>
        </pc:picChg>
      </pc:sldChg>
      <pc:sldChg chg="addSp delSp modSp modNotesTx">
        <pc:chgData name="Kevin Duffy" userId="749290342806f439" providerId="LiveId" clId="{20F07D6C-C6BE-4CDB-8E4F-5DBC169548BC}" dt="2020-09-13T17:44:37.916" v="4682" actId="20577"/>
        <pc:sldMkLst>
          <pc:docMk/>
          <pc:sldMk cId="1480206388" sldId="394"/>
        </pc:sldMkLst>
        <pc:spChg chg="mod">
          <ac:chgData name="Kevin Duffy" userId="749290342806f439" providerId="LiveId" clId="{20F07D6C-C6BE-4CDB-8E4F-5DBC169548BC}" dt="2020-09-13T13:04:21.921" v="398" actId="1076"/>
          <ac:spMkLst>
            <pc:docMk/>
            <pc:sldMk cId="1480206388" sldId="394"/>
            <ac:spMk id="2" creationId="{00000000-0000-0000-0000-000000000000}"/>
          </ac:spMkLst>
        </pc:spChg>
        <pc:spChg chg="mod">
          <ac:chgData name="Kevin Duffy" userId="749290342806f439" providerId="LiveId" clId="{20F07D6C-C6BE-4CDB-8E4F-5DBC169548BC}" dt="2020-09-13T13:04:17.013" v="397" actId="2711"/>
          <ac:spMkLst>
            <pc:docMk/>
            <pc:sldMk cId="1480206388" sldId="394"/>
            <ac:spMk id="3" creationId="{00000000-0000-0000-0000-000000000000}"/>
          </ac:spMkLst>
        </pc:spChg>
        <pc:spChg chg="add del mod">
          <ac:chgData name="Kevin Duffy" userId="749290342806f439" providerId="LiveId" clId="{20F07D6C-C6BE-4CDB-8E4F-5DBC169548BC}" dt="2020-09-13T13:04:04.851" v="392" actId="478"/>
          <ac:spMkLst>
            <pc:docMk/>
            <pc:sldMk cId="1480206388" sldId="394"/>
            <ac:spMk id="4" creationId="{E89B10EC-C5A4-4529-926A-99F9B2A61A9D}"/>
          </ac:spMkLst>
        </pc:spChg>
        <pc:spChg chg="add del mod">
          <ac:chgData name="Kevin Duffy" userId="749290342806f439" providerId="LiveId" clId="{20F07D6C-C6BE-4CDB-8E4F-5DBC169548BC}" dt="2020-09-13T13:04:05.361" v="393" actId="478"/>
          <ac:spMkLst>
            <pc:docMk/>
            <pc:sldMk cId="1480206388" sldId="394"/>
            <ac:spMk id="5" creationId="{FD52BC08-12AA-47DC-B816-5BEBBE5B6FDB}"/>
          </ac:spMkLst>
        </pc:spChg>
        <pc:grpChg chg="mod">
          <ac:chgData name="Kevin Duffy" userId="749290342806f439" providerId="LiveId" clId="{20F07D6C-C6BE-4CDB-8E4F-5DBC169548BC}" dt="2020-09-13T13:04:11.301" v="395" actId="1076"/>
          <ac:grpSpMkLst>
            <pc:docMk/>
            <pc:sldMk cId="1480206388" sldId="394"/>
            <ac:grpSpMk id="8" creationId="{00000000-0000-0000-0000-000000000000}"/>
          </ac:grpSpMkLst>
        </pc:grpChg>
      </pc:sldChg>
      <pc:sldChg chg="addSp delSp modSp modNotesTx">
        <pc:chgData name="Kevin Duffy" userId="749290342806f439" providerId="LiveId" clId="{20F07D6C-C6BE-4CDB-8E4F-5DBC169548BC}" dt="2020-09-13T17:48:06.869" v="4818" actId="20577"/>
        <pc:sldMkLst>
          <pc:docMk/>
          <pc:sldMk cId="3061722218" sldId="395"/>
        </pc:sldMkLst>
        <pc:spChg chg="mod">
          <ac:chgData name="Kevin Duffy" userId="749290342806f439" providerId="LiveId" clId="{20F07D6C-C6BE-4CDB-8E4F-5DBC169548BC}" dt="2020-09-13T13:04:36.017" v="404" actId="1076"/>
          <ac:spMkLst>
            <pc:docMk/>
            <pc:sldMk cId="3061722218" sldId="395"/>
            <ac:spMk id="2" creationId="{00000000-0000-0000-0000-000000000000}"/>
          </ac:spMkLst>
        </pc:spChg>
        <pc:spChg chg="mod">
          <ac:chgData name="Kevin Duffy" userId="749290342806f439" providerId="LiveId" clId="{20F07D6C-C6BE-4CDB-8E4F-5DBC169548BC}" dt="2020-09-13T13:04:40.831" v="406" actId="122"/>
          <ac:spMkLst>
            <pc:docMk/>
            <pc:sldMk cId="3061722218" sldId="395"/>
            <ac:spMk id="3" creationId="{00000000-0000-0000-0000-000000000000}"/>
          </ac:spMkLst>
        </pc:spChg>
        <pc:spChg chg="add del mod">
          <ac:chgData name="Kevin Duffy" userId="749290342806f439" providerId="LiveId" clId="{20F07D6C-C6BE-4CDB-8E4F-5DBC169548BC}" dt="2020-09-13T13:04:26.871" v="400" actId="478"/>
          <ac:spMkLst>
            <pc:docMk/>
            <pc:sldMk cId="3061722218" sldId="395"/>
            <ac:spMk id="4" creationId="{E5DC4FFC-B946-4F19-B924-5E5E47730543}"/>
          </ac:spMkLst>
        </pc:spChg>
        <pc:spChg chg="add del mod">
          <ac:chgData name="Kevin Duffy" userId="749290342806f439" providerId="LiveId" clId="{20F07D6C-C6BE-4CDB-8E4F-5DBC169548BC}" dt="2020-09-13T13:04:26.381" v="399" actId="478"/>
          <ac:spMkLst>
            <pc:docMk/>
            <pc:sldMk cId="3061722218" sldId="395"/>
            <ac:spMk id="5" creationId="{B6FA2EDC-D533-4757-AC49-B590E7F3D690}"/>
          </ac:spMkLst>
        </pc:spChg>
        <pc:picChg chg="mod">
          <ac:chgData name="Kevin Duffy" userId="749290342806f439" providerId="LiveId" clId="{20F07D6C-C6BE-4CDB-8E4F-5DBC169548BC}" dt="2020-09-13T17:45:27.310" v="4684" actId="1076"/>
          <ac:picMkLst>
            <pc:docMk/>
            <pc:sldMk cId="3061722218" sldId="395"/>
            <ac:picMk id="8" creationId="{00000000-0000-0000-0000-000000000000}"/>
          </ac:picMkLst>
        </pc:picChg>
      </pc:sldChg>
      <pc:sldChg chg="addSp delSp modSp">
        <pc:chgData name="Kevin Duffy" userId="749290342806f439" providerId="LiveId" clId="{20F07D6C-C6BE-4CDB-8E4F-5DBC169548BC}" dt="2020-09-13T16:58:14.012" v="3035" actId="1076"/>
        <pc:sldMkLst>
          <pc:docMk/>
          <pc:sldMk cId="1574602685" sldId="396"/>
        </pc:sldMkLst>
        <pc:spChg chg="add del mod">
          <ac:chgData name="Kevin Duffy" userId="749290342806f439" providerId="LiveId" clId="{20F07D6C-C6BE-4CDB-8E4F-5DBC169548BC}" dt="2020-09-13T13:05:40.456" v="424" actId="478"/>
          <ac:spMkLst>
            <pc:docMk/>
            <pc:sldMk cId="1574602685" sldId="396"/>
            <ac:spMk id="2" creationId="{83E62844-4C8D-4F38-A1CA-1B43D7918AE4}"/>
          </ac:spMkLst>
        </pc:spChg>
        <pc:spChg chg="mod">
          <ac:chgData name="Kevin Duffy" userId="749290342806f439" providerId="LiveId" clId="{20F07D6C-C6BE-4CDB-8E4F-5DBC169548BC}" dt="2020-09-13T13:06:01.521" v="433" actId="2711"/>
          <ac:spMkLst>
            <pc:docMk/>
            <pc:sldMk cId="1574602685" sldId="396"/>
            <ac:spMk id="3" creationId="{00000000-0000-0000-0000-000000000000}"/>
          </ac:spMkLst>
        </pc:spChg>
        <pc:spChg chg="add del mod">
          <ac:chgData name="Kevin Duffy" userId="749290342806f439" providerId="LiveId" clId="{20F07D6C-C6BE-4CDB-8E4F-5DBC169548BC}" dt="2020-09-13T13:05:40.061" v="423" actId="478"/>
          <ac:spMkLst>
            <pc:docMk/>
            <pc:sldMk cId="1574602685" sldId="396"/>
            <ac:spMk id="4" creationId="{D1A7D79C-7DE7-49F5-AB94-CF32940A2181}"/>
          </ac:spMkLst>
        </pc:spChg>
        <pc:spChg chg="add del mod">
          <ac:chgData name="Kevin Duffy" userId="749290342806f439" providerId="LiveId" clId="{20F07D6C-C6BE-4CDB-8E4F-5DBC169548BC}" dt="2020-09-13T13:05:53.671" v="431" actId="478"/>
          <ac:spMkLst>
            <pc:docMk/>
            <pc:sldMk cId="1574602685" sldId="396"/>
            <ac:spMk id="5" creationId="{40F5728E-8FFD-4A6A-8876-00EB4E3D8038}"/>
          </ac:spMkLst>
        </pc:spChg>
        <pc:spChg chg="add del mod">
          <ac:chgData name="Kevin Duffy" userId="749290342806f439" providerId="LiveId" clId="{20F07D6C-C6BE-4CDB-8E4F-5DBC169548BC}" dt="2020-09-13T13:05:52.391" v="430" actId="478"/>
          <ac:spMkLst>
            <pc:docMk/>
            <pc:sldMk cId="1574602685" sldId="396"/>
            <ac:spMk id="7" creationId="{7174C7B9-5284-4987-B723-FF3F4541084F}"/>
          </ac:spMkLst>
        </pc:spChg>
        <pc:spChg chg="add del mod">
          <ac:chgData name="Kevin Duffy" userId="749290342806f439" providerId="LiveId" clId="{20F07D6C-C6BE-4CDB-8E4F-5DBC169548BC}" dt="2020-09-13T13:06:07.481" v="434" actId="2711"/>
          <ac:spMkLst>
            <pc:docMk/>
            <pc:sldMk cId="1574602685" sldId="396"/>
            <ac:spMk id="9" creationId="{00000000-0000-0000-0000-000000000000}"/>
          </ac:spMkLst>
        </pc:spChg>
        <pc:graphicFrameChg chg="mod modGraphic">
          <ac:chgData name="Kevin Duffy" userId="749290342806f439" providerId="LiveId" clId="{20F07D6C-C6BE-4CDB-8E4F-5DBC169548BC}" dt="2020-09-13T16:58:14.012" v="3035" actId="1076"/>
          <ac:graphicFrameMkLst>
            <pc:docMk/>
            <pc:sldMk cId="1574602685" sldId="396"/>
            <ac:graphicFrameMk id="6" creationId="{00000000-0000-0000-0000-000000000000}"/>
          </ac:graphicFrameMkLst>
        </pc:graphicFrameChg>
      </pc:sldChg>
      <pc:sldChg chg="addSp delSp modSp modNotesTx">
        <pc:chgData name="Kevin Duffy" userId="749290342806f439" providerId="LiveId" clId="{20F07D6C-C6BE-4CDB-8E4F-5DBC169548BC}" dt="2020-09-13T17:49:51.863" v="4880" actId="20577"/>
        <pc:sldMkLst>
          <pc:docMk/>
          <pc:sldMk cId="3418628656" sldId="397"/>
        </pc:sldMkLst>
        <pc:spChg chg="add del mod">
          <ac:chgData name="Kevin Duffy" userId="749290342806f439" providerId="LiveId" clId="{20F07D6C-C6BE-4CDB-8E4F-5DBC169548BC}" dt="2020-09-13T13:05:13.991" v="417" actId="478"/>
          <ac:spMkLst>
            <pc:docMk/>
            <pc:sldMk cId="3418628656" sldId="397"/>
            <ac:spMk id="2" creationId="{86D739B1-D7A2-4F91-B84D-40F8D8ECD78E}"/>
          </ac:spMkLst>
        </pc:spChg>
        <pc:spChg chg="mod">
          <ac:chgData name="Kevin Duffy" userId="749290342806f439" providerId="LiveId" clId="{20F07D6C-C6BE-4CDB-8E4F-5DBC169548BC}" dt="2020-09-13T13:05:31.641" v="421" actId="2711"/>
          <ac:spMkLst>
            <pc:docMk/>
            <pc:sldMk cId="3418628656" sldId="397"/>
            <ac:spMk id="3" creationId="{00000000-0000-0000-0000-000000000000}"/>
          </ac:spMkLst>
        </pc:spChg>
        <pc:spChg chg="add del mod">
          <ac:chgData name="Kevin Duffy" userId="749290342806f439" providerId="LiveId" clId="{20F07D6C-C6BE-4CDB-8E4F-5DBC169548BC}" dt="2020-09-13T13:05:13.471" v="416" actId="478"/>
          <ac:spMkLst>
            <pc:docMk/>
            <pc:sldMk cId="3418628656" sldId="397"/>
            <ac:spMk id="6" creationId="{17EDC911-151B-4C59-98F7-5715B1F97DFA}"/>
          </ac:spMkLst>
        </pc:spChg>
        <pc:spChg chg="add del mod">
          <ac:chgData name="Kevin Duffy" userId="749290342806f439" providerId="LiveId" clId="{20F07D6C-C6BE-4CDB-8E4F-5DBC169548BC}" dt="2020-09-13T13:05:28.541" v="420" actId="478"/>
          <ac:spMkLst>
            <pc:docMk/>
            <pc:sldMk cId="3418628656" sldId="397"/>
            <ac:spMk id="7" creationId="{535D4FC9-8681-4948-92E3-E7DEC20A31DA}"/>
          </ac:spMkLst>
        </pc:spChg>
        <pc:spChg chg="mod">
          <ac:chgData name="Kevin Duffy" userId="749290342806f439" providerId="LiveId" clId="{20F07D6C-C6BE-4CDB-8E4F-5DBC169548BC}" dt="2020-09-13T13:05:34.631" v="422" actId="2711"/>
          <ac:spMkLst>
            <pc:docMk/>
            <pc:sldMk cId="3418628656" sldId="397"/>
            <ac:spMk id="8" creationId="{00000000-0000-0000-0000-000000000000}"/>
          </ac:spMkLst>
        </pc:spChg>
        <pc:spChg chg="add del mod">
          <ac:chgData name="Kevin Duffy" userId="749290342806f439" providerId="LiveId" clId="{20F07D6C-C6BE-4CDB-8E4F-5DBC169548BC}" dt="2020-09-13T13:05:28.021" v="419" actId="478"/>
          <ac:spMkLst>
            <pc:docMk/>
            <pc:sldMk cId="3418628656" sldId="397"/>
            <ac:spMk id="9" creationId="{5D02E3CF-689B-4419-9041-0A1689E2D39B}"/>
          </ac:spMkLst>
        </pc:spChg>
        <pc:graphicFrameChg chg="mod modGraphic">
          <ac:chgData name="Kevin Duffy" userId="749290342806f439" providerId="LiveId" clId="{20F07D6C-C6BE-4CDB-8E4F-5DBC169548BC}" dt="2020-09-13T16:58:20.222" v="3036" actId="2062"/>
          <ac:graphicFrameMkLst>
            <pc:docMk/>
            <pc:sldMk cId="3418628656" sldId="397"/>
            <ac:graphicFrameMk id="4" creationId="{00000000-0000-0000-0000-000000000000}"/>
          </ac:graphicFrameMkLst>
        </pc:graphicFrameChg>
      </pc:sldChg>
      <pc:sldChg chg="addSp delSp modSp">
        <pc:chgData name="Kevin Duffy" userId="749290342806f439" providerId="LiveId" clId="{20F07D6C-C6BE-4CDB-8E4F-5DBC169548BC}" dt="2020-09-13T13:06:20.751" v="439" actId="2711"/>
        <pc:sldMkLst>
          <pc:docMk/>
          <pc:sldMk cId="909071697" sldId="398"/>
        </pc:sldMkLst>
        <pc:spChg chg="add del mod">
          <ac:chgData name="Kevin Duffy" userId="749290342806f439" providerId="LiveId" clId="{20F07D6C-C6BE-4CDB-8E4F-5DBC169548BC}" dt="2020-09-13T13:06:17.431" v="437" actId="478"/>
          <ac:spMkLst>
            <pc:docMk/>
            <pc:sldMk cId="909071697" sldId="398"/>
            <ac:spMk id="2" creationId="{971BBFE9-9784-4982-A827-55E6E7AD4AB2}"/>
          </ac:spMkLst>
        </pc:spChg>
        <pc:spChg chg="mod">
          <ac:chgData name="Kevin Duffy" userId="749290342806f439" providerId="LiveId" clId="{20F07D6C-C6BE-4CDB-8E4F-5DBC169548BC}" dt="2020-09-13T13:06:20.751" v="439" actId="2711"/>
          <ac:spMkLst>
            <pc:docMk/>
            <pc:sldMk cId="909071697" sldId="398"/>
            <ac:spMk id="3" creationId="{00000000-0000-0000-0000-000000000000}"/>
          </ac:spMkLst>
        </pc:spChg>
        <pc:spChg chg="add del mod">
          <ac:chgData name="Kevin Duffy" userId="749290342806f439" providerId="LiveId" clId="{20F07D6C-C6BE-4CDB-8E4F-5DBC169548BC}" dt="2020-09-13T13:06:18.181" v="438" actId="478"/>
          <ac:spMkLst>
            <pc:docMk/>
            <pc:sldMk cId="909071697" sldId="398"/>
            <ac:spMk id="6" creationId="{973F4F99-C533-410C-A5AF-6059414B45E4}"/>
          </ac:spMkLst>
        </pc:spChg>
      </pc:sldChg>
      <pc:sldChg chg="addSp delSp modSp modNotesTx">
        <pc:chgData name="Kevin Duffy" userId="749290342806f439" providerId="LiveId" clId="{20F07D6C-C6BE-4CDB-8E4F-5DBC169548BC}" dt="2020-09-13T17:02:55.612" v="3360" actId="20577"/>
        <pc:sldMkLst>
          <pc:docMk/>
          <pc:sldMk cId="1557288641" sldId="399"/>
        </pc:sldMkLst>
        <pc:spChg chg="mod">
          <ac:chgData name="Kevin Duffy" userId="749290342806f439" providerId="LiveId" clId="{20F07D6C-C6BE-4CDB-8E4F-5DBC169548BC}" dt="2020-09-13T13:06:29.671" v="442" actId="2711"/>
          <ac:spMkLst>
            <pc:docMk/>
            <pc:sldMk cId="1557288641" sldId="399"/>
            <ac:spMk id="2" creationId="{00000000-0000-0000-0000-000000000000}"/>
          </ac:spMkLst>
        </pc:spChg>
        <pc:spChg chg="mod">
          <ac:chgData name="Kevin Duffy" userId="749290342806f439" providerId="LiveId" clId="{20F07D6C-C6BE-4CDB-8E4F-5DBC169548BC}" dt="2020-09-13T13:06:33.171" v="443" actId="2711"/>
          <ac:spMkLst>
            <pc:docMk/>
            <pc:sldMk cId="1557288641" sldId="399"/>
            <ac:spMk id="3" creationId="{00000000-0000-0000-0000-000000000000}"/>
          </ac:spMkLst>
        </pc:spChg>
        <pc:spChg chg="add del mod">
          <ac:chgData name="Kevin Duffy" userId="749290342806f439" providerId="LiveId" clId="{20F07D6C-C6BE-4CDB-8E4F-5DBC169548BC}" dt="2020-09-13T13:06:24.221" v="440" actId="478"/>
          <ac:spMkLst>
            <pc:docMk/>
            <pc:sldMk cId="1557288641" sldId="399"/>
            <ac:spMk id="4" creationId="{EA7A4EA5-BEB5-4426-88CE-DC902474057F}"/>
          </ac:spMkLst>
        </pc:spChg>
        <pc:spChg chg="add del mod">
          <ac:chgData name="Kevin Duffy" userId="749290342806f439" providerId="LiveId" clId="{20F07D6C-C6BE-4CDB-8E4F-5DBC169548BC}" dt="2020-09-13T13:06:25.221" v="441" actId="478"/>
          <ac:spMkLst>
            <pc:docMk/>
            <pc:sldMk cId="1557288641" sldId="399"/>
            <ac:spMk id="6" creationId="{01F0EB0D-A50A-4CF9-85D9-D04A6F76102C}"/>
          </ac:spMkLst>
        </pc:spChg>
        <pc:picChg chg="del mod">
          <ac:chgData name="Kevin Duffy" userId="749290342806f439" providerId="LiveId" clId="{20F07D6C-C6BE-4CDB-8E4F-5DBC169548BC}" dt="2020-09-13T17:01:13.190" v="3311" actId="478"/>
          <ac:picMkLst>
            <pc:docMk/>
            <pc:sldMk cId="1557288641" sldId="399"/>
            <ac:picMk id="5" creationId="{00000000-0000-0000-0000-000000000000}"/>
          </ac:picMkLst>
        </pc:picChg>
        <pc:picChg chg="add mod">
          <ac:chgData name="Kevin Duffy" userId="749290342806f439" providerId="LiveId" clId="{20F07D6C-C6BE-4CDB-8E4F-5DBC169548BC}" dt="2020-09-13T17:01:25.779" v="3314" actId="1076"/>
          <ac:picMkLst>
            <pc:docMk/>
            <pc:sldMk cId="1557288641" sldId="399"/>
            <ac:picMk id="6" creationId="{C68ACAAE-87A2-44E7-BB50-933BA3421E89}"/>
          </ac:picMkLst>
        </pc:picChg>
      </pc:sldChg>
      <pc:sldChg chg="addSp delSp modSp modNotesTx">
        <pc:chgData name="Kevin Duffy" userId="749290342806f439" providerId="LiveId" clId="{20F07D6C-C6BE-4CDB-8E4F-5DBC169548BC}" dt="2020-09-13T18:08:32.357" v="5075" actId="478"/>
        <pc:sldMkLst>
          <pc:docMk/>
          <pc:sldMk cId="2110884858" sldId="400"/>
        </pc:sldMkLst>
        <pc:spChg chg="add del mod">
          <ac:chgData name="Kevin Duffy" userId="749290342806f439" providerId="LiveId" clId="{20F07D6C-C6BE-4CDB-8E4F-5DBC169548BC}" dt="2020-09-13T13:06:45.152" v="448" actId="478"/>
          <ac:spMkLst>
            <pc:docMk/>
            <pc:sldMk cId="2110884858" sldId="400"/>
            <ac:spMk id="3" creationId="{3D20F23C-D918-4514-BA2E-02BF7EBEE1CA}"/>
          </ac:spMkLst>
        </pc:spChg>
        <pc:spChg chg="mod">
          <ac:chgData name="Kevin Duffy" userId="749290342806f439" providerId="LiveId" clId="{20F07D6C-C6BE-4CDB-8E4F-5DBC169548BC}" dt="2020-09-13T13:06:49.511" v="450" actId="2711"/>
          <ac:spMkLst>
            <pc:docMk/>
            <pc:sldMk cId="2110884858" sldId="400"/>
            <ac:spMk id="4" creationId="{00000000-0000-0000-0000-000000000000}"/>
          </ac:spMkLst>
        </pc:spChg>
        <pc:spChg chg="add del mod">
          <ac:chgData name="Kevin Duffy" userId="749290342806f439" providerId="LiveId" clId="{20F07D6C-C6BE-4CDB-8E4F-5DBC169548BC}" dt="2020-09-13T13:06:46.801" v="449" actId="478"/>
          <ac:spMkLst>
            <pc:docMk/>
            <pc:sldMk cId="2110884858" sldId="400"/>
            <ac:spMk id="5" creationId="{65EF7FAE-961C-4FEB-8616-DF95BA0F9D34}"/>
          </ac:spMkLst>
        </pc:spChg>
        <pc:picChg chg="del">
          <ac:chgData name="Kevin Duffy" userId="749290342806f439" providerId="LiveId" clId="{20F07D6C-C6BE-4CDB-8E4F-5DBC169548BC}" dt="2020-09-13T18:08:32.357" v="5075" actId="478"/>
          <ac:picMkLst>
            <pc:docMk/>
            <pc:sldMk cId="2110884858" sldId="400"/>
            <ac:picMk id="6" creationId="{00000000-0000-0000-0000-000000000000}"/>
          </ac:picMkLst>
        </pc:picChg>
        <pc:picChg chg="mod">
          <ac:chgData name="Kevin Duffy" userId="749290342806f439" providerId="LiveId" clId="{20F07D6C-C6BE-4CDB-8E4F-5DBC169548BC}" dt="2020-09-13T18:07:46.377" v="5074" actId="14100"/>
          <ac:picMkLst>
            <pc:docMk/>
            <pc:sldMk cId="2110884858" sldId="400"/>
            <ac:picMk id="2050" creationId="{00000000-0000-0000-0000-000000000000}"/>
          </ac:picMkLst>
        </pc:picChg>
      </pc:sldChg>
      <pc:sldChg chg="addSp delSp modSp">
        <pc:chgData name="Kevin Duffy" userId="749290342806f439" providerId="LiveId" clId="{20F07D6C-C6BE-4CDB-8E4F-5DBC169548BC}" dt="2020-09-13T18:08:43.810" v="5076" actId="1076"/>
        <pc:sldMkLst>
          <pc:docMk/>
          <pc:sldMk cId="210459334" sldId="401"/>
        </pc:sldMkLst>
        <pc:spChg chg="add del mod">
          <ac:chgData name="Kevin Duffy" userId="749290342806f439" providerId="LiveId" clId="{20F07D6C-C6BE-4CDB-8E4F-5DBC169548BC}" dt="2020-09-13T13:07:02.621" v="452" actId="478"/>
          <ac:spMkLst>
            <pc:docMk/>
            <pc:sldMk cId="210459334" sldId="401"/>
            <ac:spMk id="2" creationId="{2B8B7EBC-F0C3-4FBE-95E0-039796419EC6}"/>
          </ac:spMkLst>
        </pc:spChg>
        <pc:spChg chg="mod">
          <ac:chgData name="Kevin Duffy" userId="749290342806f439" providerId="LiveId" clId="{20F07D6C-C6BE-4CDB-8E4F-5DBC169548BC}" dt="2020-09-13T13:07:05.431" v="453" actId="2711"/>
          <ac:spMkLst>
            <pc:docMk/>
            <pc:sldMk cId="210459334" sldId="401"/>
            <ac:spMk id="3" creationId="{00000000-0000-0000-0000-000000000000}"/>
          </ac:spMkLst>
        </pc:spChg>
        <pc:spChg chg="add del mod">
          <ac:chgData name="Kevin Duffy" userId="749290342806f439" providerId="LiveId" clId="{20F07D6C-C6BE-4CDB-8E4F-5DBC169548BC}" dt="2020-09-13T13:07:01.721" v="451" actId="478"/>
          <ac:spMkLst>
            <pc:docMk/>
            <pc:sldMk cId="210459334" sldId="401"/>
            <ac:spMk id="7" creationId="{CE3130D6-9493-40B4-94E1-58CE410372AF}"/>
          </ac:spMkLst>
        </pc:spChg>
        <pc:grpChg chg="mod">
          <ac:chgData name="Kevin Duffy" userId="749290342806f439" providerId="LiveId" clId="{20F07D6C-C6BE-4CDB-8E4F-5DBC169548BC}" dt="2020-09-13T18:08:43.810" v="5076" actId="1076"/>
          <ac:grpSpMkLst>
            <pc:docMk/>
            <pc:sldMk cId="210459334" sldId="401"/>
            <ac:grpSpMk id="4" creationId="{00000000-0000-0000-0000-000000000000}"/>
          </ac:grpSpMkLst>
        </pc:grpChg>
      </pc:sldChg>
      <pc:sldChg chg="addSp delSp modSp modNotesTx">
        <pc:chgData name="Kevin Duffy" userId="749290342806f439" providerId="LiveId" clId="{20F07D6C-C6BE-4CDB-8E4F-5DBC169548BC}" dt="2020-09-13T18:14:27.941" v="5176" actId="20577"/>
        <pc:sldMkLst>
          <pc:docMk/>
          <pc:sldMk cId="2433618975" sldId="402"/>
        </pc:sldMkLst>
        <pc:spChg chg="add del mod">
          <ac:chgData name="Kevin Duffy" userId="749290342806f439" providerId="LiveId" clId="{20F07D6C-C6BE-4CDB-8E4F-5DBC169548BC}" dt="2020-09-13T13:07:09.631" v="454" actId="478"/>
          <ac:spMkLst>
            <pc:docMk/>
            <pc:sldMk cId="2433618975" sldId="402"/>
            <ac:spMk id="2" creationId="{BAC4D948-D569-4D46-B6C6-FC65C519B546}"/>
          </ac:spMkLst>
        </pc:spChg>
        <pc:spChg chg="add del mod">
          <ac:chgData name="Kevin Duffy" userId="749290342806f439" providerId="LiveId" clId="{20F07D6C-C6BE-4CDB-8E4F-5DBC169548BC}" dt="2020-09-13T13:07:15.800" v="456" actId="478"/>
          <ac:spMkLst>
            <pc:docMk/>
            <pc:sldMk cId="2433618975" sldId="402"/>
            <ac:spMk id="3" creationId="{165DB9C1-5DD5-4AEC-8B59-C1711DE23FAB}"/>
          </ac:spMkLst>
        </pc:spChg>
        <pc:spChg chg="mod">
          <ac:chgData name="Kevin Duffy" userId="749290342806f439" providerId="LiveId" clId="{20F07D6C-C6BE-4CDB-8E4F-5DBC169548BC}" dt="2020-09-13T13:07:12.371" v="455" actId="2711"/>
          <ac:spMkLst>
            <pc:docMk/>
            <pc:sldMk cId="2433618975" sldId="402"/>
            <ac:spMk id="4" creationId="{00000000-0000-0000-0000-000000000000}"/>
          </ac:spMkLst>
        </pc:spChg>
        <pc:picChg chg="mod">
          <ac:chgData name="Kevin Duffy" userId="749290342806f439" providerId="LiveId" clId="{20F07D6C-C6BE-4CDB-8E4F-5DBC169548BC}" dt="2020-09-13T17:05:41.734" v="3426" actId="1076"/>
          <ac:picMkLst>
            <pc:docMk/>
            <pc:sldMk cId="2433618975" sldId="402"/>
            <ac:picMk id="7" creationId="{00000000-0000-0000-0000-000000000000}"/>
          </ac:picMkLst>
        </pc:picChg>
        <pc:picChg chg="mod">
          <ac:chgData name="Kevin Duffy" userId="749290342806f439" providerId="LiveId" clId="{20F07D6C-C6BE-4CDB-8E4F-5DBC169548BC}" dt="2020-09-13T17:05:53.738" v="3430" actId="1076"/>
          <ac:picMkLst>
            <pc:docMk/>
            <pc:sldMk cId="2433618975" sldId="402"/>
            <ac:picMk id="9" creationId="{00000000-0000-0000-0000-000000000000}"/>
          </ac:picMkLst>
        </pc:picChg>
      </pc:sldChg>
      <pc:sldChg chg="addSp delSp modSp modNotesTx">
        <pc:chgData name="Kevin Duffy" userId="749290342806f439" providerId="LiveId" clId="{20F07D6C-C6BE-4CDB-8E4F-5DBC169548BC}" dt="2020-09-13T18:16:25.031" v="5272" actId="20577"/>
        <pc:sldMkLst>
          <pc:docMk/>
          <pc:sldMk cId="1679209309" sldId="403"/>
        </pc:sldMkLst>
        <pc:spChg chg="add del mod">
          <ac:chgData name="Kevin Duffy" userId="749290342806f439" providerId="LiveId" clId="{20F07D6C-C6BE-4CDB-8E4F-5DBC169548BC}" dt="2020-09-13T13:07:19.611" v="457" actId="478"/>
          <ac:spMkLst>
            <pc:docMk/>
            <pc:sldMk cId="1679209309" sldId="403"/>
            <ac:spMk id="3" creationId="{D201FE47-8482-4706-B9C8-1D7DA4C8917C}"/>
          </ac:spMkLst>
        </pc:spChg>
        <pc:spChg chg="mod">
          <ac:chgData name="Kevin Duffy" userId="749290342806f439" providerId="LiveId" clId="{20F07D6C-C6BE-4CDB-8E4F-5DBC169548BC}" dt="2020-09-13T13:07:23.361" v="459" actId="2711"/>
          <ac:spMkLst>
            <pc:docMk/>
            <pc:sldMk cId="1679209309" sldId="403"/>
            <ac:spMk id="4" creationId="{00000000-0000-0000-0000-000000000000}"/>
          </ac:spMkLst>
        </pc:spChg>
        <pc:spChg chg="add del mod">
          <ac:chgData name="Kevin Duffy" userId="749290342806f439" providerId="LiveId" clId="{20F07D6C-C6BE-4CDB-8E4F-5DBC169548BC}" dt="2020-09-13T13:07:20.905" v="458" actId="478"/>
          <ac:spMkLst>
            <pc:docMk/>
            <pc:sldMk cId="1679209309" sldId="403"/>
            <ac:spMk id="6" creationId="{12222367-F427-4E42-A857-9E5C120179E5}"/>
          </ac:spMkLst>
        </pc:spChg>
        <pc:graphicFrameChg chg="mod modGraphic">
          <ac:chgData name="Kevin Duffy" userId="749290342806f439" providerId="LiveId" clId="{20F07D6C-C6BE-4CDB-8E4F-5DBC169548BC}" dt="2020-09-13T17:07:37.504" v="3587" actId="20577"/>
          <ac:graphicFrameMkLst>
            <pc:docMk/>
            <pc:sldMk cId="1679209309" sldId="403"/>
            <ac:graphicFrameMk id="2" creationId="{00000000-0000-0000-0000-000000000000}"/>
          </ac:graphicFrameMkLst>
        </pc:graphicFrameChg>
      </pc:sldChg>
      <pc:sldChg chg="addSp delSp modSp modNotesTx">
        <pc:chgData name="Kevin Duffy" userId="749290342806f439" providerId="LiveId" clId="{20F07D6C-C6BE-4CDB-8E4F-5DBC169548BC}" dt="2020-09-13T18:19:00.479" v="5339" actId="20577"/>
        <pc:sldMkLst>
          <pc:docMk/>
          <pc:sldMk cId="2086893236" sldId="404"/>
        </pc:sldMkLst>
        <pc:spChg chg="mod">
          <ac:chgData name="Kevin Duffy" userId="749290342806f439" providerId="LiveId" clId="{20F07D6C-C6BE-4CDB-8E4F-5DBC169548BC}" dt="2020-09-13T17:08:21.493" v="3599" actId="20577"/>
          <ac:spMkLst>
            <pc:docMk/>
            <pc:sldMk cId="2086893236" sldId="404"/>
            <ac:spMk id="2" creationId="{00000000-0000-0000-0000-000000000000}"/>
          </ac:spMkLst>
        </pc:spChg>
        <pc:spChg chg="add del mod">
          <ac:chgData name="Kevin Duffy" userId="749290342806f439" providerId="LiveId" clId="{20F07D6C-C6BE-4CDB-8E4F-5DBC169548BC}" dt="2020-09-13T13:07:35.341" v="461" actId="478"/>
          <ac:spMkLst>
            <pc:docMk/>
            <pc:sldMk cId="2086893236" sldId="404"/>
            <ac:spMk id="3" creationId="{4FA67EAE-1658-47FE-ACFF-D145BD0DA3BF}"/>
          </ac:spMkLst>
        </pc:spChg>
        <pc:spChg chg="add del mod">
          <ac:chgData name="Kevin Duffy" userId="749290342806f439" providerId="LiveId" clId="{20F07D6C-C6BE-4CDB-8E4F-5DBC169548BC}" dt="2020-09-13T13:07:36.921" v="462" actId="478"/>
          <ac:spMkLst>
            <pc:docMk/>
            <pc:sldMk cId="2086893236" sldId="404"/>
            <ac:spMk id="4" creationId="{AFF369CF-9D62-464C-A791-BEEF53E93D0D}"/>
          </ac:spMkLst>
        </pc:spChg>
        <pc:spChg chg="mod">
          <ac:chgData name="Kevin Duffy" userId="749290342806f439" providerId="LiveId" clId="{20F07D6C-C6BE-4CDB-8E4F-5DBC169548BC}" dt="2020-09-13T13:07:40.010" v="463" actId="2711"/>
          <ac:spMkLst>
            <pc:docMk/>
            <pc:sldMk cId="2086893236" sldId="404"/>
            <ac:spMk id="7" creationId="{00000000-0000-0000-0000-000000000000}"/>
          </ac:spMkLst>
        </pc:spChg>
        <pc:spChg chg="mod">
          <ac:chgData name="Kevin Duffy" userId="749290342806f439" providerId="LiveId" clId="{20F07D6C-C6BE-4CDB-8E4F-5DBC169548BC}" dt="2020-09-13T13:07:48.521" v="466" actId="1036"/>
          <ac:spMkLst>
            <pc:docMk/>
            <pc:sldMk cId="2086893236" sldId="404"/>
            <ac:spMk id="8" creationId="{BEB454DD-F150-4B69-B4EA-5B304F9E40A0}"/>
          </ac:spMkLst>
        </pc:spChg>
        <pc:graphicFrameChg chg="mod">
          <ac:chgData name="Kevin Duffy" userId="749290342806f439" providerId="LiveId" clId="{20F07D6C-C6BE-4CDB-8E4F-5DBC169548BC}" dt="2020-09-13T13:07:44.250" v="464" actId="1076"/>
          <ac:graphicFrameMkLst>
            <pc:docMk/>
            <pc:sldMk cId="2086893236" sldId="404"/>
            <ac:graphicFrameMk id="6" creationId="{6F52AA1B-C43F-4000-A010-4B042DC90418}"/>
          </ac:graphicFrameMkLst>
        </pc:graphicFrameChg>
      </pc:sldChg>
      <pc:sldChg chg="addSp delSp modSp modNotesTx">
        <pc:chgData name="Kevin Duffy" userId="749290342806f439" providerId="LiveId" clId="{20F07D6C-C6BE-4CDB-8E4F-5DBC169548BC}" dt="2020-09-13T18:20:48.125" v="5408" actId="20577"/>
        <pc:sldMkLst>
          <pc:docMk/>
          <pc:sldMk cId="3049886092" sldId="405"/>
        </pc:sldMkLst>
        <pc:spChg chg="add del mod">
          <ac:chgData name="Kevin Duffy" userId="749290342806f439" providerId="LiveId" clId="{20F07D6C-C6BE-4CDB-8E4F-5DBC169548BC}" dt="2020-09-13T13:07:52.931" v="468" actId="478"/>
          <ac:spMkLst>
            <pc:docMk/>
            <pc:sldMk cId="3049886092" sldId="405"/>
            <ac:spMk id="2" creationId="{987C3B03-723F-49CD-B147-EA17D32331C2}"/>
          </ac:spMkLst>
        </pc:spChg>
        <pc:spChg chg="add del mod">
          <ac:chgData name="Kevin Duffy" userId="749290342806f439" providerId="LiveId" clId="{20F07D6C-C6BE-4CDB-8E4F-5DBC169548BC}" dt="2020-09-13T13:07:51.721" v="467" actId="478"/>
          <ac:spMkLst>
            <pc:docMk/>
            <pc:sldMk cId="3049886092" sldId="405"/>
            <ac:spMk id="3" creationId="{27AAABD3-D887-4C2D-853F-66C45CE8D76D}"/>
          </ac:spMkLst>
        </pc:spChg>
        <pc:spChg chg="mod">
          <ac:chgData name="Kevin Duffy" userId="749290342806f439" providerId="LiveId" clId="{20F07D6C-C6BE-4CDB-8E4F-5DBC169548BC}" dt="2020-09-13T13:07:55.341" v="469" actId="2711"/>
          <ac:spMkLst>
            <pc:docMk/>
            <pc:sldMk cId="3049886092" sldId="405"/>
            <ac:spMk id="7" creationId="{00000000-0000-0000-0000-000000000000}"/>
          </ac:spMkLst>
        </pc:spChg>
        <pc:spChg chg="mod">
          <ac:chgData name="Kevin Duffy" userId="749290342806f439" providerId="LiveId" clId="{20F07D6C-C6BE-4CDB-8E4F-5DBC169548BC}" dt="2020-09-13T13:07:58.161" v="470" actId="2711"/>
          <ac:spMkLst>
            <pc:docMk/>
            <pc:sldMk cId="3049886092" sldId="405"/>
            <ac:spMk id="8" creationId="{00000000-0000-0000-0000-000000000000}"/>
          </ac:spMkLst>
        </pc:spChg>
      </pc:sldChg>
      <pc:sldChg chg="addSp delSp modSp">
        <pc:chgData name="Kevin Duffy" userId="749290342806f439" providerId="LiveId" clId="{20F07D6C-C6BE-4CDB-8E4F-5DBC169548BC}" dt="2020-09-13T13:08:09.111" v="475" actId="2711"/>
        <pc:sldMkLst>
          <pc:docMk/>
          <pc:sldMk cId="4081767803" sldId="406"/>
        </pc:sldMkLst>
        <pc:spChg chg="add del mod">
          <ac:chgData name="Kevin Duffy" userId="749290342806f439" providerId="LiveId" clId="{20F07D6C-C6BE-4CDB-8E4F-5DBC169548BC}" dt="2020-09-13T13:08:06.191" v="474" actId="478"/>
          <ac:spMkLst>
            <pc:docMk/>
            <pc:sldMk cId="4081767803" sldId="406"/>
            <ac:spMk id="4" creationId="{D7360622-A63A-4FDC-8A26-1A71BC9BB300}"/>
          </ac:spMkLst>
        </pc:spChg>
        <pc:spChg chg="add del mod">
          <ac:chgData name="Kevin Duffy" userId="749290342806f439" providerId="LiveId" clId="{20F07D6C-C6BE-4CDB-8E4F-5DBC169548BC}" dt="2020-09-13T13:08:05.471" v="473" actId="478"/>
          <ac:spMkLst>
            <pc:docMk/>
            <pc:sldMk cId="4081767803" sldId="406"/>
            <ac:spMk id="5" creationId="{BE43F686-716B-4FFA-8621-5BD161438CEB}"/>
          </ac:spMkLst>
        </pc:spChg>
        <pc:spChg chg="mod">
          <ac:chgData name="Kevin Duffy" userId="749290342806f439" providerId="LiveId" clId="{20F07D6C-C6BE-4CDB-8E4F-5DBC169548BC}" dt="2020-09-13T13:08:09.111" v="475" actId="2711"/>
          <ac:spMkLst>
            <pc:docMk/>
            <pc:sldMk cId="4081767803" sldId="406"/>
            <ac:spMk id="7" creationId="{00000000-0000-0000-0000-000000000000}"/>
          </ac:spMkLst>
        </pc:spChg>
        <pc:grpChg chg="add del">
          <ac:chgData name="Kevin Duffy" userId="749290342806f439" providerId="LiveId" clId="{20F07D6C-C6BE-4CDB-8E4F-5DBC169548BC}" dt="2020-09-13T13:08:04.126" v="472" actId="478"/>
          <ac:grpSpMkLst>
            <pc:docMk/>
            <pc:sldMk cId="4081767803" sldId="406"/>
            <ac:grpSpMk id="6" creationId="{00000000-0000-0000-0000-000000000000}"/>
          </ac:grpSpMkLst>
        </pc:grpChg>
        <pc:graphicFrameChg chg="add del modGraphic">
          <ac:chgData name="Kevin Duffy" userId="749290342806f439" providerId="LiveId" clId="{20F07D6C-C6BE-4CDB-8E4F-5DBC169548BC}" dt="2020-09-13T12:57:03.122" v="242" actId="27309"/>
          <ac:graphicFrameMkLst>
            <pc:docMk/>
            <pc:sldMk cId="4081767803" sldId="406"/>
            <ac:graphicFrameMk id="3" creationId="{98381FCE-E5C9-4080-918A-81441B26AD6B}"/>
          </ac:graphicFrameMkLst>
        </pc:graphicFrameChg>
      </pc:sldChg>
      <pc:sldChg chg="addSp delSp modSp">
        <pc:chgData name="Kevin Duffy" userId="749290342806f439" providerId="LiveId" clId="{20F07D6C-C6BE-4CDB-8E4F-5DBC169548BC}" dt="2020-09-13T13:08:22.821" v="481" actId="1076"/>
        <pc:sldMkLst>
          <pc:docMk/>
          <pc:sldMk cId="2484493533" sldId="407"/>
        </pc:sldMkLst>
        <pc:spChg chg="add del mod">
          <ac:chgData name="Kevin Duffy" userId="749290342806f439" providerId="LiveId" clId="{20F07D6C-C6BE-4CDB-8E4F-5DBC169548BC}" dt="2020-09-13T13:08:13.051" v="477" actId="478"/>
          <ac:spMkLst>
            <pc:docMk/>
            <pc:sldMk cId="2484493533" sldId="407"/>
            <ac:spMk id="2" creationId="{3C30CBBB-9E8A-41E9-BA1C-C631E8BE0DA5}"/>
          </ac:spMkLst>
        </pc:spChg>
        <pc:spChg chg="add del mod">
          <ac:chgData name="Kevin Duffy" userId="749290342806f439" providerId="LiveId" clId="{20F07D6C-C6BE-4CDB-8E4F-5DBC169548BC}" dt="2020-09-13T13:08:12.546" v="476" actId="478"/>
          <ac:spMkLst>
            <pc:docMk/>
            <pc:sldMk cId="2484493533" sldId="407"/>
            <ac:spMk id="3" creationId="{74488A65-E285-457C-AB22-72D52D86E1E4}"/>
          </ac:spMkLst>
        </pc:spChg>
        <pc:spChg chg="mod">
          <ac:chgData name="Kevin Duffy" userId="749290342806f439" providerId="LiveId" clId="{20F07D6C-C6BE-4CDB-8E4F-5DBC169548BC}" dt="2020-09-13T13:08:15.451" v="478" actId="2711"/>
          <ac:spMkLst>
            <pc:docMk/>
            <pc:sldMk cId="2484493533" sldId="407"/>
            <ac:spMk id="7" creationId="{00000000-0000-0000-0000-000000000000}"/>
          </ac:spMkLst>
        </pc:spChg>
        <pc:picChg chg="mod">
          <ac:chgData name="Kevin Duffy" userId="749290342806f439" providerId="LiveId" clId="{20F07D6C-C6BE-4CDB-8E4F-5DBC169548BC}" dt="2020-09-13T13:08:22.821" v="481" actId="1076"/>
          <ac:picMkLst>
            <pc:docMk/>
            <pc:sldMk cId="2484493533" sldId="407"/>
            <ac:picMk id="12" creationId="{00000000-0000-0000-0000-000000000000}"/>
          </ac:picMkLst>
        </pc:picChg>
      </pc:sldChg>
      <pc:sldChg chg="addSp delSp modSp modNotesTx">
        <pc:chgData name="Kevin Duffy" userId="749290342806f439" providerId="LiveId" clId="{20F07D6C-C6BE-4CDB-8E4F-5DBC169548BC}" dt="2020-09-13T17:10:18.165" v="3714" actId="1076"/>
        <pc:sldMkLst>
          <pc:docMk/>
          <pc:sldMk cId="4012044284" sldId="408"/>
        </pc:sldMkLst>
        <pc:spChg chg="add del mod">
          <ac:chgData name="Kevin Duffy" userId="749290342806f439" providerId="LiveId" clId="{20F07D6C-C6BE-4CDB-8E4F-5DBC169548BC}" dt="2020-09-13T13:08:26.735" v="483" actId="478"/>
          <ac:spMkLst>
            <pc:docMk/>
            <pc:sldMk cId="4012044284" sldId="408"/>
            <ac:spMk id="3" creationId="{49499562-63D7-45C3-B3E5-5397DAB537E6}"/>
          </ac:spMkLst>
        </pc:spChg>
        <pc:spChg chg="add del mod">
          <ac:chgData name="Kevin Duffy" userId="749290342806f439" providerId="LiveId" clId="{20F07D6C-C6BE-4CDB-8E4F-5DBC169548BC}" dt="2020-09-13T13:08:26.316" v="482" actId="478"/>
          <ac:spMkLst>
            <pc:docMk/>
            <pc:sldMk cId="4012044284" sldId="408"/>
            <ac:spMk id="6" creationId="{B4FFF87E-F6B1-4EBD-86B5-5D546BA957CB}"/>
          </ac:spMkLst>
        </pc:spChg>
        <pc:spChg chg="mod">
          <ac:chgData name="Kevin Duffy" userId="749290342806f439" providerId="LiveId" clId="{20F07D6C-C6BE-4CDB-8E4F-5DBC169548BC}" dt="2020-09-13T13:08:29.591" v="484" actId="2711"/>
          <ac:spMkLst>
            <pc:docMk/>
            <pc:sldMk cId="4012044284" sldId="408"/>
            <ac:spMk id="7" creationId="{00000000-0000-0000-0000-000000000000}"/>
          </ac:spMkLst>
        </pc:spChg>
        <pc:graphicFrameChg chg="mod modGraphic">
          <ac:chgData name="Kevin Duffy" userId="749290342806f439" providerId="LiveId" clId="{20F07D6C-C6BE-4CDB-8E4F-5DBC169548BC}" dt="2020-09-13T17:10:18.165" v="3714" actId="1076"/>
          <ac:graphicFrameMkLst>
            <pc:docMk/>
            <pc:sldMk cId="4012044284" sldId="408"/>
            <ac:graphicFrameMk id="5" creationId="{00000000-0000-0000-0000-000000000000}"/>
          </ac:graphicFrameMkLst>
        </pc:graphicFrameChg>
      </pc:sldChg>
      <pc:sldChg chg="addSp delSp modSp">
        <pc:chgData name="Kevin Duffy" userId="749290342806f439" providerId="LiveId" clId="{20F07D6C-C6BE-4CDB-8E4F-5DBC169548BC}" dt="2020-09-13T17:10:31.363" v="3716" actId="20577"/>
        <pc:sldMkLst>
          <pc:docMk/>
          <pc:sldMk cId="2706027315" sldId="412"/>
        </pc:sldMkLst>
        <pc:spChg chg="mod">
          <ac:chgData name="Kevin Duffy" userId="749290342806f439" providerId="LiveId" clId="{20F07D6C-C6BE-4CDB-8E4F-5DBC169548BC}" dt="2020-09-13T17:10:31.363" v="3716" actId="20577"/>
          <ac:spMkLst>
            <pc:docMk/>
            <pc:sldMk cId="2706027315" sldId="412"/>
            <ac:spMk id="2" creationId="{00000000-0000-0000-0000-000000000000}"/>
          </ac:spMkLst>
        </pc:spChg>
        <pc:spChg chg="add del mod">
          <ac:chgData name="Kevin Duffy" userId="749290342806f439" providerId="LiveId" clId="{20F07D6C-C6BE-4CDB-8E4F-5DBC169548BC}" dt="2020-09-13T13:08:36.640" v="486" actId="478"/>
          <ac:spMkLst>
            <pc:docMk/>
            <pc:sldMk cId="2706027315" sldId="412"/>
            <ac:spMk id="3" creationId="{C34F832D-1E9D-4682-ABC9-2C4AC89FB3A0}"/>
          </ac:spMkLst>
        </pc:spChg>
        <pc:spChg chg="add del mod">
          <ac:chgData name="Kevin Duffy" userId="749290342806f439" providerId="LiveId" clId="{20F07D6C-C6BE-4CDB-8E4F-5DBC169548BC}" dt="2020-09-13T13:08:35.161" v="485" actId="478"/>
          <ac:spMkLst>
            <pc:docMk/>
            <pc:sldMk cId="2706027315" sldId="412"/>
            <ac:spMk id="5" creationId="{86E2EF18-3986-42B0-8462-482B8F4C1A8D}"/>
          </ac:spMkLst>
        </pc:spChg>
        <pc:spChg chg="mod">
          <ac:chgData name="Kevin Duffy" userId="749290342806f439" providerId="LiveId" clId="{20F07D6C-C6BE-4CDB-8E4F-5DBC169548BC}" dt="2020-09-13T13:08:39.631" v="487" actId="2711"/>
          <ac:spMkLst>
            <pc:docMk/>
            <pc:sldMk cId="2706027315" sldId="412"/>
            <ac:spMk id="7" creationId="{00000000-0000-0000-0000-000000000000}"/>
          </ac:spMkLst>
        </pc:spChg>
        <pc:spChg chg="mod">
          <ac:chgData name="Kevin Duffy" userId="749290342806f439" providerId="LiveId" clId="{20F07D6C-C6BE-4CDB-8E4F-5DBC169548BC}" dt="2020-09-13T14:12:46.162" v="889" actId="1076"/>
          <ac:spMkLst>
            <pc:docMk/>
            <pc:sldMk cId="2706027315" sldId="412"/>
            <ac:spMk id="8" creationId="{E014ACA5-0BC3-4632-ACD7-EDEF96EDA512}"/>
          </ac:spMkLst>
        </pc:spChg>
        <pc:graphicFrameChg chg="mod">
          <ac:chgData name="Kevin Duffy" userId="749290342806f439" providerId="LiveId" clId="{20F07D6C-C6BE-4CDB-8E4F-5DBC169548BC}" dt="2020-09-13T14:12:39.521" v="887" actId="1076"/>
          <ac:graphicFrameMkLst>
            <pc:docMk/>
            <pc:sldMk cId="2706027315" sldId="412"/>
            <ac:graphicFrameMk id="4" creationId="{8967C7DE-0A61-4A5B-AEF9-BF1A58F576D1}"/>
          </ac:graphicFrameMkLst>
        </pc:graphicFrameChg>
        <pc:graphicFrameChg chg="mod">
          <ac:chgData name="Kevin Duffy" userId="749290342806f439" providerId="LiveId" clId="{20F07D6C-C6BE-4CDB-8E4F-5DBC169548BC}" dt="2020-09-13T14:12:42.390" v="888" actId="1076"/>
          <ac:graphicFrameMkLst>
            <pc:docMk/>
            <pc:sldMk cId="2706027315" sldId="412"/>
            <ac:graphicFrameMk id="6" creationId="{9009C6B4-110C-4DF8-883E-F7A45C471E57}"/>
          </ac:graphicFrameMkLst>
        </pc:graphicFrameChg>
      </pc:sldChg>
      <pc:sldChg chg="del">
        <pc:chgData name="Kevin Duffy" userId="749290342806f439" providerId="LiveId" clId="{20F07D6C-C6BE-4CDB-8E4F-5DBC169548BC}" dt="2020-09-13T14:31:01.208" v="962" actId="2696"/>
        <pc:sldMkLst>
          <pc:docMk/>
          <pc:sldMk cId="1313827140" sldId="415"/>
        </pc:sldMkLst>
      </pc:sldChg>
      <pc:sldChg chg="addSp delSp modSp">
        <pc:chgData name="Kevin Duffy" userId="749290342806f439" providerId="LiveId" clId="{20F07D6C-C6BE-4CDB-8E4F-5DBC169548BC}" dt="2020-09-13T14:26:21.534" v="953" actId="1076"/>
        <pc:sldMkLst>
          <pc:docMk/>
          <pc:sldMk cId="794606890" sldId="416"/>
        </pc:sldMkLst>
        <pc:spChg chg="mod">
          <ac:chgData name="Kevin Duffy" userId="749290342806f439" providerId="LiveId" clId="{20F07D6C-C6BE-4CDB-8E4F-5DBC169548BC}" dt="2020-09-13T13:08:53.271" v="492" actId="2711"/>
          <ac:spMkLst>
            <pc:docMk/>
            <pc:sldMk cId="794606890" sldId="416"/>
            <ac:spMk id="3" creationId="{5F149C36-761C-4AB6-91F3-3B4B3DB628E2}"/>
          </ac:spMkLst>
        </pc:spChg>
        <pc:spChg chg="add del mod">
          <ac:chgData name="Kevin Duffy" userId="749290342806f439" providerId="LiveId" clId="{20F07D6C-C6BE-4CDB-8E4F-5DBC169548BC}" dt="2020-09-13T13:08:49.731" v="491" actId="478"/>
          <ac:spMkLst>
            <pc:docMk/>
            <pc:sldMk cId="794606890" sldId="416"/>
            <ac:spMk id="4" creationId="{BCE19423-A656-4E16-86E7-4C041384CF51}"/>
          </ac:spMkLst>
        </pc:spChg>
        <pc:spChg chg="add del mod">
          <ac:chgData name="Kevin Duffy" userId="749290342806f439" providerId="LiveId" clId="{20F07D6C-C6BE-4CDB-8E4F-5DBC169548BC}" dt="2020-09-13T13:08:49.190" v="490" actId="478"/>
          <ac:spMkLst>
            <pc:docMk/>
            <pc:sldMk cId="794606890" sldId="416"/>
            <ac:spMk id="5" creationId="{B02B5571-24C6-43A8-A057-D7FB57F4F8AB}"/>
          </ac:spMkLst>
        </pc:spChg>
        <pc:picChg chg="del mod">
          <ac:chgData name="Kevin Duffy" userId="749290342806f439" providerId="LiveId" clId="{20F07D6C-C6BE-4CDB-8E4F-5DBC169548BC}" dt="2020-09-13T14:26:14.191" v="950" actId="478"/>
          <ac:picMkLst>
            <pc:docMk/>
            <pc:sldMk cId="794606890" sldId="416"/>
            <ac:picMk id="2" creationId="{C87B2075-50C0-4AFB-8D77-EBCA156E3B78}"/>
          </ac:picMkLst>
        </pc:picChg>
        <pc:picChg chg="add mod">
          <ac:chgData name="Kevin Duffy" userId="749290342806f439" providerId="LiveId" clId="{20F07D6C-C6BE-4CDB-8E4F-5DBC169548BC}" dt="2020-09-13T14:26:21.534" v="953" actId="1076"/>
          <ac:picMkLst>
            <pc:docMk/>
            <pc:sldMk cId="794606890" sldId="416"/>
            <ac:picMk id="6" creationId="{E6C052EC-409E-4B4D-8A6D-82D175604C30}"/>
          </ac:picMkLst>
        </pc:picChg>
      </pc:sldChg>
      <pc:sldChg chg="addSp delSp modSp">
        <pc:chgData name="Kevin Duffy" userId="749290342806f439" providerId="LiveId" clId="{20F07D6C-C6BE-4CDB-8E4F-5DBC169548BC}" dt="2020-09-13T14:34:50.715" v="1005" actId="2711"/>
        <pc:sldMkLst>
          <pc:docMk/>
          <pc:sldMk cId="1043110081" sldId="418"/>
        </pc:sldMkLst>
        <pc:graphicFrameChg chg="modGraphic">
          <ac:chgData name="Kevin Duffy" userId="749290342806f439" providerId="LiveId" clId="{20F07D6C-C6BE-4CDB-8E4F-5DBC169548BC}" dt="2020-09-13T14:34:50.715" v="1005" actId="2711"/>
          <ac:graphicFrameMkLst>
            <pc:docMk/>
            <pc:sldMk cId="1043110081" sldId="418"/>
            <ac:graphicFrameMk id="7" creationId="{00000000-0000-0000-0000-000000000000}"/>
          </ac:graphicFrameMkLst>
        </pc:graphicFrameChg>
        <pc:picChg chg="add del">
          <ac:chgData name="Kevin Duffy" userId="749290342806f439" providerId="LiveId" clId="{20F07D6C-C6BE-4CDB-8E4F-5DBC169548BC}" dt="2020-09-13T14:30:57.895" v="959"/>
          <ac:picMkLst>
            <pc:docMk/>
            <pc:sldMk cId="1043110081" sldId="418"/>
            <ac:picMk id="3" creationId="{D9F54E31-F56C-43A5-8F5B-ADD1F0540EF5}"/>
          </ac:picMkLst>
        </pc:picChg>
        <pc:picChg chg="add del">
          <ac:chgData name="Kevin Duffy" userId="749290342806f439" providerId="LiveId" clId="{20F07D6C-C6BE-4CDB-8E4F-5DBC169548BC}" dt="2020-09-13T14:31:10.771" v="965"/>
          <ac:picMkLst>
            <pc:docMk/>
            <pc:sldMk cId="1043110081" sldId="418"/>
            <ac:picMk id="4" creationId="{C83E250F-66BA-4308-B013-5842DA1EA9D2}"/>
          </ac:picMkLst>
        </pc:picChg>
        <pc:picChg chg="add del">
          <ac:chgData name="Kevin Duffy" userId="749290342806f439" providerId="LiveId" clId="{20F07D6C-C6BE-4CDB-8E4F-5DBC169548BC}" dt="2020-09-13T14:31:18.670" v="967"/>
          <ac:picMkLst>
            <pc:docMk/>
            <pc:sldMk cId="1043110081" sldId="418"/>
            <ac:picMk id="5" creationId="{8B361133-F62A-40E9-A9B8-73CCF742FC8C}"/>
          </ac:picMkLst>
        </pc:picChg>
      </pc:sldChg>
      <pc:sldChg chg="del">
        <pc:chgData name="Kevin Duffy" userId="749290342806f439" providerId="LiveId" clId="{20F07D6C-C6BE-4CDB-8E4F-5DBC169548BC}" dt="2020-09-13T12:45:25.552" v="99" actId="2696"/>
        <pc:sldMkLst>
          <pc:docMk/>
          <pc:sldMk cId="879814337" sldId="419"/>
        </pc:sldMkLst>
      </pc:sldChg>
      <pc:sldChg chg="del">
        <pc:chgData name="Kevin Duffy" userId="749290342806f439" providerId="LiveId" clId="{20F07D6C-C6BE-4CDB-8E4F-5DBC169548BC}" dt="2020-09-13T13:13:13.480" v="649" actId="2696"/>
        <pc:sldMkLst>
          <pc:docMk/>
          <pc:sldMk cId="100444601" sldId="422"/>
        </pc:sldMkLst>
      </pc:sldChg>
      <pc:sldChg chg="modSp">
        <pc:chgData name="Kevin Duffy" userId="749290342806f439" providerId="LiveId" clId="{20F07D6C-C6BE-4CDB-8E4F-5DBC169548BC}" dt="2020-09-13T16:17:47.268" v="1334" actId="20577"/>
        <pc:sldMkLst>
          <pc:docMk/>
          <pc:sldMk cId="2177434591" sldId="423"/>
        </pc:sldMkLst>
        <pc:graphicFrameChg chg="modGraphic">
          <ac:chgData name="Kevin Duffy" userId="749290342806f439" providerId="LiveId" clId="{20F07D6C-C6BE-4CDB-8E4F-5DBC169548BC}" dt="2020-09-13T16:17:47.268" v="1334" actId="20577"/>
          <ac:graphicFrameMkLst>
            <pc:docMk/>
            <pc:sldMk cId="2177434591" sldId="423"/>
            <ac:graphicFrameMk id="4" creationId="{9A038222-917A-411A-B737-04CFE3662CBB}"/>
          </ac:graphicFrameMkLst>
        </pc:graphicFrameChg>
      </pc:sldChg>
      <pc:sldChg chg="modSp modNotesTx">
        <pc:chgData name="Kevin Duffy" userId="749290342806f439" providerId="LiveId" clId="{20F07D6C-C6BE-4CDB-8E4F-5DBC169548BC}" dt="2020-09-13T17:22:30.047" v="4136" actId="20577"/>
        <pc:sldMkLst>
          <pc:docMk/>
          <pc:sldMk cId="584783792" sldId="425"/>
        </pc:sldMkLst>
        <pc:spChg chg="mod">
          <ac:chgData name="Kevin Duffy" userId="749290342806f439" providerId="LiveId" clId="{20F07D6C-C6BE-4CDB-8E4F-5DBC169548BC}" dt="2020-09-13T17:22:18.017" v="4085" actId="20577"/>
          <ac:spMkLst>
            <pc:docMk/>
            <pc:sldMk cId="584783792" sldId="425"/>
            <ac:spMk id="3" creationId="{67282778-8516-4698-8890-D4F25D8A17CD}"/>
          </ac:spMkLst>
        </pc:spChg>
        <pc:spChg chg="mod">
          <ac:chgData name="Kevin Duffy" userId="749290342806f439" providerId="LiveId" clId="{20F07D6C-C6BE-4CDB-8E4F-5DBC169548BC}" dt="2020-09-13T13:10:23.470" v="540" actId="1076"/>
          <ac:spMkLst>
            <pc:docMk/>
            <pc:sldMk cId="584783792" sldId="425"/>
            <ac:spMk id="5" creationId="{8227A940-87F4-417F-B2C4-83311A295CE6}"/>
          </ac:spMkLst>
        </pc:spChg>
        <pc:spChg chg="mod">
          <ac:chgData name="Kevin Duffy" userId="749290342806f439" providerId="LiveId" clId="{20F07D6C-C6BE-4CDB-8E4F-5DBC169548BC}" dt="2020-09-13T13:10:20.844" v="539" actId="1076"/>
          <ac:spMkLst>
            <pc:docMk/>
            <pc:sldMk cId="584783792" sldId="425"/>
            <ac:spMk id="7" creationId="{8227A940-87F4-417F-B2C4-83311A295CE6}"/>
          </ac:spMkLst>
        </pc:spChg>
        <pc:spChg chg="mod">
          <ac:chgData name="Kevin Duffy" userId="749290342806f439" providerId="LiveId" clId="{20F07D6C-C6BE-4CDB-8E4F-5DBC169548BC}" dt="2020-09-13T13:10:28.321" v="542" actId="1076"/>
          <ac:spMkLst>
            <pc:docMk/>
            <pc:sldMk cId="584783792" sldId="425"/>
            <ac:spMk id="9" creationId="{A293F70B-A31B-4A12-A353-8747B2E80E3B}"/>
          </ac:spMkLst>
        </pc:spChg>
        <pc:picChg chg="mod">
          <ac:chgData name="Kevin Duffy" userId="749290342806f439" providerId="LiveId" clId="{20F07D6C-C6BE-4CDB-8E4F-5DBC169548BC}" dt="2020-09-13T13:10:20.844" v="539" actId="1076"/>
          <ac:picMkLst>
            <pc:docMk/>
            <pc:sldMk cId="584783792" sldId="425"/>
            <ac:picMk id="4" creationId="{00000000-0000-0000-0000-000000000000}"/>
          </ac:picMkLst>
        </pc:picChg>
        <pc:picChg chg="mod">
          <ac:chgData name="Kevin Duffy" userId="749290342806f439" providerId="LiveId" clId="{20F07D6C-C6BE-4CDB-8E4F-5DBC169548BC}" dt="2020-09-13T13:10:23.470" v="540" actId="1076"/>
          <ac:picMkLst>
            <pc:docMk/>
            <pc:sldMk cId="584783792" sldId="425"/>
            <ac:picMk id="6" creationId="{0D12E9BF-6E1B-4DD7-8F66-089D2582D50A}"/>
          </ac:picMkLst>
        </pc:picChg>
        <pc:picChg chg="mod">
          <ac:chgData name="Kevin Duffy" userId="749290342806f439" providerId="LiveId" clId="{20F07D6C-C6BE-4CDB-8E4F-5DBC169548BC}" dt="2020-09-13T13:10:26.071" v="541" actId="1076"/>
          <ac:picMkLst>
            <pc:docMk/>
            <pc:sldMk cId="584783792" sldId="425"/>
            <ac:picMk id="8" creationId="{DE2A24A5-4754-4108-BB3D-E5203246C1DA}"/>
          </ac:picMkLst>
        </pc:picChg>
      </pc:sldChg>
      <pc:sldChg chg="modSp modNotesTx">
        <pc:chgData name="Kevin Duffy" userId="749290342806f439" providerId="LiveId" clId="{20F07D6C-C6BE-4CDB-8E4F-5DBC169548BC}" dt="2020-09-13T16:46:40.134" v="2486" actId="313"/>
        <pc:sldMkLst>
          <pc:docMk/>
          <pc:sldMk cId="394654744" sldId="427"/>
        </pc:sldMkLst>
        <pc:picChg chg="mod">
          <ac:chgData name="Kevin Duffy" userId="749290342806f439" providerId="LiveId" clId="{20F07D6C-C6BE-4CDB-8E4F-5DBC169548BC}" dt="2020-09-13T13:01:44.351" v="308" actId="1076"/>
          <ac:picMkLst>
            <pc:docMk/>
            <pc:sldMk cId="394654744" sldId="427"/>
            <ac:picMk id="4" creationId="{A5035071-89C8-4F78-8A6E-187AA2A7C813}"/>
          </ac:picMkLst>
        </pc:picChg>
        <pc:picChg chg="mod">
          <ac:chgData name="Kevin Duffy" userId="749290342806f439" providerId="LiveId" clId="{20F07D6C-C6BE-4CDB-8E4F-5DBC169548BC}" dt="2020-09-13T13:01:46.441" v="311" actId="1076"/>
          <ac:picMkLst>
            <pc:docMk/>
            <pc:sldMk cId="394654744" sldId="427"/>
            <ac:picMk id="5" creationId="{FB588948-EB6C-4B83-A3FF-5F53F73EF21C}"/>
          </ac:picMkLst>
        </pc:picChg>
      </pc:sldChg>
      <pc:sldChg chg="del">
        <pc:chgData name="Kevin Duffy" userId="749290342806f439" providerId="LiveId" clId="{20F07D6C-C6BE-4CDB-8E4F-5DBC169548BC}" dt="2020-09-13T13:10:52.736" v="568" actId="2696"/>
        <pc:sldMkLst>
          <pc:docMk/>
          <pc:sldMk cId="1407350235" sldId="431"/>
        </pc:sldMkLst>
      </pc:sldChg>
      <pc:sldChg chg="modSp modNotesTx">
        <pc:chgData name="Kevin Duffy" userId="749290342806f439" providerId="LiveId" clId="{20F07D6C-C6BE-4CDB-8E4F-5DBC169548BC}" dt="2020-09-13T17:25:52.192" v="4180" actId="20577"/>
        <pc:sldMkLst>
          <pc:docMk/>
          <pc:sldMk cId="347501528" sldId="433"/>
        </pc:sldMkLst>
        <pc:spChg chg="mod">
          <ac:chgData name="Kevin Duffy" userId="749290342806f439" providerId="LiveId" clId="{20F07D6C-C6BE-4CDB-8E4F-5DBC169548BC}" dt="2020-09-13T12:57:16.572" v="245" actId="27636"/>
          <ac:spMkLst>
            <pc:docMk/>
            <pc:sldMk cId="347501528" sldId="433"/>
            <ac:spMk id="3" creationId="{BEDB2D03-3043-41D2-A798-CDBF35455A1A}"/>
          </ac:spMkLst>
        </pc:spChg>
      </pc:sldChg>
      <pc:sldChg chg="addSp delSp modSp del mod">
        <pc:chgData name="Kevin Duffy" userId="749290342806f439" providerId="LiveId" clId="{20F07D6C-C6BE-4CDB-8E4F-5DBC169548BC}" dt="2020-09-13T14:55:16.246" v="1024" actId="2696"/>
        <pc:sldMkLst>
          <pc:docMk/>
          <pc:sldMk cId="1347254443" sldId="437"/>
        </pc:sldMkLst>
        <pc:spChg chg="add del mod">
          <ac:chgData name="Kevin Duffy" userId="749290342806f439" providerId="LiveId" clId="{20F07D6C-C6BE-4CDB-8E4F-5DBC169548BC}" dt="2020-09-13T13:06:13.581" v="436" actId="478"/>
          <ac:spMkLst>
            <pc:docMk/>
            <pc:sldMk cId="1347254443" sldId="437"/>
            <ac:spMk id="3" creationId="{7B5FC707-491E-4967-8335-A39890B82321}"/>
          </ac:spMkLst>
        </pc:spChg>
        <pc:spChg chg="add del mod">
          <ac:chgData name="Kevin Duffy" userId="749290342806f439" providerId="LiveId" clId="{20F07D6C-C6BE-4CDB-8E4F-5DBC169548BC}" dt="2020-09-13T13:06:13.191" v="435" actId="478"/>
          <ac:spMkLst>
            <pc:docMk/>
            <pc:sldMk cId="1347254443" sldId="437"/>
            <ac:spMk id="4" creationId="{0935825E-EBB5-4019-A871-9D1D70029F2C}"/>
          </ac:spMkLst>
        </pc:spChg>
        <pc:graphicFrameChg chg="add del mod">
          <ac:chgData name="Kevin Duffy" userId="749290342806f439" providerId="LiveId" clId="{20F07D6C-C6BE-4CDB-8E4F-5DBC169548BC}" dt="2020-09-13T14:55:03.664" v="1022" actId="478"/>
          <ac:graphicFrameMkLst>
            <pc:docMk/>
            <pc:sldMk cId="1347254443" sldId="437"/>
            <ac:graphicFrameMk id="3" creationId="{D762EC9C-A279-44CE-A500-A204649644DD}"/>
          </ac:graphicFrameMkLst>
        </pc:graphicFrameChg>
      </pc:sldChg>
      <pc:sldChg chg="addSp delSp modSp modNotesTx">
        <pc:chgData name="Kevin Duffy" userId="749290342806f439" providerId="LiveId" clId="{20F07D6C-C6BE-4CDB-8E4F-5DBC169548BC}" dt="2020-09-13T17:48:46.665" v="4819" actId="1076"/>
        <pc:sldMkLst>
          <pc:docMk/>
          <pc:sldMk cId="1810016814" sldId="438"/>
        </pc:sldMkLst>
        <pc:spChg chg="add del mod">
          <ac:chgData name="Kevin Duffy" userId="749290342806f439" providerId="LiveId" clId="{20F07D6C-C6BE-4CDB-8E4F-5DBC169548BC}" dt="2020-09-13T13:04:52.551" v="411" actId="478"/>
          <ac:spMkLst>
            <pc:docMk/>
            <pc:sldMk cId="1810016814" sldId="438"/>
            <ac:spMk id="2" creationId="{32239924-5BB4-4FF5-A387-7C9C2FD11FBD}"/>
          </ac:spMkLst>
        </pc:spChg>
        <pc:spChg chg="add del mod">
          <ac:chgData name="Kevin Duffy" userId="749290342806f439" providerId="LiveId" clId="{20F07D6C-C6BE-4CDB-8E4F-5DBC169548BC}" dt="2020-09-13T13:04:48.521" v="408" actId="478"/>
          <ac:spMkLst>
            <pc:docMk/>
            <pc:sldMk cId="1810016814" sldId="438"/>
            <ac:spMk id="3" creationId="{FFDC3220-C8EC-41B3-A479-2E4AC84863E9}"/>
          </ac:spMkLst>
        </pc:spChg>
        <pc:spChg chg="mod">
          <ac:chgData name="Kevin Duffy" userId="749290342806f439" providerId="LiveId" clId="{20F07D6C-C6BE-4CDB-8E4F-5DBC169548BC}" dt="2020-09-13T13:04:57.921" v="412" actId="2711"/>
          <ac:spMkLst>
            <pc:docMk/>
            <pc:sldMk cId="1810016814" sldId="438"/>
            <ac:spMk id="5" creationId="{00000000-0000-0000-0000-000000000000}"/>
          </ac:spMkLst>
        </pc:spChg>
        <pc:spChg chg="mod">
          <ac:chgData name="Kevin Duffy" userId="749290342806f439" providerId="LiveId" clId="{20F07D6C-C6BE-4CDB-8E4F-5DBC169548BC}" dt="2020-09-13T13:05:01.381" v="413" actId="2711"/>
          <ac:spMkLst>
            <pc:docMk/>
            <pc:sldMk cId="1810016814" sldId="438"/>
            <ac:spMk id="6" creationId="{00000000-0000-0000-0000-000000000000}"/>
          </ac:spMkLst>
        </pc:spChg>
        <pc:picChg chg="add del mod">
          <ac:chgData name="Kevin Duffy" userId="749290342806f439" providerId="LiveId" clId="{20F07D6C-C6BE-4CDB-8E4F-5DBC169548BC}" dt="2020-09-13T17:48:46.665" v="4819" actId="1076"/>
          <ac:picMkLst>
            <pc:docMk/>
            <pc:sldMk cId="1810016814" sldId="438"/>
            <ac:picMk id="4" creationId="{00000000-0000-0000-0000-000000000000}"/>
          </ac:picMkLst>
        </pc:picChg>
      </pc:sldChg>
      <pc:sldChg chg="del">
        <pc:chgData name="Kevin Duffy" userId="749290342806f439" providerId="LiveId" clId="{20F07D6C-C6BE-4CDB-8E4F-5DBC169548BC}" dt="2020-09-13T13:11:21.351" v="603" actId="2696"/>
        <pc:sldMkLst>
          <pc:docMk/>
          <pc:sldMk cId="709848865" sldId="439"/>
        </pc:sldMkLst>
      </pc:sldChg>
      <pc:sldChg chg="modSp modNotesTx">
        <pc:chgData name="Kevin Duffy" userId="749290342806f439" providerId="LiveId" clId="{20F07D6C-C6BE-4CDB-8E4F-5DBC169548BC}" dt="2020-09-13T17:23:48.869" v="4176" actId="20577"/>
        <pc:sldMkLst>
          <pc:docMk/>
          <pc:sldMk cId="1314110615" sldId="440"/>
        </pc:sldMkLst>
        <pc:spChg chg="mod">
          <ac:chgData name="Kevin Duffy" userId="749290342806f439" providerId="LiveId" clId="{20F07D6C-C6BE-4CDB-8E4F-5DBC169548BC}" dt="2020-09-13T17:23:28.446" v="4148" actId="20577"/>
          <ac:spMkLst>
            <pc:docMk/>
            <pc:sldMk cId="1314110615" sldId="440"/>
            <ac:spMk id="3" creationId="{00000000-0000-0000-0000-000000000000}"/>
          </ac:spMkLst>
        </pc:spChg>
      </pc:sldChg>
      <pc:sldChg chg="modSp">
        <pc:chgData name="Kevin Duffy" userId="749290342806f439" providerId="LiveId" clId="{20F07D6C-C6BE-4CDB-8E4F-5DBC169548BC}" dt="2020-09-13T14:29:10.710" v="957" actId="1076"/>
        <pc:sldMkLst>
          <pc:docMk/>
          <pc:sldMk cId="1086508565" sldId="444"/>
        </pc:sldMkLst>
        <pc:picChg chg="mod">
          <ac:chgData name="Kevin Duffy" userId="749290342806f439" providerId="LiveId" clId="{20F07D6C-C6BE-4CDB-8E4F-5DBC169548BC}" dt="2020-09-13T14:29:10.710" v="957" actId="1076"/>
          <ac:picMkLst>
            <pc:docMk/>
            <pc:sldMk cId="1086508565" sldId="444"/>
            <ac:picMk id="4" creationId="{F96DCBF9-57B9-4AB5-AC2A-554D496AE20A}"/>
          </ac:picMkLst>
        </pc:picChg>
      </pc:sldChg>
      <pc:sldChg chg="modSp">
        <pc:chgData name="Kevin Duffy" userId="749290342806f439" providerId="LiveId" clId="{20F07D6C-C6BE-4CDB-8E4F-5DBC169548BC}" dt="2020-09-13T17:25:16.317" v="4178" actId="20577"/>
        <pc:sldMkLst>
          <pc:docMk/>
          <pc:sldMk cId="121691344" sldId="447"/>
        </pc:sldMkLst>
        <pc:spChg chg="mod">
          <ac:chgData name="Kevin Duffy" userId="749290342806f439" providerId="LiveId" clId="{20F07D6C-C6BE-4CDB-8E4F-5DBC169548BC}" dt="2020-09-13T17:25:16.317" v="4178" actId="20577"/>
          <ac:spMkLst>
            <pc:docMk/>
            <pc:sldMk cId="121691344" sldId="447"/>
            <ac:spMk id="3" creationId="{6711E3B0-E39A-4CD9-A154-0151406515FE}"/>
          </ac:spMkLst>
        </pc:spChg>
      </pc:sldChg>
      <pc:sldChg chg="modSp">
        <pc:chgData name="Kevin Duffy" userId="749290342806f439" providerId="LiveId" clId="{20F07D6C-C6BE-4CDB-8E4F-5DBC169548BC}" dt="2020-09-13T16:20:03.368" v="1365" actId="403"/>
        <pc:sldMkLst>
          <pc:docMk/>
          <pc:sldMk cId="2291111390" sldId="450"/>
        </pc:sldMkLst>
        <pc:spChg chg="mod">
          <ac:chgData name="Kevin Duffy" userId="749290342806f439" providerId="LiveId" clId="{20F07D6C-C6BE-4CDB-8E4F-5DBC169548BC}" dt="2020-09-13T16:20:03.368" v="1365" actId="403"/>
          <ac:spMkLst>
            <pc:docMk/>
            <pc:sldMk cId="2291111390" sldId="450"/>
            <ac:spMk id="2" creationId="{0A4179F3-1502-4FED-A187-8B25D970C317}"/>
          </ac:spMkLst>
        </pc:spChg>
      </pc:sldChg>
      <pc:sldChg chg="del">
        <pc:chgData name="Kevin Duffy" userId="749290342806f439" providerId="LiveId" clId="{20F07D6C-C6BE-4CDB-8E4F-5DBC169548BC}" dt="2020-09-13T13:12:51.931" v="639" actId="2696"/>
        <pc:sldMkLst>
          <pc:docMk/>
          <pc:sldMk cId="3468171723" sldId="451"/>
        </pc:sldMkLst>
      </pc:sldChg>
      <pc:sldChg chg="modSp add ord">
        <pc:chgData name="Kevin Duffy" userId="749290342806f439" providerId="LiveId" clId="{20F07D6C-C6BE-4CDB-8E4F-5DBC169548BC}" dt="2020-09-13T14:44:19.280" v="1014" actId="20577"/>
        <pc:sldMkLst>
          <pc:docMk/>
          <pc:sldMk cId="1541411354" sldId="453"/>
        </pc:sldMkLst>
        <pc:spChg chg="mod">
          <ac:chgData name="Kevin Duffy" userId="749290342806f439" providerId="LiveId" clId="{20F07D6C-C6BE-4CDB-8E4F-5DBC169548BC}" dt="2020-09-13T12:45:09.353" v="54"/>
          <ac:spMkLst>
            <pc:docMk/>
            <pc:sldMk cId="1541411354" sldId="453"/>
            <ac:spMk id="2" creationId="{3ECD7E3C-3BF3-4FEC-BE6B-C43F34382F78}"/>
          </ac:spMkLst>
        </pc:spChg>
        <pc:spChg chg="mod">
          <ac:chgData name="Kevin Duffy" userId="749290342806f439" providerId="LiveId" clId="{20F07D6C-C6BE-4CDB-8E4F-5DBC169548BC}" dt="2020-09-13T14:44:19.280" v="1014" actId="20577"/>
          <ac:spMkLst>
            <pc:docMk/>
            <pc:sldMk cId="1541411354" sldId="453"/>
            <ac:spMk id="3" creationId="{0F7FCBEE-7EFC-4381-AF86-F3864CE6168B}"/>
          </ac:spMkLst>
        </pc:spChg>
      </pc:sldChg>
      <pc:sldChg chg="add del">
        <pc:chgData name="Kevin Duffy" userId="749290342806f439" providerId="LiveId" clId="{20F07D6C-C6BE-4CDB-8E4F-5DBC169548BC}" dt="2020-09-13T12:46:47.272" v="142" actId="2696"/>
        <pc:sldMkLst>
          <pc:docMk/>
          <pc:sldMk cId="618934346" sldId="454"/>
        </pc:sldMkLst>
      </pc:sldChg>
      <pc:sldChg chg="add del">
        <pc:chgData name="Kevin Duffy" userId="749290342806f439" providerId="LiveId" clId="{20F07D6C-C6BE-4CDB-8E4F-5DBC169548BC}" dt="2020-09-13T12:46:35.602" v="119"/>
        <pc:sldMkLst>
          <pc:docMk/>
          <pc:sldMk cId="2544415817" sldId="455"/>
        </pc:sldMkLst>
      </pc:sldChg>
      <pc:sldChg chg="addSp delSp modSp add del modNotesTx">
        <pc:chgData name="Kevin Duffy" userId="749290342806f439" providerId="LiveId" clId="{20F07D6C-C6BE-4CDB-8E4F-5DBC169548BC}" dt="2020-09-13T16:25:10.387" v="1430" actId="2696"/>
        <pc:sldMkLst>
          <pc:docMk/>
          <pc:sldMk cId="3093169752" sldId="455"/>
        </pc:sldMkLst>
        <pc:spChg chg="mod">
          <ac:chgData name="Kevin Duffy" userId="749290342806f439" providerId="LiveId" clId="{20F07D6C-C6BE-4CDB-8E4F-5DBC169548BC}" dt="2020-09-13T12:56:01.743" v="235" actId="1076"/>
          <ac:spMkLst>
            <pc:docMk/>
            <pc:sldMk cId="3093169752" sldId="455"/>
            <ac:spMk id="2" creationId="{4B371829-B52D-4A1C-98A2-4DADE1C7FB98}"/>
          </ac:spMkLst>
        </pc:spChg>
        <pc:spChg chg="del">
          <ac:chgData name="Kevin Duffy" userId="749290342806f439" providerId="LiveId" clId="{20F07D6C-C6BE-4CDB-8E4F-5DBC169548BC}" dt="2020-09-13T12:47:08.462" v="143" actId="478"/>
          <ac:spMkLst>
            <pc:docMk/>
            <pc:sldMk cId="3093169752" sldId="455"/>
            <ac:spMk id="3" creationId="{63DD44DB-C35C-48CB-A9BF-80D59B81AD02}"/>
          </ac:spMkLst>
        </pc:spChg>
        <pc:spChg chg="add mod">
          <ac:chgData name="Kevin Duffy" userId="749290342806f439" providerId="LiveId" clId="{20F07D6C-C6BE-4CDB-8E4F-5DBC169548BC}" dt="2020-09-13T12:47:31.333" v="149" actId="1076"/>
          <ac:spMkLst>
            <pc:docMk/>
            <pc:sldMk cId="3093169752" sldId="455"/>
            <ac:spMk id="5" creationId="{E5A81C72-2F14-4EB3-84D3-86445910C8FA}"/>
          </ac:spMkLst>
        </pc:spChg>
        <pc:spChg chg="add mod">
          <ac:chgData name="Kevin Duffy" userId="749290342806f439" providerId="LiveId" clId="{20F07D6C-C6BE-4CDB-8E4F-5DBC169548BC}" dt="2020-09-13T12:48:01.362" v="157" actId="1076"/>
          <ac:spMkLst>
            <pc:docMk/>
            <pc:sldMk cId="3093169752" sldId="455"/>
            <ac:spMk id="6" creationId="{174D59B9-F8D4-447B-A89E-E27BE2069FF6}"/>
          </ac:spMkLst>
        </pc:spChg>
        <pc:spChg chg="add mod">
          <ac:chgData name="Kevin Duffy" userId="749290342806f439" providerId="LiveId" clId="{20F07D6C-C6BE-4CDB-8E4F-5DBC169548BC}" dt="2020-09-13T12:48:13.027" v="161" actId="1076"/>
          <ac:spMkLst>
            <pc:docMk/>
            <pc:sldMk cId="3093169752" sldId="455"/>
            <ac:spMk id="7" creationId="{9E708B2A-B4CF-4595-A00A-5EDC456E968C}"/>
          </ac:spMkLst>
        </pc:spChg>
        <pc:spChg chg="add mod">
          <ac:chgData name="Kevin Duffy" userId="749290342806f439" providerId="LiveId" clId="{20F07D6C-C6BE-4CDB-8E4F-5DBC169548BC}" dt="2020-09-13T12:48:18.912" v="162" actId="2711"/>
          <ac:spMkLst>
            <pc:docMk/>
            <pc:sldMk cId="3093169752" sldId="455"/>
            <ac:spMk id="8" creationId="{95BF5224-A90B-40EB-90D0-8F3D5E11358A}"/>
          </ac:spMkLst>
        </pc:spChg>
        <pc:spChg chg="add mod">
          <ac:chgData name="Kevin Duffy" userId="749290342806f439" providerId="LiveId" clId="{20F07D6C-C6BE-4CDB-8E4F-5DBC169548BC}" dt="2020-09-13T12:48:23.347" v="163" actId="2711"/>
          <ac:spMkLst>
            <pc:docMk/>
            <pc:sldMk cId="3093169752" sldId="455"/>
            <ac:spMk id="9" creationId="{4FC03A84-CB1C-4D86-86E2-6149BB8DA6A5}"/>
          </ac:spMkLst>
        </pc:spChg>
        <pc:spChg chg="add mod">
          <ac:chgData name="Kevin Duffy" userId="749290342806f439" providerId="LiveId" clId="{20F07D6C-C6BE-4CDB-8E4F-5DBC169548BC}" dt="2020-09-13T12:48:27.092" v="164" actId="2711"/>
          <ac:spMkLst>
            <pc:docMk/>
            <pc:sldMk cId="3093169752" sldId="455"/>
            <ac:spMk id="10" creationId="{57F7B83B-E276-428A-AB29-E93F5920A288}"/>
          </ac:spMkLst>
        </pc:spChg>
        <pc:spChg chg="add del mod">
          <ac:chgData name="Kevin Duffy" userId="749290342806f439" providerId="LiveId" clId="{20F07D6C-C6BE-4CDB-8E4F-5DBC169548BC}" dt="2020-09-13T14:44:56.191" v="1017" actId="478"/>
          <ac:spMkLst>
            <pc:docMk/>
            <pc:sldMk cId="3093169752" sldId="455"/>
            <ac:spMk id="11" creationId="{8DC41D98-9A27-4CA4-BD2C-C38625DD4F36}"/>
          </ac:spMkLst>
        </pc:spChg>
        <pc:picChg chg="add mod">
          <ac:chgData name="Kevin Duffy" userId="749290342806f439" providerId="LiveId" clId="{20F07D6C-C6BE-4CDB-8E4F-5DBC169548BC}" dt="2020-09-13T12:56:06.262" v="236" actId="1076"/>
          <ac:picMkLst>
            <pc:docMk/>
            <pc:sldMk cId="3093169752" sldId="455"/>
            <ac:picMk id="4" creationId="{B8C28DC5-5842-47B6-9C7F-D11881B4E444}"/>
          </ac:picMkLst>
        </pc:picChg>
      </pc:sldChg>
      <pc:sldChg chg="add del">
        <pc:chgData name="Kevin Duffy" userId="749290342806f439" providerId="LiveId" clId="{20F07D6C-C6BE-4CDB-8E4F-5DBC169548BC}" dt="2020-09-13T12:49:46.197" v="171" actId="2696"/>
        <pc:sldMkLst>
          <pc:docMk/>
          <pc:sldMk cId="2292725929" sldId="456"/>
        </pc:sldMkLst>
      </pc:sldChg>
      <pc:sldChg chg="addSp delSp modSp add modNotesTx">
        <pc:chgData name="Kevin Duffy" userId="749290342806f439" providerId="LiveId" clId="{20F07D6C-C6BE-4CDB-8E4F-5DBC169548BC}" dt="2020-09-13T16:28:48.027" v="1892" actId="20577"/>
        <pc:sldMkLst>
          <pc:docMk/>
          <pc:sldMk cId="2097593987" sldId="457"/>
        </pc:sldMkLst>
        <pc:spChg chg="del">
          <ac:chgData name="Kevin Duffy" userId="749290342806f439" providerId="LiveId" clId="{20F07D6C-C6BE-4CDB-8E4F-5DBC169548BC}" dt="2020-09-13T16:26:23.693" v="1461"/>
          <ac:spMkLst>
            <pc:docMk/>
            <pc:sldMk cId="2097593987" sldId="457"/>
            <ac:spMk id="2" creationId="{E73B31F2-2B70-4930-A487-603AE6D2F515}"/>
          </ac:spMkLst>
        </pc:spChg>
        <pc:spChg chg="del">
          <ac:chgData name="Kevin Duffy" userId="749290342806f439" providerId="LiveId" clId="{20F07D6C-C6BE-4CDB-8E4F-5DBC169548BC}" dt="2020-09-13T16:26:23.693" v="1461"/>
          <ac:spMkLst>
            <pc:docMk/>
            <pc:sldMk cId="2097593987" sldId="457"/>
            <ac:spMk id="3" creationId="{3EB39359-851F-4C6B-A496-A8736D60E10A}"/>
          </ac:spMkLst>
        </pc:spChg>
        <pc:spChg chg="add mod">
          <ac:chgData name="Kevin Duffy" userId="749290342806f439" providerId="LiveId" clId="{20F07D6C-C6BE-4CDB-8E4F-5DBC169548BC}" dt="2020-09-13T16:26:23.693" v="1461"/>
          <ac:spMkLst>
            <pc:docMk/>
            <pc:sldMk cId="2097593987" sldId="457"/>
            <ac:spMk id="5" creationId="{5299974E-D707-4338-9423-18FD86B4E783}"/>
          </ac:spMkLst>
        </pc:spChg>
        <pc:spChg chg="add mod">
          <ac:chgData name="Kevin Duffy" userId="749290342806f439" providerId="LiveId" clId="{20F07D6C-C6BE-4CDB-8E4F-5DBC169548BC}" dt="2020-09-13T16:26:23.693" v="1461"/>
          <ac:spMkLst>
            <pc:docMk/>
            <pc:sldMk cId="2097593987" sldId="457"/>
            <ac:spMk id="6" creationId="{375E05C0-F08A-4E2F-BD7F-92EBBE0FBC83}"/>
          </ac:spMkLst>
        </pc:spChg>
        <pc:picChg chg="add">
          <ac:chgData name="Kevin Duffy" userId="749290342806f439" providerId="LiveId" clId="{20F07D6C-C6BE-4CDB-8E4F-5DBC169548BC}" dt="2020-09-13T12:49:49.102" v="172"/>
          <ac:picMkLst>
            <pc:docMk/>
            <pc:sldMk cId="2097593987" sldId="457"/>
            <ac:picMk id="4" creationId="{28BDD904-D71B-4E36-8D42-1D036C826575}"/>
          </ac:picMkLst>
        </pc:picChg>
      </pc:sldChg>
      <pc:sldChg chg="delSp modSp add">
        <pc:chgData name="Kevin Duffy" userId="749290342806f439" providerId="LiveId" clId="{20F07D6C-C6BE-4CDB-8E4F-5DBC169548BC}" dt="2020-09-13T14:28:47.480" v="954" actId="478"/>
        <pc:sldMkLst>
          <pc:docMk/>
          <pc:sldMk cId="1869988587" sldId="458"/>
        </pc:sldMkLst>
        <pc:spChg chg="mod">
          <ac:chgData name="Kevin Duffy" userId="749290342806f439" providerId="LiveId" clId="{20F07D6C-C6BE-4CDB-8E4F-5DBC169548BC}" dt="2020-09-13T13:09:26.561" v="529" actId="20577"/>
          <ac:spMkLst>
            <pc:docMk/>
            <pc:sldMk cId="1869988587" sldId="458"/>
            <ac:spMk id="2" creationId="{6312F485-AF12-4313-8B3B-71829F3063BD}"/>
          </ac:spMkLst>
        </pc:spChg>
        <pc:spChg chg="del">
          <ac:chgData name="Kevin Duffy" userId="749290342806f439" providerId="LiveId" clId="{20F07D6C-C6BE-4CDB-8E4F-5DBC169548BC}" dt="2020-09-13T14:28:47.480" v="954" actId="478"/>
          <ac:spMkLst>
            <pc:docMk/>
            <pc:sldMk cId="1869988587" sldId="458"/>
            <ac:spMk id="3" creationId="{8F6140BD-2FE3-4FF0-982C-C473BE2666EB}"/>
          </ac:spMkLst>
        </pc:spChg>
      </pc:sldChg>
      <pc:sldChg chg="modSp add">
        <pc:chgData name="Kevin Duffy" userId="749290342806f439" providerId="LiveId" clId="{20F07D6C-C6BE-4CDB-8E4F-5DBC169548BC}" dt="2020-09-13T13:10:50.920" v="567" actId="20577"/>
        <pc:sldMkLst>
          <pc:docMk/>
          <pc:sldMk cId="1898417037" sldId="459"/>
        </pc:sldMkLst>
        <pc:spChg chg="mod">
          <ac:chgData name="Kevin Duffy" userId="749290342806f439" providerId="LiveId" clId="{20F07D6C-C6BE-4CDB-8E4F-5DBC169548BC}" dt="2020-09-13T13:10:50.920" v="567" actId="20577"/>
          <ac:spMkLst>
            <pc:docMk/>
            <pc:sldMk cId="1898417037" sldId="459"/>
            <ac:spMk id="2" creationId="{A9603D4D-64A6-4502-A87B-E772EDFCE86F}"/>
          </ac:spMkLst>
        </pc:spChg>
      </pc:sldChg>
      <pc:sldChg chg="modSp add">
        <pc:chgData name="Kevin Duffy" userId="749290342806f439" providerId="LiveId" clId="{20F07D6C-C6BE-4CDB-8E4F-5DBC169548BC}" dt="2020-09-13T13:11:18.120" v="602" actId="404"/>
        <pc:sldMkLst>
          <pc:docMk/>
          <pc:sldMk cId="207372166" sldId="460"/>
        </pc:sldMkLst>
        <pc:spChg chg="mod">
          <ac:chgData name="Kevin Duffy" userId="749290342806f439" providerId="LiveId" clId="{20F07D6C-C6BE-4CDB-8E4F-5DBC169548BC}" dt="2020-09-13T13:11:18.120" v="602" actId="404"/>
          <ac:spMkLst>
            <pc:docMk/>
            <pc:sldMk cId="207372166" sldId="460"/>
            <ac:spMk id="2" creationId="{76077CE1-5B99-4394-BA9B-066999025C03}"/>
          </ac:spMkLst>
        </pc:spChg>
      </pc:sldChg>
      <pc:sldChg chg="delSp modSp add">
        <pc:chgData name="Kevin Duffy" userId="749290342806f439" providerId="LiveId" clId="{20F07D6C-C6BE-4CDB-8E4F-5DBC169548BC}" dt="2020-09-13T16:18:22.279" v="1336" actId="478"/>
        <pc:sldMkLst>
          <pc:docMk/>
          <pc:sldMk cId="3149125597" sldId="461"/>
        </pc:sldMkLst>
        <pc:spChg chg="mod">
          <ac:chgData name="Kevin Duffy" userId="749290342806f439" providerId="LiveId" clId="{20F07D6C-C6BE-4CDB-8E4F-5DBC169548BC}" dt="2020-09-13T13:12:48.530" v="638" actId="404"/>
          <ac:spMkLst>
            <pc:docMk/>
            <pc:sldMk cId="3149125597" sldId="461"/>
            <ac:spMk id="2" creationId="{A1306ABB-D359-4B72-BFF4-55FEE236DEDD}"/>
          </ac:spMkLst>
        </pc:spChg>
        <pc:spChg chg="del">
          <ac:chgData name="Kevin Duffy" userId="749290342806f439" providerId="LiveId" clId="{20F07D6C-C6BE-4CDB-8E4F-5DBC169548BC}" dt="2020-09-13T16:18:22.279" v="1336" actId="478"/>
          <ac:spMkLst>
            <pc:docMk/>
            <pc:sldMk cId="3149125597" sldId="461"/>
            <ac:spMk id="3" creationId="{01328938-152A-4950-A432-AC0BC197ADE2}"/>
          </ac:spMkLst>
        </pc:spChg>
      </pc:sldChg>
      <pc:sldChg chg="delSp modSp add">
        <pc:chgData name="Kevin Duffy" userId="749290342806f439" providerId="LiveId" clId="{20F07D6C-C6BE-4CDB-8E4F-5DBC169548BC}" dt="2020-09-13T16:18:19.478" v="1335" actId="478"/>
        <pc:sldMkLst>
          <pc:docMk/>
          <pc:sldMk cId="2342297913" sldId="462"/>
        </pc:sldMkLst>
        <pc:spChg chg="mod">
          <ac:chgData name="Kevin Duffy" userId="749290342806f439" providerId="LiveId" clId="{20F07D6C-C6BE-4CDB-8E4F-5DBC169548BC}" dt="2020-09-13T13:13:11" v="648" actId="403"/>
          <ac:spMkLst>
            <pc:docMk/>
            <pc:sldMk cId="2342297913" sldId="462"/>
            <ac:spMk id="2" creationId="{AEE711AD-900E-4ACA-9AA5-894C26F87966}"/>
          </ac:spMkLst>
        </pc:spChg>
        <pc:spChg chg="del">
          <ac:chgData name="Kevin Duffy" userId="749290342806f439" providerId="LiveId" clId="{20F07D6C-C6BE-4CDB-8E4F-5DBC169548BC}" dt="2020-09-13T16:18:19.478" v="1335" actId="478"/>
          <ac:spMkLst>
            <pc:docMk/>
            <pc:sldMk cId="2342297913" sldId="462"/>
            <ac:spMk id="3" creationId="{E4141628-3A39-426A-B457-00148E86CE1D}"/>
          </ac:spMkLst>
        </pc:spChg>
      </pc:sldChg>
      <pc:sldChg chg="addSp delSp add del">
        <pc:chgData name="Kevin Duffy" userId="749290342806f439" providerId="LiveId" clId="{20F07D6C-C6BE-4CDB-8E4F-5DBC169548BC}" dt="2020-09-13T14:31:36.885" v="976" actId="2696"/>
        <pc:sldMkLst>
          <pc:docMk/>
          <pc:sldMk cId="3457610567" sldId="463"/>
        </pc:sldMkLst>
        <pc:picChg chg="add del">
          <ac:chgData name="Kevin Duffy" userId="749290342806f439" providerId="LiveId" clId="{20F07D6C-C6BE-4CDB-8E4F-5DBC169548BC}" dt="2020-09-13T14:31:22.240" v="970"/>
          <ac:picMkLst>
            <pc:docMk/>
            <pc:sldMk cId="3457610567" sldId="463"/>
            <ac:picMk id="4" creationId="{65B601AE-AC33-44B5-A136-BFFD33C307B3}"/>
          </ac:picMkLst>
        </pc:picChg>
        <pc:picChg chg="add del">
          <ac:chgData name="Kevin Duffy" userId="749290342806f439" providerId="LiveId" clId="{20F07D6C-C6BE-4CDB-8E4F-5DBC169548BC}" dt="2020-09-13T14:31:23.772" v="972"/>
          <ac:picMkLst>
            <pc:docMk/>
            <pc:sldMk cId="3457610567" sldId="463"/>
            <ac:picMk id="5" creationId="{C7AF5B83-6B5D-4F82-B4CC-15F8F705300D}"/>
          </ac:picMkLst>
        </pc:picChg>
        <pc:picChg chg="add del">
          <ac:chgData name="Kevin Duffy" userId="749290342806f439" providerId="LiveId" clId="{20F07D6C-C6BE-4CDB-8E4F-5DBC169548BC}" dt="2020-09-13T14:31:26.671" v="974"/>
          <ac:picMkLst>
            <pc:docMk/>
            <pc:sldMk cId="3457610567" sldId="463"/>
            <ac:picMk id="6" creationId="{3903548B-FD7C-43C9-AE52-03ED2E2DB80A}"/>
          </ac:picMkLst>
        </pc:picChg>
      </pc:sldChg>
      <pc:sldChg chg="modSp add">
        <pc:chgData name="Kevin Duffy" userId="749290342806f439" providerId="LiveId" clId="{20F07D6C-C6BE-4CDB-8E4F-5DBC169548BC}" dt="2020-09-13T16:11:27.851" v="1209" actId="1076"/>
        <pc:sldMkLst>
          <pc:docMk/>
          <pc:sldMk cId="403244702" sldId="464"/>
        </pc:sldMkLst>
        <pc:spChg chg="mod">
          <ac:chgData name="Kevin Duffy" userId="749290342806f439" providerId="LiveId" clId="{20F07D6C-C6BE-4CDB-8E4F-5DBC169548BC}" dt="2020-09-13T16:11:27.851" v="1209" actId="1076"/>
          <ac:spMkLst>
            <pc:docMk/>
            <pc:sldMk cId="403244702" sldId="464"/>
            <ac:spMk id="13" creationId="{00000000-0000-0000-0000-000000000000}"/>
          </ac:spMkLst>
        </pc:spChg>
        <pc:spChg chg="mod">
          <ac:chgData name="Kevin Duffy" userId="749290342806f439" providerId="LiveId" clId="{20F07D6C-C6BE-4CDB-8E4F-5DBC169548BC}" dt="2020-09-13T14:32:37.861" v="987" actId="2711"/>
          <ac:spMkLst>
            <pc:docMk/>
            <pc:sldMk cId="403244702" sldId="464"/>
            <ac:spMk id="31749" creationId="{00000000-0000-0000-0000-000000000000}"/>
          </ac:spMkLst>
        </pc:spChg>
      </pc:sldChg>
      <pc:sldChg chg="addSp delSp modSp add mod modNotesTx">
        <pc:chgData name="Kevin Duffy" userId="749290342806f439" providerId="LiveId" clId="{20F07D6C-C6BE-4CDB-8E4F-5DBC169548BC}" dt="2020-09-13T16:59:09.296" v="3173" actId="20577"/>
        <pc:sldMkLst>
          <pc:docMk/>
          <pc:sldMk cId="917371397" sldId="465"/>
        </pc:sldMkLst>
        <pc:spChg chg="mod">
          <ac:chgData name="Kevin Duffy" userId="749290342806f439" providerId="LiveId" clId="{20F07D6C-C6BE-4CDB-8E4F-5DBC169548BC}" dt="2020-09-13T14:58:29.024" v="1103" actId="20577"/>
          <ac:spMkLst>
            <pc:docMk/>
            <pc:sldMk cId="917371397" sldId="465"/>
            <ac:spMk id="2" creationId="{98ACB88D-A522-45D1-B1D1-616B9C54E8D2}"/>
          </ac:spMkLst>
        </pc:spChg>
        <pc:spChg chg="del">
          <ac:chgData name="Kevin Duffy" userId="749290342806f439" providerId="LiveId" clId="{20F07D6C-C6BE-4CDB-8E4F-5DBC169548BC}" dt="2020-09-13T14:55:18.858" v="1025" actId="478"/>
          <ac:spMkLst>
            <pc:docMk/>
            <pc:sldMk cId="917371397" sldId="465"/>
            <ac:spMk id="3" creationId="{5896C827-2735-4578-9FE7-E3ED945B51D7}"/>
          </ac:spMkLst>
        </pc:spChg>
        <pc:graphicFrameChg chg="add del mod">
          <ac:chgData name="Kevin Duffy" userId="749290342806f439" providerId="LiveId" clId="{20F07D6C-C6BE-4CDB-8E4F-5DBC169548BC}" dt="2020-09-13T14:57:13.655" v="1041" actId="478"/>
          <ac:graphicFrameMkLst>
            <pc:docMk/>
            <pc:sldMk cId="917371397" sldId="465"/>
            <ac:graphicFrameMk id="4" creationId="{D762EC9C-A279-44CE-A500-A204649644DD}"/>
          </ac:graphicFrameMkLst>
        </pc:graphicFrameChg>
        <pc:graphicFrameChg chg="add del mod">
          <ac:chgData name="Kevin Duffy" userId="749290342806f439" providerId="LiveId" clId="{20F07D6C-C6BE-4CDB-8E4F-5DBC169548BC}" dt="2020-09-13T14:57:31.879" v="1048" actId="478"/>
          <ac:graphicFrameMkLst>
            <pc:docMk/>
            <pc:sldMk cId="917371397" sldId="465"/>
            <ac:graphicFrameMk id="5" creationId="{D762EC9C-A279-44CE-A500-A204649644DD}"/>
          </ac:graphicFrameMkLst>
        </pc:graphicFrameChg>
        <pc:graphicFrameChg chg="add del mod">
          <ac:chgData name="Kevin Duffy" userId="749290342806f439" providerId="LiveId" clId="{20F07D6C-C6BE-4CDB-8E4F-5DBC169548BC}" dt="2020-09-13T14:59:37.602" v="1111" actId="478"/>
          <ac:graphicFrameMkLst>
            <pc:docMk/>
            <pc:sldMk cId="917371397" sldId="465"/>
            <ac:graphicFrameMk id="6" creationId="{D762EC9C-A279-44CE-A500-A204649644DD}"/>
          </ac:graphicFrameMkLst>
        </pc:graphicFrameChg>
        <pc:picChg chg="add mod">
          <ac:chgData name="Kevin Duffy" userId="749290342806f439" providerId="LiveId" clId="{20F07D6C-C6BE-4CDB-8E4F-5DBC169548BC}" dt="2020-09-13T14:59:43.901" v="1115" actId="1076"/>
          <ac:picMkLst>
            <pc:docMk/>
            <pc:sldMk cId="917371397" sldId="465"/>
            <ac:picMk id="7" creationId="{AC3C6B47-BE59-40A0-9A83-5912D7BAE920}"/>
          </ac:picMkLst>
        </pc:picChg>
      </pc:sldChg>
      <pc:sldChg chg="add del">
        <pc:chgData name="Kevin Duffy" userId="749290342806f439" providerId="LiveId" clId="{20F07D6C-C6BE-4CDB-8E4F-5DBC169548BC}" dt="2020-09-13T15:00:06.297" v="1116" actId="2696"/>
        <pc:sldMkLst>
          <pc:docMk/>
          <pc:sldMk cId="1958185515" sldId="466"/>
        </pc:sldMkLst>
      </pc:sldChg>
      <pc:sldChg chg="addSp delSp modSp add modNotesTx">
        <pc:chgData name="Kevin Duffy" userId="749290342806f439" providerId="LiveId" clId="{20F07D6C-C6BE-4CDB-8E4F-5DBC169548BC}" dt="2020-09-13T16:59:36.111" v="3237" actId="20577"/>
        <pc:sldMkLst>
          <pc:docMk/>
          <pc:sldMk cId="4224933439" sldId="466"/>
        </pc:sldMkLst>
        <pc:picChg chg="add mod modCrop">
          <ac:chgData name="Kevin Duffy" userId="749290342806f439" providerId="LiveId" clId="{20F07D6C-C6BE-4CDB-8E4F-5DBC169548BC}" dt="2020-09-13T15:01:06.903" v="1134" actId="1076"/>
          <ac:picMkLst>
            <pc:docMk/>
            <pc:sldMk cId="4224933439" sldId="466"/>
            <ac:picMk id="3" creationId="{A1DE46B1-0C9B-458E-BEF9-F4299ABBAC91}"/>
          </ac:picMkLst>
        </pc:picChg>
        <pc:picChg chg="add del mod">
          <ac:chgData name="Kevin Duffy" userId="749290342806f439" providerId="LiveId" clId="{20F07D6C-C6BE-4CDB-8E4F-5DBC169548BC}" dt="2020-09-13T15:00:48.220" v="1131" actId="478"/>
          <ac:picMkLst>
            <pc:docMk/>
            <pc:sldMk cId="4224933439" sldId="466"/>
            <ac:picMk id="5" creationId="{7DDB7B4A-FEAF-4FEB-9318-6EEB0E988354}"/>
          </ac:picMkLst>
        </pc:picChg>
        <pc:picChg chg="del">
          <ac:chgData name="Kevin Duffy" userId="749290342806f439" providerId="LiveId" clId="{20F07D6C-C6BE-4CDB-8E4F-5DBC169548BC}" dt="2020-09-13T15:00:19.954" v="1122" actId="478"/>
          <ac:picMkLst>
            <pc:docMk/>
            <pc:sldMk cId="4224933439" sldId="466"/>
            <ac:picMk id="7" creationId="{AC3C6B47-BE59-40A0-9A83-5912D7BAE920}"/>
          </ac:picMkLst>
        </pc:picChg>
      </pc:sldChg>
      <pc:sldChg chg="add del">
        <pc:chgData name="Kevin Duffy" userId="749290342806f439" providerId="LiveId" clId="{20F07D6C-C6BE-4CDB-8E4F-5DBC169548BC}" dt="2020-09-13T15:05:25.144" v="1137" actId="2696"/>
        <pc:sldMkLst>
          <pc:docMk/>
          <pc:sldMk cId="80090657" sldId="467"/>
        </pc:sldMkLst>
      </pc:sldChg>
      <pc:sldChg chg="addSp delSp modSp add mod modNotesTx">
        <pc:chgData name="Kevin Duffy" userId="749290342806f439" providerId="LiveId" clId="{20F07D6C-C6BE-4CDB-8E4F-5DBC169548BC}" dt="2020-09-13T16:59:56.186" v="3278" actId="20577"/>
        <pc:sldMkLst>
          <pc:docMk/>
          <pc:sldMk cId="954202386" sldId="468"/>
        </pc:sldMkLst>
        <pc:spChg chg="mod">
          <ac:chgData name="Kevin Duffy" userId="749290342806f439" providerId="LiveId" clId="{20F07D6C-C6BE-4CDB-8E4F-5DBC169548BC}" dt="2020-09-13T15:05:47.161" v="1202" actId="20577"/>
          <ac:spMkLst>
            <pc:docMk/>
            <pc:sldMk cId="954202386" sldId="468"/>
            <ac:spMk id="2" creationId="{E32D2CAD-1901-4CB7-8319-D5FDB4869F66}"/>
          </ac:spMkLst>
        </pc:spChg>
        <pc:spChg chg="del">
          <ac:chgData name="Kevin Duffy" userId="749290342806f439" providerId="LiveId" clId="{20F07D6C-C6BE-4CDB-8E4F-5DBC169548BC}" dt="2020-09-13T15:05:28.399" v="1139"/>
          <ac:spMkLst>
            <pc:docMk/>
            <pc:sldMk cId="954202386" sldId="468"/>
            <ac:spMk id="3" creationId="{D5D0243F-EB78-4E80-8029-DA03808D18E3}"/>
          </ac:spMkLst>
        </pc:spChg>
        <pc:graphicFrameChg chg="add mod">
          <ac:chgData name="Kevin Duffy" userId="749290342806f439" providerId="LiveId" clId="{20F07D6C-C6BE-4CDB-8E4F-5DBC169548BC}" dt="2020-09-13T15:06:40.527" v="1206"/>
          <ac:graphicFrameMkLst>
            <pc:docMk/>
            <pc:sldMk cId="954202386" sldId="468"/>
            <ac:graphicFrameMk id="4" creationId="{DF0CD48B-5142-41BB-933A-900D6AE794A8}"/>
          </ac:graphicFrameMkLst>
        </pc:graphicFrameChg>
      </pc:sldChg>
      <pc:sldChg chg="modSp add">
        <pc:chgData name="Kevin Duffy" userId="749290342806f439" providerId="LiveId" clId="{20F07D6C-C6BE-4CDB-8E4F-5DBC169548BC}" dt="2020-09-13T16:19:59.198" v="1363" actId="403"/>
        <pc:sldMkLst>
          <pc:docMk/>
          <pc:sldMk cId="4050582382" sldId="469"/>
        </pc:sldMkLst>
        <pc:spChg chg="mod">
          <ac:chgData name="Kevin Duffy" userId="749290342806f439" providerId="LiveId" clId="{20F07D6C-C6BE-4CDB-8E4F-5DBC169548BC}" dt="2020-09-13T16:19:59.198" v="1363" actId="403"/>
          <ac:spMkLst>
            <pc:docMk/>
            <pc:sldMk cId="4050582382" sldId="469"/>
            <ac:spMk id="2" creationId="{0A4179F3-1502-4FED-A187-8B25D970C317}"/>
          </ac:spMkLst>
        </pc:spChg>
      </pc:sldChg>
      <pc:sldChg chg="addSp delSp modSp add modNotesTx">
        <pc:chgData name="Kevin Duffy" userId="749290342806f439" providerId="LiveId" clId="{20F07D6C-C6BE-4CDB-8E4F-5DBC169548BC}" dt="2020-09-13T16:27:20.902" v="1595" actId="20577"/>
        <pc:sldMkLst>
          <pc:docMk/>
          <pc:sldMk cId="902778767" sldId="470"/>
        </pc:sldMkLst>
        <pc:spChg chg="mod">
          <ac:chgData name="Kevin Duffy" userId="749290342806f439" providerId="LiveId" clId="{20F07D6C-C6BE-4CDB-8E4F-5DBC169548BC}" dt="2020-09-13T16:24:46.717" v="1425" actId="20577"/>
          <ac:spMkLst>
            <pc:docMk/>
            <pc:sldMk cId="902778767" sldId="470"/>
            <ac:spMk id="2" creationId="{C18F0B4F-F0FA-494F-B480-1BA664245C63}"/>
          </ac:spMkLst>
        </pc:spChg>
        <pc:spChg chg="del mod">
          <ac:chgData name="Kevin Duffy" userId="749290342806f439" providerId="LiveId" clId="{20F07D6C-C6BE-4CDB-8E4F-5DBC169548BC}" dt="2020-09-13T16:25:02.548" v="1428" actId="478"/>
          <ac:spMkLst>
            <pc:docMk/>
            <pc:sldMk cId="902778767" sldId="470"/>
            <ac:spMk id="3" creationId="{AF1C25FB-765B-4560-9E28-8272EC9D1FA8}"/>
          </ac:spMkLst>
        </pc:spChg>
        <pc:spChg chg="add">
          <ac:chgData name="Kevin Duffy" userId="749290342806f439" providerId="LiveId" clId="{20F07D6C-C6BE-4CDB-8E4F-5DBC169548BC}" dt="2020-09-13T16:25:00.008" v="1426"/>
          <ac:spMkLst>
            <pc:docMk/>
            <pc:sldMk cId="902778767" sldId="470"/>
            <ac:spMk id="5" creationId="{95F3DED0-2632-496E-975A-418E5EC400DF}"/>
          </ac:spMkLst>
        </pc:spChg>
        <pc:spChg chg="add">
          <ac:chgData name="Kevin Duffy" userId="749290342806f439" providerId="LiveId" clId="{20F07D6C-C6BE-4CDB-8E4F-5DBC169548BC}" dt="2020-09-13T16:25:00.008" v="1426"/>
          <ac:spMkLst>
            <pc:docMk/>
            <pc:sldMk cId="902778767" sldId="470"/>
            <ac:spMk id="6" creationId="{D450A7F6-6931-4409-950D-3D3E71409EF2}"/>
          </ac:spMkLst>
        </pc:spChg>
        <pc:spChg chg="add">
          <ac:chgData name="Kevin Duffy" userId="749290342806f439" providerId="LiveId" clId="{20F07D6C-C6BE-4CDB-8E4F-5DBC169548BC}" dt="2020-09-13T16:25:00.008" v="1426"/>
          <ac:spMkLst>
            <pc:docMk/>
            <pc:sldMk cId="902778767" sldId="470"/>
            <ac:spMk id="7" creationId="{C3AAB9E0-3900-494A-AF9F-0547D0E717AE}"/>
          </ac:spMkLst>
        </pc:spChg>
        <pc:spChg chg="add">
          <ac:chgData name="Kevin Duffy" userId="749290342806f439" providerId="LiveId" clId="{20F07D6C-C6BE-4CDB-8E4F-5DBC169548BC}" dt="2020-09-13T16:25:00.008" v="1426"/>
          <ac:spMkLst>
            <pc:docMk/>
            <pc:sldMk cId="902778767" sldId="470"/>
            <ac:spMk id="8" creationId="{2F300793-1756-437E-A445-86F060D766A4}"/>
          </ac:spMkLst>
        </pc:spChg>
        <pc:spChg chg="add">
          <ac:chgData name="Kevin Duffy" userId="749290342806f439" providerId="LiveId" clId="{20F07D6C-C6BE-4CDB-8E4F-5DBC169548BC}" dt="2020-09-13T16:25:00.008" v="1426"/>
          <ac:spMkLst>
            <pc:docMk/>
            <pc:sldMk cId="902778767" sldId="470"/>
            <ac:spMk id="9" creationId="{9AD3E576-6674-4D6C-9543-D9583D2FD365}"/>
          </ac:spMkLst>
        </pc:spChg>
        <pc:spChg chg="add">
          <ac:chgData name="Kevin Duffy" userId="749290342806f439" providerId="LiveId" clId="{20F07D6C-C6BE-4CDB-8E4F-5DBC169548BC}" dt="2020-09-13T16:25:07.872" v="1429"/>
          <ac:spMkLst>
            <pc:docMk/>
            <pc:sldMk cId="902778767" sldId="470"/>
            <ac:spMk id="10" creationId="{99ADED6C-70E6-46E0-8B64-8C858EDD0895}"/>
          </ac:spMkLst>
        </pc:spChg>
        <pc:picChg chg="add">
          <ac:chgData name="Kevin Duffy" userId="749290342806f439" providerId="LiveId" clId="{20F07D6C-C6BE-4CDB-8E4F-5DBC169548BC}" dt="2020-09-13T16:25:00.008" v="1426"/>
          <ac:picMkLst>
            <pc:docMk/>
            <pc:sldMk cId="902778767" sldId="470"/>
            <ac:picMk id="4" creationId="{331FCE2F-6DD3-4C7B-B3F6-8058E3D3C218}"/>
          </ac:picMkLst>
        </pc:picChg>
      </pc:sldChg>
      <pc:sldMasterChg chg="addSp delSp modSp delSldLayout modSldLayout">
        <pc:chgData name="Kevin Duffy" userId="749290342806f439" providerId="LiveId" clId="{20F07D6C-C6BE-4CDB-8E4F-5DBC169548BC}" dt="2020-09-13T17:20:29.252" v="3945" actId="1076"/>
        <pc:sldMasterMkLst>
          <pc:docMk/>
          <pc:sldMasterMk cId="2483173326" sldId="2147483671"/>
        </pc:sldMasterMkLst>
        <pc:spChg chg="mod">
          <ac:chgData name="Kevin Duffy" userId="749290342806f439" providerId="LiveId" clId="{20F07D6C-C6BE-4CDB-8E4F-5DBC169548BC}" dt="2020-09-13T12:44:40.283" v="51" actId="2711"/>
          <ac:spMkLst>
            <pc:docMk/>
            <pc:sldMasterMk cId="2483173326" sldId="2147483671"/>
            <ac:spMk id="2" creationId="{00000000-0000-0000-0000-000000000000}"/>
          </ac:spMkLst>
        </pc:spChg>
        <pc:spChg chg="mod">
          <ac:chgData name="Kevin Duffy" userId="749290342806f439" providerId="LiveId" clId="{20F07D6C-C6BE-4CDB-8E4F-5DBC169548BC}" dt="2020-09-13T12:44:40.283" v="51" actId="2711"/>
          <ac:spMkLst>
            <pc:docMk/>
            <pc:sldMasterMk cId="2483173326" sldId="2147483671"/>
            <ac:spMk id="3" creationId="{00000000-0000-0000-0000-000000000000}"/>
          </ac:spMkLst>
        </pc:spChg>
        <pc:spChg chg="add mod">
          <ac:chgData name="Kevin Duffy" userId="749290342806f439" providerId="LiveId" clId="{20F07D6C-C6BE-4CDB-8E4F-5DBC169548BC}" dt="2020-09-13T12:40:54.522" v="2" actId="207"/>
          <ac:spMkLst>
            <pc:docMk/>
            <pc:sldMasterMk cId="2483173326" sldId="2147483671"/>
            <ac:spMk id="6" creationId="{2C592202-7A8C-4D3F-8033-90B95E02F5BE}"/>
          </ac:spMkLst>
        </pc:spChg>
        <pc:spChg chg="mod">
          <ac:chgData name="Kevin Duffy" userId="749290342806f439" providerId="LiveId" clId="{20F07D6C-C6BE-4CDB-8E4F-5DBC169548BC}" dt="2020-09-13T16:25:55.547" v="1452" actId="1036"/>
          <ac:spMkLst>
            <pc:docMk/>
            <pc:sldMasterMk cId="2483173326" sldId="2147483671"/>
            <ac:spMk id="9" creationId="{00000000-0000-0000-0000-000000000000}"/>
          </ac:spMkLst>
        </pc:spChg>
        <pc:picChg chg="del">
          <ac:chgData name="Kevin Duffy" userId="749290342806f439" providerId="LiveId" clId="{20F07D6C-C6BE-4CDB-8E4F-5DBC169548BC}" dt="2020-09-13T12:40:44.974" v="0" actId="478"/>
          <ac:picMkLst>
            <pc:docMk/>
            <pc:sldMasterMk cId="2483173326" sldId="2147483671"/>
            <ac:picMk id="7" creationId="{00000000-0000-0000-0000-000000000000}"/>
          </ac:picMkLst>
        </pc:picChg>
        <pc:picChg chg="add del">
          <ac:chgData name="Kevin Duffy" userId="749290342806f439" providerId="LiveId" clId="{20F07D6C-C6BE-4CDB-8E4F-5DBC169548BC}" dt="2020-09-13T12:43:28.802" v="22" actId="478"/>
          <ac:picMkLst>
            <pc:docMk/>
            <pc:sldMasterMk cId="2483173326" sldId="2147483671"/>
            <ac:picMk id="8" creationId="{0386881F-1150-400B-9018-CA0670462841}"/>
          </ac:picMkLst>
        </pc:picChg>
        <pc:picChg chg="add del">
          <ac:chgData name="Kevin Duffy" userId="749290342806f439" providerId="LiveId" clId="{20F07D6C-C6BE-4CDB-8E4F-5DBC169548BC}" dt="2020-09-13T12:43:28.802" v="22" actId="478"/>
          <ac:picMkLst>
            <pc:docMk/>
            <pc:sldMasterMk cId="2483173326" sldId="2147483671"/>
            <ac:picMk id="10" creationId="{B79196D8-472C-4B0C-9F46-D2EF44A66D22}"/>
          </ac:picMkLst>
        </pc:picChg>
        <pc:picChg chg="add del">
          <ac:chgData name="Kevin Duffy" userId="749290342806f439" providerId="LiveId" clId="{20F07D6C-C6BE-4CDB-8E4F-5DBC169548BC}" dt="2020-09-13T12:43:28.802" v="22" actId="478"/>
          <ac:picMkLst>
            <pc:docMk/>
            <pc:sldMasterMk cId="2483173326" sldId="2147483671"/>
            <ac:picMk id="11" creationId="{943071B7-4B1B-44ED-BFE3-1612D65857AC}"/>
          </ac:picMkLst>
        </pc:picChg>
        <pc:picChg chg="add del">
          <ac:chgData name="Kevin Duffy" userId="749290342806f439" providerId="LiveId" clId="{20F07D6C-C6BE-4CDB-8E4F-5DBC169548BC}" dt="2020-09-13T12:43:28.802" v="22" actId="478"/>
          <ac:picMkLst>
            <pc:docMk/>
            <pc:sldMasterMk cId="2483173326" sldId="2147483671"/>
            <ac:picMk id="12" creationId="{19CE6BEA-ED9B-4CA5-87AF-25BA4BC31ADD}"/>
          </ac:picMkLst>
        </pc:picChg>
        <pc:picChg chg="add del">
          <ac:chgData name="Kevin Duffy" userId="749290342806f439" providerId="LiveId" clId="{20F07D6C-C6BE-4CDB-8E4F-5DBC169548BC}" dt="2020-09-13T12:43:28.802" v="22" actId="478"/>
          <ac:picMkLst>
            <pc:docMk/>
            <pc:sldMasterMk cId="2483173326" sldId="2147483671"/>
            <ac:picMk id="13" creationId="{313ABA07-8415-45E2-8FE2-D639A6E9464F}"/>
          </ac:picMkLst>
        </pc:picChg>
        <pc:picChg chg="add del">
          <ac:chgData name="Kevin Duffy" userId="749290342806f439" providerId="LiveId" clId="{20F07D6C-C6BE-4CDB-8E4F-5DBC169548BC}" dt="2020-09-13T12:43:28.802" v="22" actId="478"/>
          <ac:picMkLst>
            <pc:docMk/>
            <pc:sldMasterMk cId="2483173326" sldId="2147483671"/>
            <ac:picMk id="14" creationId="{2921BD86-77E7-4065-A709-1758113DA213}"/>
          </ac:picMkLst>
        </pc:picChg>
        <pc:picChg chg="add del">
          <ac:chgData name="Kevin Duffy" userId="749290342806f439" providerId="LiveId" clId="{20F07D6C-C6BE-4CDB-8E4F-5DBC169548BC}" dt="2020-09-13T12:43:39.332" v="24"/>
          <ac:picMkLst>
            <pc:docMk/>
            <pc:sldMasterMk cId="2483173326" sldId="2147483671"/>
            <ac:picMk id="15" creationId="{1C8F3F68-92A6-41DF-8B2B-94680D9978E9}"/>
          </ac:picMkLst>
        </pc:picChg>
        <pc:picChg chg="add mod">
          <ac:chgData name="Kevin Duffy" userId="749290342806f439" providerId="LiveId" clId="{20F07D6C-C6BE-4CDB-8E4F-5DBC169548BC}" dt="2020-09-13T12:43:23.202" v="21" actId="571"/>
          <ac:picMkLst>
            <pc:docMk/>
            <pc:sldMasterMk cId="2483173326" sldId="2147483671"/>
            <ac:picMk id="16" creationId="{0C7A0033-85F4-41DC-994E-CBDB522E73CD}"/>
          </ac:picMkLst>
        </pc:picChg>
        <pc:sldLayoutChg chg="del">
          <pc:chgData name="Kevin Duffy" userId="749290342806f439" providerId="LiveId" clId="{20F07D6C-C6BE-4CDB-8E4F-5DBC169548BC}" dt="2020-09-13T12:42:41.553" v="10" actId="2696"/>
          <pc:sldLayoutMkLst>
            <pc:docMk/>
            <pc:sldMasterMk cId="2483173326" sldId="2147483671"/>
            <pc:sldLayoutMk cId="970347953" sldId="2147483672"/>
          </pc:sldLayoutMkLst>
        </pc:sldLayoutChg>
        <pc:sldLayoutChg chg="addSp delSp modSp">
          <pc:chgData name="Kevin Duffy" userId="749290342806f439" providerId="LiveId" clId="{20F07D6C-C6BE-4CDB-8E4F-5DBC169548BC}" dt="2020-09-13T17:20:29.252" v="3945" actId="1076"/>
          <pc:sldLayoutMkLst>
            <pc:docMk/>
            <pc:sldMasterMk cId="2483173326" sldId="2147483671"/>
            <pc:sldLayoutMk cId="2435791818" sldId="2147483673"/>
          </pc:sldLayoutMkLst>
          <pc:spChg chg="mod">
            <ac:chgData name="Kevin Duffy" userId="749290342806f439" providerId="LiveId" clId="{20F07D6C-C6BE-4CDB-8E4F-5DBC169548BC}" dt="2020-09-13T12:43:05.867" v="18" actId="2711"/>
            <ac:spMkLst>
              <pc:docMk/>
              <pc:sldMasterMk cId="2483173326" sldId="2147483671"/>
              <pc:sldLayoutMk cId="2435791818" sldId="2147483673"/>
              <ac:spMk id="2" creationId="{00000000-0000-0000-0000-000000000000}"/>
            </ac:spMkLst>
          </pc:spChg>
          <pc:spChg chg="mod">
            <ac:chgData name="Kevin Duffy" userId="749290342806f439" providerId="LiveId" clId="{20F07D6C-C6BE-4CDB-8E4F-5DBC169548BC}" dt="2020-09-13T12:43:05.867" v="18" actId="2711"/>
            <ac:spMkLst>
              <pc:docMk/>
              <pc:sldMasterMk cId="2483173326" sldId="2147483671"/>
              <pc:sldLayoutMk cId="2435791818" sldId="2147483673"/>
              <ac:spMk id="3" creationId="{00000000-0000-0000-0000-000000000000}"/>
            </ac:spMkLst>
          </pc:spChg>
          <pc:spChg chg="del">
            <ac:chgData name="Kevin Duffy" userId="749290342806f439" providerId="LiveId" clId="{20F07D6C-C6BE-4CDB-8E4F-5DBC169548BC}" dt="2020-09-13T12:43:10.953" v="19" actId="478"/>
            <ac:spMkLst>
              <pc:docMk/>
              <pc:sldMasterMk cId="2483173326" sldId="2147483671"/>
              <pc:sldLayoutMk cId="2435791818" sldId="2147483673"/>
              <ac:spMk id="4" creationId="{00000000-0000-0000-0000-000000000000}"/>
            </ac:spMkLst>
          </pc:spChg>
          <pc:picChg chg="add">
            <ac:chgData name="Kevin Duffy" userId="749290342806f439" providerId="LiveId" clId="{20F07D6C-C6BE-4CDB-8E4F-5DBC169548BC}" dt="2020-09-13T12:43:46.543" v="26"/>
            <ac:picMkLst>
              <pc:docMk/>
              <pc:sldMasterMk cId="2483173326" sldId="2147483671"/>
              <pc:sldLayoutMk cId="2435791818" sldId="2147483673"/>
              <ac:picMk id="5" creationId="{2E767EDA-5DC4-437C-B38F-48B3B0E77070}"/>
            </ac:picMkLst>
          </pc:picChg>
          <pc:picChg chg="add mod">
            <ac:chgData name="Kevin Duffy" userId="749290342806f439" providerId="LiveId" clId="{20F07D6C-C6BE-4CDB-8E4F-5DBC169548BC}" dt="2020-09-13T12:43:49.770" v="27" actId="1076"/>
            <ac:picMkLst>
              <pc:docMk/>
              <pc:sldMasterMk cId="2483173326" sldId="2147483671"/>
              <pc:sldLayoutMk cId="2435791818" sldId="2147483673"/>
              <ac:picMk id="6" creationId="{9A0D40F2-89CF-4EFB-ACE7-DCE721D1466D}"/>
            </ac:picMkLst>
          </pc:picChg>
          <pc:picChg chg="add mod">
            <ac:chgData name="Kevin Duffy" userId="749290342806f439" providerId="LiveId" clId="{20F07D6C-C6BE-4CDB-8E4F-5DBC169548BC}" dt="2020-09-13T12:44:10.423" v="34" actId="1076"/>
            <ac:picMkLst>
              <pc:docMk/>
              <pc:sldMasterMk cId="2483173326" sldId="2147483671"/>
              <pc:sldLayoutMk cId="2435791818" sldId="2147483673"/>
              <ac:picMk id="7" creationId="{38A30EAF-7ADB-4BAA-9237-DC8412DD3D80}"/>
            </ac:picMkLst>
          </pc:picChg>
          <pc:picChg chg="add mod">
            <ac:chgData name="Kevin Duffy" userId="749290342806f439" providerId="LiveId" clId="{20F07D6C-C6BE-4CDB-8E4F-5DBC169548BC}" dt="2020-09-13T12:44:15.167" v="40" actId="1036"/>
            <ac:picMkLst>
              <pc:docMk/>
              <pc:sldMasterMk cId="2483173326" sldId="2147483671"/>
              <pc:sldLayoutMk cId="2435791818" sldId="2147483673"/>
              <ac:picMk id="8" creationId="{C5636571-62D4-4956-8433-EF3D5E53CD0F}"/>
            </ac:picMkLst>
          </pc:picChg>
          <pc:picChg chg="add mod">
            <ac:chgData name="Kevin Duffy" userId="749290342806f439" providerId="LiveId" clId="{20F07D6C-C6BE-4CDB-8E4F-5DBC169548BC}" dt="2020-09-13T12:44:17.357" v="41" actId="1076"/>
            <ac:picMkLst>
              <pc:docMk/>
              <pc:sldMasterMk cId="2483173326" sldId="2147483671"/>
              <pc:sldLayoutMk cId="2435791818" sldId="2147483673"/>
              <ac:picMk id="9" creationId="{801F84BC-72C6-46BB-8EB8-EA3FC09A3C64}"/>
            </ac:picMkLst>
          </pc:picChg>
          <pc:picChg chg="add mod">
            <ac:chgData name="Kevin Duffy" userId="749290342806f439" providerId="LiveId" clId="{20F07D6C-C6BE-4CDB-8E4F-5DBC169548BC}" dt="2020-09-13T17:20:29.252" v="3945" actId="1076"/>
            <ac:picMkLst>
              <pc:docMk/>
              <pc:sldMasterMk cId="2483173326" sldId="2147483671"/>
              <pc:sldLayoutMk cId="2435791818" sldId="2147483673"/>
              <ac:picMk id="10" creationId="{DEAC95B8-1FBB-4218-8515-EC9D584AE3F6}"/>
            </ac:picMkLst>
          </pc:picChg>
          <pc:picChg chg="add mod">
            <ac:chgData name="Kevin Duffy" userId="749290342806f439" providerId="LiveId" clId="{20F07D6C-C6BE-4CDB-8E4F-5DBC169548BC}" dt="2020-09-13T12:44:23.193" v="43" actId="1076"/>
            <ac:picMkLst>
              <pc:docMk/>
              <pc:sldMasterMk cId="2483173326" sldId="2147483671"/>
              <pc:sldLayoutMk cId="2435791818" sldId="2147483673"/>
              <ac:picMk id="11" creationId="{B9680722-EDAD-4946-8E87-9AE22BEF7106}"/>
            </ac:picMkLst>
          </pc:picChg>
        </pc:sldLayoutChg>
        <pc:sldLayoutChg chg="del">
          <pc:chgData name="Kevin Duffy" userId="749290342806f439" providerId="LiveId" clId="{20F07D6C-C6BE-4CDB-8E4F-5DBC169548BC}" dt="2020-09-13T12:42:58.494" v="17" actId="2696"/>
          <pc:sldLayoutMkLst>
            <pc:docMk/>
            <pc:sldMasterMk cId="2483173326" sldId="2147483671"/>
            <pc:sldLayoutMk cId="2459531656" sldId="2147483674"/>
          </pc:sldLayoutMkLst>
        </pc:sldLayoutChg>
        <pc:sldLayoutChg chg="addSp delSp modSp">
          <pc:chgData name="Kevin Duffy" userId="749290342806f439" providerId="LiveId" clId="{20F07D6C-C6BE-4CDB-8E4F-5DBC169548BC}" dt="2020-09-13T12:43:40.973" v="25"/>
          <pc:sldLayoutMkLst>
            <pc:docMk/>
            <pc:sldMasterMk cId="2483173326" sldId="2147483671"/>
            <pc:sldLayoutMk cId="1415858119" sldId="2147483678"/>
          </pc:sldLayoutMkLst>
          <pc:spChg chg="del">
            <ac:chgData name="Kevin Duffy" userId="749290342806f439" providerId="LiveId" clId="{20F07D6C-C6BE-4CDB-8E4F-5DBC169548BC}" dt="2020-09-13T12:41:14.112" v="3" actId="478"/>
            <ac:spMkLst>
              <pc:docMk/>
              <pc:sldMasterMk cId="2483173326" sldId="2147483671"/>
              <pc:sldLayoutMk cId="1415858119" sldId="2147483678"/>
              <ac:spMk id="2" creationId="{00000000-0000-0000-0000-000000000000}"/>
            </ac:spMkLst>
          </pc:spChg>
          <pc:spChg chg="del">
            <ac:chgData name="Kevin Duffy" userId="749290342806f439" providerId="LiveId" clId="{20F07D6C-C6BE-4CDB-8E4F-5DBC169548BC}" dt="2020-09-13T12:41:15.442" v="4" actId="478"/>
            <ac:spMkLst>
              <pc:docMk/>
              <pc:sldMasterMk cId="2483173326" sldId="2147483671"/>
              <pc:sldLayoutMk cId="1415858119" sldId="2147483678"/>
              <ac:spMk id="3" creationId="{00000000-0000-0000-0000-000000000000}"/>
            </ac:spMkLst>
          </pc:spChg>
          <pc:spChg chg="add mod">
            <ac:chgData name="Kevin Duffy" userId="749290342806f439" providerId="LiveId" clId="{20F07D6C-C6BE-4CDB-8E4F-5DBC169548BC}" dt="2020-09-13T12:41:46.967" v="9" actId="2711"/>
            <ac:spMkLst>
              <pc:docMk/>
              <pc:sldMasterMk cId="2483173326" sldId="2147483671"/>
              <pc:sldLayoutMk cId="1415858119" sldId="2147483678"/>
              <ac:spMk id="4" creationId="{8A6278EA-0771-4486-A8AE-98985F3B5BC9}"/>
            </ac:spMkLst>
          </pc:spChg>
          <pc:spChg chg="add">
            <ac:chgData name="Kevin Duffy" userId="749290342806f439" providerId="LiveId" clId="{20F07D6C-C6BE-4CDB-8E4F-5DBC169548BC}" dt="2020-09-13T12:41:16.293" v="5"/>
            <ac:spMkLst>
              <pc:docMk/>
              <pc:sldMasterMk cId="2483173326" sldId="2147483671"/>
              <pc:sldLayoutMk cId="1415858119" sldId="2147483678"/>
              <ac:spMk id="5" creationId="{256B37CE-A947-4110-A706-922EDF463B68}"/>
            </ac:spMkLst>
          </pc:spChg>
          <pc:spChg chg="add del">
            <ac:chgData name="Kevin Duffy" userId="749290342806f439" providerId="LiveId" clId="{20F07D6C-C6BE-4CDB-8E4F-5DBC169548BC}" dt="2020-09-13T12:41:22.285" v="7"/>
            <ac:spMkLst>
              <pc:docMk/>
              <pc:sldMasterMk cId="2483173326" sldId="2147483671"/>
              <pc:sldLayoutMk cId="1415858119" sldId="2147483678"/>
              <ac:spMk id="6" creationId="{87C3359E-5967-4B32-945D-33DAADCED698}"/>
            </ac:spMkLst>
          </pc:spChg>
          <pc:picChg chg="add">
            <ac:chgData name="Kevin Duffy" userId="749290342806f439" providerId="LiveId" clId="{20F07D6C-C6BE-4CDB-8E4F-5DBC169548BC}" dt="2020-09-13T12:43:35.219" v="23"/>
            <ac:picMkLst>
              <pc:docMk/>
              <pc:sldMasterMk cId="2483173326" sldId="2147483671"/>
              <pc:sldLayoutMk cId="1415858119" sldId="2147483678"/>
              <ac:picMk id="8" creationId="{B67E8441-6D27-4F90-905B-D946447278FB}"/>
            </ac:picMkLst>
          </pc:picChg>
          <pc:picChg chg="add">
            <ac:chgData name="Kevin Duffy" userId="749290342806f439" providerId="LiveId" clId="{20F07D6C-C6BE-4CDB-8E4F-5DBC169548BC}" dt="2020-09-13T12:43:35.219" v="23"/>
            <ac:picMkLst>
              <pc:docMk/>
              <pc:sldMasterMk cId="2483173326" sldId="2147483671"/>
              <pc:sldLayoutMk cId="1415858119" sldId="2147483678"/>
              <ac:picMk id="9" creationId="{FB25F6E6-7FF8-4A30-A08F-741FD37AF0D3}"/>
            </ac:picMkLst>
          </pc:picChg>
          <pc:picChg chg="add">
            <ac:chgData name="Kevin Duffy" userId="749290342806f439" providerId="LiveId" clId="{20F07D6C-C6BE-4CDB-8E4F-5DBC169548BC}" dt="2020-09-13T12:43:35.219" v="23"/>
            <ac:picMkLst>
              <pc:docMk/>
              <pc:sldMasterMk cId="2483173326" sldId="2147483671"/>
              <pc:sldLayoutMk cId="1415858119" sldId="2147483678"/>
              <ac:picMk id="10" creationId="{2C236151-BE65-49BE-9172-267C794CEAAE}"/>
            </ac:picMkLst>
          </pc:picChg>
          <pc:picChg chg="add">
            <ac:chgData name="Kevin Duffy" userId="749290342806f439" providerId="LiveId" clId="{20F07D6C-C6BE-4CDB-8E4F-5DBC169548BC}" dt="2020-09-13T12:43:35.219" v="23"/>
            <ac:picMkLst>
              <pc:docMk/>
              <pc:sldMasterMk cId="2483173326" sldId="2147483671"/>
              <pc:sldLayoutMk cId="1415858119" sldId="2147483678"/>
              <ac:picMk id="11" creationId="{CE05846B-B15C-443F-8B21-5AE7F6FB6FA5}"/>
            </ac:picMkLst>
          </pc:picChg>
          <pc:picChg chg="add">
            <ac:chgData name="Kevin Duffy" userId="749290342806f439" providerId="LiveId" clId="{20F07D6C-C6BE-4CDB-8E4F-5DBC169548BC}" dt="2020-09-13T12:43:35.219" v="23"/>
            <ac:picMkLst>
              <pc:docMk/>
              <pc:sldMasterMk cId="2483173326" sldId="2147483671"/>
              <pc:sldLayoutMk cId="1415858119" sldId="2147483678"/>
              <ac:picMk id="12" creationId="{1D591BCF-C0B6-41E8-B11F-F3343F17F5A1}"/>
            </ac:picMkLst>
          </pc:picChg>
          <pc:picChg chg="add">
            <ac:chgData name="Kevin Duffy" userId="749290342806f439" providerId="LiveId" clId="{20F07D6C-C6BE-4CDB-8E4F-5DBC169548BC}" dt="2020-09-13T12:43:35.219" v="23"/>
            <ac:picMkLst>
              <pc:docMk/>
              <pc:sldMasterMk cId="2483173326" sldId="2147483671"/>
              <pc:sldLayoutMk cId="1415858119" sldId="2147483678"/>
              <ac:picMk id="13" creationId="{52D4FAE9-6916-4FE4-A55F-785A82CC431B}"/>
            </ac:picMkLst>
          </pc:picChg>
          <pc:picChg chg="add">
            <ac:chgData name="Kevin Duffy" userId="749290342806f439" providerId="LiveId" clId="{20F07D6C-C6BE-4CDB-8E4F-5DBC169548BC}" dt="2020-09-13T12:43:40.973" v="25"/>
            <ac:picMkLst>
              <pc:docMk/>
              <pc:sldMasterMk cId="2483173326" sldId="2147483671"/>
              <pc:sldLayoutMk cId="1415858119" sldId="2147483678"/>
              <ac:picMk id="14" creationId="{FBC395CC-9D09-4525-A94D-AF925DB0142B}"/>
            </ac:picMkLst>
          </pc:picChg>
          <pc:cxnChg chg="add mod">
            <ac:chgData name="Kevin Duffy" userId="749290342806f439" providerId="LiveId" clId="{20F07D6C-C6BE-4CDB-8E4F-5DBC169548BC}" dt="2020-09-13T12:42:54.172" v="16" actId="1036"/>
            <ac:cxnSpMkLst>
              <pc:docMk/>
              <pc:sldMasterMk cId="2483173326" sldId="2147483671"/>
              <pc:sldLayoutMk cId="1415858119" sldId="2147483678"/>
              <ac:cxnSpMk id="7" creationId="{27434DF8-4D42-44FC-A668-0A7D62BC6593}"/>
            </ac:cxnSpMkLst>
          </pc:cxnChg>
        </pc:sldLayoutChg>
        <pc:sldLayoutChg chg="del">
          <pc:chgData name="Kevin Duffy" userId="749290342806f439" providerId="LiveId" clId="{20F07D6C-C6BE-4CDB-8E4F-5DBC169548BC}" dt="2020-09-13T13:13:13.490" v="650" actId="2696"/>
          <pc:sldLayoutMkLst>
            <pc:docMk/>
            <pc:sldMasterMk cId="2483173326" sldId="2147483671"/>
            <pc:sldLayoutMk cId="2199594995" sldId="2147483679"/>
          </pc:sldLayoutMkLst>
        </pc:sldLayoutChg>
        <pc:sldLayoutChg chg="del">
          <pc:chgData name="Kevin Duffy" userId="749290342806f439" providerId="LiveId" clId="{20F07D6C-C6BE-4CDB-8E4F-5DBC169548BC}" dt="2020-09-13T12:49:34.717" v="168" actId="2696"/>
          <pc:sldLayoutMkLst>
            <pc:docMk/>
            <pc:sldMasterMk cId="2483173326" sldId="2147483671"/>
            <pc:sldLayoutMk cId="2625779438" sldId="2147483681"/>
          </pc:sldLayoutMkLst>
        </pc:sldLayoutChg>
      </pc:sldMasterChg>
      <pc:sldMasterChg chg="addSp modSp modSldLayout">
        <pc:chgData name="Kevin Duffy" userId="749290342806f439" providerId="LiveId" clId="{20F07D6C-C6BE-4CDB-8E4F-5DBC169548BC}" dt="2020-09-13T16:26:08.603" v="1460" actId="1036"/>
        <pc:sldMasterMkLst>
          <pc:docMk/>
          <pc:sldMasterMk cId="2763883498" sldId="2147483682"/>
        </pc:sldMasterMkLst>
        <pc:spChg chg="add mod">
          <ac:chgData name="Kevin Duffy" userId="749290342806f439" providerId="LiveId" clId="{20F07D6C-C6BE-4CDB-8E4F-5DBC169548BC}" dt="2020-09-13T12:49:27.902" v="167"/>
          <ac:spMkLst>
            <pc:docMk/>
            <pc:sldMasterMk cId="2763883498" sldId="2147483682"/>
            <ac:spMk id="2" creationId="{C0F16AB6-14BB-41F7-AA24-C9A823A066CA}"/>
          </ac:spMkLst>
        </pc:spChg>
        <pc:spChg chg="add mod">
          <ac:chgData name="Kevin Duffy" userId="749290342806f439" providerId="LiveId" clId="{20F07D6C-C6BE-4CDB-8E4F-5DBC169548BC}" dt="2020-09-13T12:49:27.902" v="167"/>
          <ac:spMkLst>
            <pc:docMk/>
            <pc:sldMasterMk cId="2763883498" sldId="2147483682"/>
            <ac:spMk id="3" creationId="{50E8DDE2-4C65-44E8-89BF-4DFE3A81C6DA}"/>
          </ac:spMkLst>
        </pc:spChg>
        <pc:spChg chg="add mod">
          <ac:chgData name="Kevin Duffy" userId="749290342806f439" providerId="LiveId" clId="{20F07D6C-C6BE-4CDB-8E4F-5DBC169548BC}" dt="2020-09-13T12:49:27.902" v="167"/>
          <ac:spMkLst>
            <pc:docMk/>
            <pc:sldMasterMk cId="2763883498" sldId="2147483682"/>
            <ac:spMk id="4" creationId="{1B659DCC-5204-43A4-9B63-23818A9EE02F}"/>
          </ac:spMkLst>
        </pc:spChg>
        <pc:spChg chg="add mod">
          <ac:chgData name="Kevin Duffy" userId="749290342806f439" providerId="LiveId" clId="{20F07D6C-C6BE-4CDB-8E4F-5DBC169548BC}" dt="2020-09-13T12:49:27.902" v="167"/>
          <ac:spMkLst>
            <pc:docMk/>
            <pc:sldMasterMk cId="2763883498" sldId="2147483682"/>
            <ac:spMk id="5" creationId="{24506962-5879-4FD4-A40B-55B86EB35B45}"/>
          </ac:spMkLst>
        </pc:spChg>
        <pc:spChg chg="add mod">
          <ac:chgData name="Kevin Duffy" userId="749290342806f439" providerId="LiveId" clId="{20F07D6C-C6BE-4CDB-8E4F-5DBC169548BC}" dt="2020-09-13T12:49:27.902" v="167"/>
          <ac:spMkLst>
            <pc:docMk/>
            <pc:sldMasterMk cId="2763883498" sldId="2147483682"/>
            <ac:spMk id="6" creationId="{56B876FC-5643-4B01-ABAA-9E2AF8E0411D}"/>
          </ac:spMkLst>
        </pc:spChg>
        <pc:sldLayoutChg chg="addSp delSp modSp">
          <pc:chgData name="Kevin Duffy" userId="749290342806f439" providerId="LiveId" clId="{20F07D6C-C6BE-4CDB-8E4F-5DBC169548BC}" dt="2020-09-13T16:26:08.603" v="1460" actId="1036"/>
          <pc:sldLayoutMkLst>
            <pc:docMk/>
            <pc:sldMasterMk cId="2763883498" sldId="2147483682"/>
            <pc:sldLayoutMk cId="469377805" sldId="2147483684"/>
          </pc:sldLayoutMkLst>
          <pc:spChg chg="mod">
            <ac:chgData name="Kevin Duffy" userId="749290342806f439" providerId="LiveId" clId="{20F07D6C-C6BE-4CDB-8E4F-5DBC169548BC}" dt="2020-09-13T12:50:37.467" v="184" actId="108"/>
            <ac:spMkLst>
              <pc:docMk/>
              <pc:sldMasterMk cId="2763883498" sldId="2147483682"/>
              <pc:sldLayoutMk cId="469377805" sldId="2147483684"/>
              <ac:spMk id="2" creationId="{5BE9C7DD-1D40-4EAA-AC5B-F247D362D57F}"/>
            </ac:spMkLst>
          </pc:spChg>
          <pc:spChg chg="mod">
            <ac:chgData name="Kevin Duffy" userId="749290342806f439" providerId="LiveId" clId="{20F07D6C-C6BE-4CDB-8E4F-5DBC169548BC}" dt="2020-09-13T12:50:52.052" v="185" actId="2711"/>
            <ac:spMkLst>
              <pc:docMk/>
              <pc:sldMasterMk cId="2763883498" sldId="2147483682"/>
              <pc:sldLayoutMk cId="469377805" sldId="2147483684"/>
              <ac:spMk id="3" creationId="{DF246937-DCFE-47FE-8303-B9CA94DF9CB0}"/>
            </ac:spMkLst>
          </pc:spChg>
          <pc:spChg chg="del">
            <ac:chgData name="Kevin Duffy" userId="749290342806f439" providerId="LiveId" clId="{20F07D6C-C6BE-4CDB-8E4F-5DBC169548BC}" dt="2020-09-13T12:51:59.362" v="194" actId="478"/>
            <ac:spMkLst>
              <pc:docMk/>
              <pc:sldMasterMk cId="2763883498" sldId="2147483682"/>
              <pc:sldLayoutMk cId="469377805" sldId="2147483684"/>
              <ac:spMk id="4" creationId="{56D0BF08-EF31-4521-ABA9-9C5EEFDD2319}"/>
            </ac:spMkLst>
          </pc:spChg>
          <pc:spChg chg="del">
            <ac:chgData name="Kevin Duffy" userId="749290342806f439" providerId="LiveId" clId="{20F07D6C-C6BE-4CDB-8E4F-5DBC169548BC}" dt="2020-09-13T12:51:58.512" v="193" actId="478"/>
            <ac:spMkLst>
              <pc:docMk/>
              <pc:sldMasterMk cId="2763883498" sldId="2147483682"/>
              <pc:sldLayoutMk cId="469377805" sldId="2147483684"/>
              <ac:spMk id="5" creationId="{6818D519-775B-417B-AEA0-7EDE2E31FB07}"/>
            </ac:spMkLst>
          </pc:spChg>
          <pc:spChg chg="del">
            <ac:chgData name="Kevin Duffy" userId="749290342806f439" providerId="LiveId" clId="{20F07D6C-C6BE-4CDB-8E4F-5DBC169548BC}" dt="2020-09-13T12:51:55.325" v="192" actId="478"/>
            <ac:spMkLst>
              <pc:docMk/>
              <pc:sldMasterMk cId="2763883498" sldId="2147483682"/>
              <pc:sldLayoutMk cId="469377805" sldId="2147483684"/>
              <ac:spMk id="6" creationId="{3C6F8537-454D-4C41-B704-A944F848D63C}"/>
            </ac:spMkLst>
          </pc:spChg>
          <pc:spChg chg="add mod">
            <ac:chgData name="Kevin Duffy" userId="749290342806f439" providerId="LiveId" clId="{20F07D6C-C6BE-4CDB-8E4F-5DBC169548BC}" dt="2020-09-13T16:26:08.603" v="1460" actId="1036"/>
            <ac:spMkLst>
              <pc:docMk/>
              <pc:sldMasterMk cId="2763883498" sldId="2147483682"/>
              <pc:sldLayoutMk cId="469377805" sldId="2147483684"/>
              <ac:spMk id="7" creationId="{03CE9EDF-DBEA-4754-B180-F030C4931397}"/>
            </ac:spMkLst>
          </pc:spChg>
        </pc:sldLayoutChg>
      </pc:sldMasterChg>
    </pc:docChg>
  </pc:docChgLst>
  <pc:docChgLst>
    <pc:chgData name="Kevin Duffy" userId="749290342806f439" providerId="LiveId" clId="{D0B8844F-BFC2-4556-8BE8-CCB02D4CF795}"/>
    <pc:docChg chg="custSel addSld delSld modSld sldOrd">
      <pc:chgData name="Kevin Duffy" userId="749290342806f439" providerId="LiveId" clId="{D0B8844F-BFC2-4556-8BE8-CCB02D4CF795}" dt="2020-05-12T14:58:12.261" v="102" actId="20577"/>
      <pc:docMkLst>
        <pc:docMk/>
      </pc:docMkLst>
      <pc:sldChg chg="modSp">
        <pc:chgData name="Kevin Duffy" userId="749290342806f439" providerId="LiveId" clId="{D0B8844F-BFC2-4556-8BE8-CCB02D4CF795}" dt="2020-05-12T14:58:12.261" v="102" actId="20577"/>
        <pc:sldMkLst>
          <pc:docMk/>
          <pc:sldMk cId="3087952304" sldId="256"/>
        </pc:sldMkLst>
        <pc:spChg chg="mod">
          <ac:chgData name="Kevin Duffy" userId="749290342806f439" providerId="LiveId" clId="{D0B8844F-BFC2-4556-8BE8-CCB02D4CF795}" dt="2020-05-12T14:58:12.261" v="102" actId="20577"/>
          <ac:spMkLst>
            <pc:docMk/>
            <pc:sldMk cId="3087952304" sldId="256"/>
            <ac:spMk id="2" creationId="{00000000-0000-0000-0000-000000000000}"/>
          </ac:spMkLst>
        </pc:spChg>
        <pc:spChg chg="mod">
          <ac:chgData name="Kevin Duffy" userId="749290342806f439" providerId="LiveId" clId="{D0B8844F-BFC2-4556-8BE8-CCB02D4CF795}" dt="2020-05-12T14:55:05.524" v="10" actId="20577"/>
          <ac:spMkLst>
            <pc:docMk/>
            <pc:sldMk cId="3087952304" sldId="256"/>
            <ac:spMk id="3" creationId="{00000000-0000-0000-0000-000000000000}"/>
          </ac:spMkLst>
        </pc:spChg>
      </pc:sldChg>
      <pc:sldChg chg="add del">
        <pc:chgData name="Kevin Duffy" userId="749290342806f439" providerId="LiveId" clId="{D0B8844F-BFC2-4556-8BE8-CCB02D4CF795}" dt="2020-05-12T14:56:04.408" v="36"/>
        <pc:sldMkLst>
          <pc:docMk/>
          <pc:sldMk cId="68828476" sldId="353"/>
        </pc:sldMkLst>
      </pc:sldChg>
      <pc:sldChg chg="add del">
        <pc:chgData name="Kevin Duffy" userId="749290342806f439" providerId="LiveId" clId="{D0B8844F-BFC2-4556-8BE8-CCB02D4CF795}" dt="2020-05-12T14:56:37.536" v="45" actId="2696"/>
        <pc:sldMkLst>
          <pc:docMk/>
          <pc:sldMk cId="1889683658" sldId="353"/>
        </pc:sldMkLst>
      </pc:sldChg>
      <pc:sldChg chg="addSp delSp modSp add del">
        <pc:chgData name="Kevin Duffy" userId="749290342806f439" providerId="LiveId" clId="{D0B8844F-BFC2-4556-8BE8-CCB02D4CF795}" dt="2020-05-12T14:55:58.841" v="34" actId="2696"/>
        <pc:sldMkLst>
          <pc:docMk/>
          <pc:sldMk cId="1916849804" sldId="353"/>
        </pc:sldMkLst>
        <pc:spChg chg="del mod">
          <ac:chgData name="Kevin Duffy" userId="749290342806f439" providerId="LiveId" clId="{D0B8844F-BFC2-4556-8BE8-CCB02D4CF795}" dt="2020-05-12T14:55:52.129" v="33" actId="478"/>
          <ac:spMkLst>
            <pc:docMk/>
            <pc:sldMk cId="1916849804" sldId="353"/>
            <ac:spMk id="2" creationId="{00000000-0000-0000-0000-000000000000}"/>
          </ac:spMkLst>
        </pc:spChg>
        <pc:spChg chg="add mod">
          <ac:chgData name="Kevin Duffy" userId="749290342806f439" providerId="LiveId" clId="{D0B8844F-BFC2-4556-8BE8-CCB02D4CF795}" dt="2020-05-12T14:55:52.129" v="33" actId="478"/>
          <ac:spMkLst>
            <pc:docMk/>
            <pc:sldMk cId="1916849804" sldId="353"/>
            <ac:spMk id="5" creationId="{9CA4CCB4-01C6-4D72-A1B7-965534706EB2}"/>
          </ac:spMkLst>
        </pc:spChg>
      </pc:sldChg>
      <pc:sldChg chg="add del">
        <pc:chgData name="Kevin Duffy" userId="749290342806f439" providerId="LiveId" clId="{D0B8844F-BFC2-4556-8BE8-CCB02D4CF795}" dt="2020-05-12T14:56:17.252" v="40"/>
        <pc:sldMkLst>
          <pc:docMk/>
          <pc:sldMk cId="3536432048" sldId="353"/>
        </pc:sldMkLst>
      </pc:sldChg>
      <pc:sldChg chg="add del">
        <pc:chgData name="Kevin Duffy" userId="749290342806f439" providerId="LiveId" clId="{D0B8844F-BFC2-4556-8BE8-CCB02D4CF795}" dt="2020-05-12T14:56:07.774" v="38"/>
        <pc:sldMkLst>
          <pc:docMk/>
          <pc:sldMk cId="3678945397" sldId="353"/>
        </pc:sldMkLst>
      </pc:sldChg>
      <pc:sldChg chg="add del">
        <pc:chgData name="Kevin Duffy" userId="749290342806f439" providerId="LiveId" clId="{D0B8844F-BFC2-4556-8BE8-CCB02D4CF795}" dt="2020-05-12T14:56:36.750" v="44" actId="2696"/>
        <pc:sldMkLst>
          <pc:docMk/>
          <pc:sldMk cId="298622755" sldId="354"/>
        </pc:sldMkLst>
      </pc:sldChg>
      <pc:sldChg chg="addSp delSp modSp add ord">
        <pc:chgData name="Kevin Duffy" userId="749290342806f439" providerId="LiveId" clId="{D0B8844F-BFC2-4556-8BE8-CCB02D4CF795}" dt="2020-05-12T14:57:52.793" v="94" actId="13926"/>
        <pc:sldMkLst>
          <pc:docMk/>
          <pc:sldMk cId="386542593" sldId="355"/>
        </pc:sldMkLst>
        <pc:spChg chg="mod">
          <ac:chgData name="Kevin Duffy" userId="749290342806f439" providerId="LiveId" clId="{D0B8844F-BFC2-4556-8BE8-CCB02D4CF795}" dt="2020-05-12T14:56:49.158" v="85" actId="20577"/>
          <ac:spMkLst>
            <pc:docMk/>
            <pc:sldMk cId="386542593" sldId="355"/>
            <ac:spMk id="2" creationId="{84D4CE4F-EB9B-410B-B073-2DDDE57A2412}"/>
          </ac:spMkLst>
        </pc:spChg>
        <pc:spChg chg="del">
          <ac:chgData name="Kevin Duffy" userId="749290342806f439" providerId="LiveId" clId="{D0B8844F-BFC2-4556-8BE8-CCB02D4CF795}" dt="2020-05-12T14:56:54.704" v="88" actId="478"/>
          <ac:spMkLst>
            <pc:docMk/>
            <pc:sldMk cId="386542593" sldId="355"/>
            <ac:spMk id="3" creationId="{538DFCAB-F1BC-489A-8035-883743329D87}"/>
          </ac:spMkLst>
        </pc:spChg>
        <pc:spChg chg="add del mod">
          <ac:chgData name="Kevin Duffy" userId="749290342806f439" providerId="LiveId" clId="{D0B8844F-BFC2-4556-8BE8-CCB02D4CF795}" dt="2020-05-12T14:56:56.113" v="89" actId="478"/>
          <ac:spMkLst>
            <pc:docMk/>
            <pc:sldMk cId="386542593" sldId="355"/>
            <ac:spMk id="5" creationId="{1A210500-BC22-4F9B-AB01-2943860D0E01}"/>
          </ac:spMkLst>
        </pc:spChg>
        <pc:spChg chg="del">
          <ac:chgData name="Kevin Duffy" userId="749290342806f439" providerId="LiveId" clId="{D0B8844F-BFC2-4556-8BE8-CCB02D4CF795}" dt="2020-05-12T14:56:52.598" v="87" actId="478"/>
          <ac:spMkLst>
            <pc:docMk/>
            <pc:sldMk cId="386542593" sldId="355"/>
            <ac:spMk id="8" creationId="{57B1D7D7-D2D8-48D9-9179-79AE0EF72EEA}"/>
          </ac:spMkLst>
        </pc:spChg>
        <pc:spChg chg="add mod">
          <ac:chgData name="Kevin Duffy" userId="749290342806f439" providerId="LiveId" clId="{D0B8844F-BFC2-4556-8BE8-CCB02D4CF795}" dt="2020-05-12T14:57:52.793" v="94" actId="13926"/>
          <ac:spMkLst>
            <pc:docMk/>
            <pc:sldMk cId="386542593" sldId="355"/>
            <ac:spMk id="9" creationId="{5E6ADE79-EF82-40BC-AFE1-843914CB9BDE}"/>
          </ac:spMkLst>
        </pc:spChg>
        <pc:picChg chg="del">
          <ac:chgData name="Kevin Duffy" userId="749290342806f439" providerId="LiveId" clId="{D0B8844F-BFC2-4556-8BE8-CCB02D4CF795}" dt="2020-05-12T14:56:50.408" v="86" actId="478"/>
          <ac:picMkLst>
            <pc:docMk/>
            <pc:sldMk cId="386542593" sldId="355"/>
            <ac:picMk id="7" creationId="{F96DCBF9-57B9-4AB5-AC2A-554D496AE20A}"/>
          </ac:picMkLst>
        </pc:picChg>
      </pc:sldChg>
    </pc:docChg>
  </pc:docChgLst>
  <pc:docChgLst>
    <pc:chgData name="Kevin Duffy" userId="749290342806f439" providerId="LiveId" clId="{AD0F58C5-00A4-45E8-96A9-5A78B4ED008B}"/>
    <pc:docChg chg="undo redo custSel addSld delSld modSld">
      <pc:chgData name="Kevin Duffy" userId="749290342806f439" providerId="LiveId" clId="{AD0F58C5-00A4-45E8-96A9-5A78B4ED008B}" dt="2020-04-15T11:09:10.139" v="99" actId="113"/>
      <pc:docMkLst>
        <pc:docMk/>
      </pc:docMkLst>
      <pc:sldChg chg="addSp delSp modSp">
        <pc:chgData name="Kevin Duffy" userId="749290342806f439" providerId="LiveId" clId="{AD0F58C5-00A4-45E8-96A9-5A78B4ED008B}" dt="2020-04-15T11:08:19.423" v="98" actId="1076"/>
        <pc:sldMkLst>
          <pc:docMk/>
          <pc:sldMk cId="3962691970" sldId="305"/>
        </pc:sldMkLst>
        <pc:picChg chg="add del mod">
          <ac:chgData name="Kevin Duffy" userId="749290342806f439" providerId="LiveId" clId="{AD0F58C5-00A4-45E8-96A9-5A78B4ED008B}" dt="2020-04-15T11:05:22.090" v="82" actId="478"/>
          <ac:picMkLst>
            <pc:docMk/>
            <pc:sldMk cId="3962691970" sldId="305"/>
            <ac:picMk id="3" creationId="{55BDF995-092C-4044-91CF-0F93CE13964B}"/>
          </ac:picMkLst>
        </pc:picChg>
        <pc:picChg chg="add mod">
          <ac:chgData name="Kevin Duffy" userId="749290342806f439" providerId="LiveId" clId="{AD0F58C5-00A4-45E8-96A9-5A78B4ED008B}" dt="2020-04-15T11:08:19.423" v="98" actId="1076"/>
          <ac:picMkLst>
            <pc:docMk/>
            <pc:sldMk cId="3962691970" sldId="305"/>
            <ac:picMk id="5" creationId="{FAEC0109-9B37-476E-B370-E04D0E6C32C5}"/>
          </ac:picMkLst>
        </pc:picChg>
        <pc:picChg chg="del">
          <ac:chgData name="Kevin Duffy" userId="749290342806f439" providerId="LiveId" clId="{AD0F58C5-00A4-45E8-96A9-5A78B4ED008B}" dt="2020-04-15T11:05:29.755" v="85" actId="478"/>
          <ac:picMkLst>
            <pc:docMk/>
            <pc:sldMk cId="3962691970" sldId="305"/>
            <ac:picMk id="7" creationId="{5AC460B4-C38C-405F-89A3-1B417E22257D}"/>
          </ac:picMkLst>
        </pc:picChg>
      </pc:sldChg>
      <pc:sldChg chg="modSp">
        <pc:chgData name="Kevin Duffy" userId="749290342806f439" providerId="LiveId" clId="{AD0F58C5-00A4-45E8-96A9-5A78B4ED008B}" dt="2020-04-15T11:07:38.339" v="96"/>
        <pc:sldMkLst>
          <pc:docMk/>
          <pc:sldMk cId="3265450886" sldId="306"/>
        </pc:sldMkLst>
        <pc:picChg chg="mod">
          <ac:chgData name="Kevin Duffy" userId="749290342806f439" providerId="LiveId" clId="{AD0F58C5-00A4-45E8-96A9-5A78B4ED008B}" dt="2020-04-15T11:07:38.339" v="96"/>
          <ac:picMkLst>
            <pc:docMk/>
            <pc:sldMk cId="3265450886" sldId="306"/>
            <ac:picMk id="6" creationId="{0DFD951C-B097-4F42-AB72-971DA0FC1556}"/>
          </ac:picMkLst>
        </pc:picChg>
      </pc:sldChg>
      <pc:sldChg chg="del">
        <pc:chgData name="Kevin Duffy" userId="749290342806f439" providerId="LiveId" clId="{AD0F58C5-00A4-45E8-96A9-5A78B4ED008B}" dt="2020-04-15T10:56:54.350" v="9" actId="2696"/>
        <pc:sldMkLst>
          <pc:docMk/>
          <pc:sldMk cId="977629228" sldId="308"/>
        </pc:sldMkLst>
      </pc:sldChg>
      <pc:sldChg chg="addSp delSp modSp add modNotesTx">
        <pc:chgData name="Kevin Duffy" userId="749290342806f439" providerId="LiveId" clId="{AD0F58C5-00A4-45E8-96A9-5A78B4ED008B}" dt="2020-04-15T11:09:10.139" v="99" actId="113"/>
        <pc:sldMkLst>
          <pc:docMk/>
          <pc:sldMk cId="901547867" sldId="352"/>
        </pc:sldMkLst>
        <pc:spChg chg="del">
          <ac:chgData name="Kevin Duffy" userId="749290342806f439" providerId="LiveId" clId="{AD0F58C5-00A4-45E8-96A9-5A78B4ED008B}" dt="2020-04-15T10:42:50.044" v="1" actId="931"/>
          <ac:spMkLst>
            <pc:docMk/>
            <pc:sldMk cId="901547867" sldId="352"/>
            <ac:spMk id="3" creationId="{3F4DECDB-A226-48B4-A212-5667F3730354}"/>
          </ac:spMkLst>
        </pc:spChg>
        <pc:picChg chg="add mod">
          <ac:chgData name="Kevin Duffy" userId="749290342806f439" providerId="LiveId" clId="{AD0F58C5-00A4-45E8-96A9-5A78B4ED008B}" dt="2020-04-15T10:43:05.973" v="8" actId="1076"/>
          <ac:picMkLst>
            <pc:docMk/>
            <pc:sldMk cId="901547867" sldId="352"/>
            <ac:picMk id="5" creationId="{1A83A3F6-FE93-4C3B-ADC8-1950F47D3BC6}"/>
          </ac:picMkLst>
        </pc:picChg>
      </pc:sldChg>
    </pc:docChg>
  </pc:docChgLst>
  <pc:docChgLst>
    <pc:chgData name="Kevin Duffy" userId="749290342806f439" providerId="LiveId" clId="{2400B764-6C3D-4508-AFB6-159B60F5FF29}"/>
    <pc:docChg chg="undo redo custSel addSld delSld modSld sldOrd modSection">
      <pc:chgData name="Kevin Duffy" userId="749290342806f439" providerId="LiveId" clId="{2400B764-6C3D-4508-AFB6-159B60F5FF29}" dt="2020-05-19T20:27:08.709" v="10113" actId="478"/>
      <pc:docMkLst>
        <pc:docMk/>
      </pc:docMkLst>
      <pc:sldChg chg="addSp delSp modSp">
        <pc:chgData name="Kevin Duffy" userId="749290342806f439" providerId="LiveId" clId="{2400B764-6C3D-4508-AFB6-159B60F5FF29}" dt="2020-05-18T14:27:18.017" v="8818" actId="478"/>
        <pc:sldMkLst>
          <pc:docMk/>
          <pc:sldMk cId="3087952304" sldId="256"/>
        </pc:sldMkLst>
        <pc:spChg chg="mod">
          <ac:chgData name="Kevin Duffy" userId="749290342806f439" providerId="LiveId" clId="{2400B764-6C3D-4508-AFB6-159B60F5FF29}" dt="2020-05-18T14:27:16.654" v="8817" actId="1076"/>
          <ac:spMkLst>
            <pc:docMk/>
            <pc:sldMk cId="3087952304" sldId="256"/>
            <ac:spMk id="2" creationId="{00000000-0000-0000-0000-000000000000}"/>
          </ac:spMkLst>
        </pc:spChg>
        <pc:spChg chg="del">
          <ac:chgData name="Kevin Duffy" userId="749290342806f439" providerId="LiveId" clId="{2400B764-6C3D-4508-AFB6-159B60F5FF29}" dt="2020-05-12T15:00:43.317" v="46" actId="478"/>
          <ac:spMkLst>
            <pc:docMk/>
            <pc:sldMk cId="3087952304" sldId="256"/>
            <ac:spMk id="3" creationId="{00000000-0000-0000-0000-000000000000}"/>
          </ac:spMkLst>
        </pc:spChg>
        <pc:spChg chg="add del mod">
          <ac:chgData name="Kevin Duffy" userId="749290342806f439" providerId="LiveId" clId="{2400B764-6C3D-4508-AFB6-159B60F5FF29}" dt="2020-05-18T14:27:18.017" v="8818" actId="478"/>
          <ac:spMkLst>
            <pc:docMk/>
            <pc:sldMk cId="3087952304" sldId="256"/>
            <ac:spMk id="5" creationId="{1770C8F7-72D3-4DAD-A6FD-8B423C820FAB}"/>
          </ac:spMkLst>
        </pc:spChg>
      </pc:sldChg>
      <pc:sldChg chg="delSp modSp">
        <pc:chgData name="Kevin Duffy" userId="749290342806f439" providerId="LiveId" clId="{2400B764-6C3D-4508-AFB6-159B60F5FF29}" dt="2020-05-18T14:27:40.115" v="8824" actId="1076"/>
        <pc:sldMkLst>
          <pc:docMk/>
          <pc:sldMk cId="2150003263" sldId="276"/>
        </pc:sldMkLst>
        <pc:spChg chg="mod">
          <ac:chgData name="Kevin Duffy" userId="749290342806f439" providerId="LiveId" clId="{2400B764-6C3D-4508-AFB6-159B60F5FF29}" dt="2020-05-18T14:27:40.115" v="8824" actId="1076"/>
          <ac:spMkLst>
            <pc:docMk/>
            <pc:sldMk cId="2150003263" sldId="276"/>
            <ac:spMk id="2" creationId="{00000000-0000-0000-0000-000000000000}"/>
          </ac:spMkLst>
        </pc:spChg>
        <pc:spChg chg="del mod">
          <ac:chgData name="Kevin Duffy" userId="749290342806f439" providerId="LiveId" clId="{2400B764-6C3D-4508-AFB6-159B60F5FF29}" dt="2020-05-18T14:27:35.840" v="8822" actId="478"/>
          <ac:spMkLst>
            <pc:docMk/>
            <pc:sldMk cId="2150003263" sldId="276"/>
            <ac:spMk id="3" creationId="{00000000-0000-0000-0000-000000000000}"/>
          </ac:spMkLst>
        </pc:spChg>
      </pc:sldChg>
      <pc:sldChg chg="add del">
        <pc:chgData name="Kevin Duffy" userId="749290342806f439" providerId="LiveId" clId="{2400B764-6C3D-4508-AFB6-159B60F5FF29}" dt="2020-05-15T13:51:58.615" v="1346" actId="2696"/>
        <pc:sldMkLst>
          <pc:docMk/>
          <pc:sldMk cId="3010176133" sldId="294"/>
        </pc:sldMkLst>
      </pc:sldChg>
      <pc:sldChg chg="add del">
        <pc:chgData name="Kevin Duffy" userId="749290342806f439" providerId="LiveId" clId="{2400B764-6C3D-4508-AFB6-159B60F5FF29}" dt="2020-05-12T15:00:28.711" v="3" actId="2696"/>
        <pc:sldMkLst>
          <pc:docMk/>
          <pc:sldMk cId="2758685778" sldId="298"/>
        </pc:sldMkLst>
      </pc:sldChg>
      <pc:sldChg chg="del">
        <pc:chgData name="Kevin Duffy" userId="749290342806f439" providerId="LiveId" clId="{2400B764-6C3D-4508-AFB6-159B60F5FF29}" dt="2020-05-15T13:51:30.314" v="1340" actId="2696"/>
        <pc:sldMkLst>
          <pc:docMk/>
          <pc:sldMk cId="3791535831" sldId="302"/>
        </pc:sldMkLst>
      </pc:sldChg>
      <pc:sldChg chg="del modNotesTx">
        <pc:chgData name="Kevin Duffy" userId="749290342806f439" providerId="LiveId" clId="{2400B764-6C3D-4508-AFB6-159B60F5FF29}" dt="2020-05-15T13:53:05.061" v="1361" actId="2696"/>
        <pc:sldMkLst>
          <pc:docMk/>
          <pc:sldMk cId="3832012034" sldId="304"/>
        </pc:sldMkLst>
      </pc:sldChg>
      <pc:sldChg chg="modSp modNotesTx">
        <pc:chgData name="Kevin Duffy" userId="749290342806f439" providerId="LiveId" clId="{2400B764-6C3D-4508-AFB6-159B60F5FF29}" dt="2020-05-15T14:10:10.473" v="1828" actId="20577"/>
        <pc:sldMkLst>
          <pc:docMk/>
          <pc:sldMk cId="3962691970" sldId="305"/>
        </pc:sldMkLst>
        <pc:picChg chg="mod">
          <ac:chgData name="Kevin Duffy" userId="749290342806f439" providerId="LiveId" clId="{2400B764-6C3D-4508-AFB6-159B60F5FF29}" dt="2020-05-15T14:01:44.243" v="1546" actId="1076"/>
          <ac:picMkLst>
            <pc:docMk/>
            <pc:sldMk cId="3962691970" sldId="305"/>
            <ac:picMk id="5" creationId="{FAEC0109-9B37-476E-B370-E04D0E6C32C5}"/>
          </ac:picMkLst>
        </pc:picChg>
      </pc:sldChg>
      <pc:sldChg chg="addSp delSp modNotesTx">
        <pc:chgData name="Kevin Duffy" userId="749290342806f439" providerId="LiveId" clId="{2400B764-6C3D-4508-AFB6-159B60F5FF29}" dt="2020-05-15T13:52:48.105" v="1359"/>
        <pc:sldMkLst>
          <pc:docMk/>
          <pc:sldMk cId="3265450886" sldId="306"/>
        </pc:sldMkLst>
        <pc:spChg chg="add del">
          <ac:chgData name="Kevin Duffy" userId="749290342806f439" providerId="LiveId" clId="{2400B764-6C3D-4508-AFB6-159B60F5FF29}" dt="2020-05-15T13:52:48.105" v="1359"/>
          <ac:spMkLst>
            <pc:docMk/>
            <pc:sldMk cId="3265450886" sldId="306"/>
            <ac:spMk id="2" creationId="{914C4FF7-14BB-4B89-98AC-3160A98F6B29}"/>
          </ac:spMkLst>
        </pc:spChg>
      </pc:sldChg>
      <pc:sldChg chg="del ord modNotesTx">
        <pc:chgData name="Kevin Duffy" userId="749290342806f439" providerId="LiveId" clId="{2400B764-6C3D-4508-AFB6-159B60F5FF29}" dt="2020-05-15T14:09:07.655" v="1554" actId="2696"/>
        <pc:sldMkLst>
          <pc:docMk/>
          <pc:sldMk cId="1758531015" sldId="309"/>
        </pc:sldMkLst>
      </pc:sldChg>
      <pc:sldChg chg="del ord">
        <pc:chgData name="Kevin Duffy" userId="749290342806f439" providerId="LiveId" clId="{2400B764-6C3D-4508-AFB6-159B60F5FF29}" dt="2020-05-15T14:10:14.926" v="1829" actId="2696"/>
        <pc:sldMkLst>
          <pc:docMk/>
          <pc:sldMk cId="2447261858" sldId="310"/>
        </pc:sldMkLst>
      </pc:sldChg>
      <pc:sldChg chg="del ord">
        <pc:chgData name="Kevin Duffy" userId="749290342806f439" providerId="LiveId" clId="{2400B764-6C3D-4508-AFB6-159B60F5FF29}" dt="2020-05-15T14:03:18.049" v="1552" actId="2696"/>
        <pc:sldMkLst>
          <pc:docMk/>
          <pc:sldMk cId="3926395772" sldId="311"/>
        </pc:sldMkLst>
      </pc:sldChg>
      <pc:sldChg chg="del ord">
        <pc:chgData name="Kevin Duffy" userId="749290342806f439" providerId="LiveId" clId="{2400B764-6C3D-4508-AFB6-159B60F5FF29}" dt="2020-05-15T14:10:17.654" v="1830" actId="2696"/>
        <pc:sldMkLst>
          <pc:docMk/>
          <pc:sldMk cId="2846104121" sldId="312"/>
        </pc:sldMkLst>
      </pc:sldChg>
      <pc:sldChg chg="add del ord">
        <pc:chgData name="Kevin Duffy" userId="749290342806f439" providerId="LiveId" clId="{2400B764-6C3D-4508-AFB6-159B60F5FF29}" dt="2020-05-18T14:32:23.149" v="8864" actId="2696"/>
        <pc:sldMkLst>
          <pc:docMk/>
          <pc:sldMk cId="3924786544" sldId="313"/>
        </pc:sldMkLst>
      </pc:sldChg>
      <pc:sldChg chg="add del">
        <pc:chgData name="Kevin Duffy" userId="749290342806f439" providerId="LiveId" clId="{2400B764-6C3D-4508-AFB6-159B60F5FF29}" dt="2020-05-18T14:30:51.264" v="8857" actId="2696"/>
        <pc:sldMkLst>
          <pc:docMk/>
          <pc:sldMk cId="3848205673" sldId="314"/>
        </pc:sldMkLst>
      </pc:sldChg>
      <pc:sldChg chg="add del">
        <pc:chgData name="Kevin Duffy" userId="749290342806f439" providerId="LiveId" clId="{2400B764-6C3D-4508-AFB6-159B60F5FF29}" dt="2020-05-18T14:30:51.342" v="8859" actId="2696"/>
        <pc:sldMkLst>
          <pc:docMk/>
          <pc:sldMk cId="908572026" sldId="315"/>
        </pc:sldMkLst>
      </pc:sldChg>
      <pc:sldChg chg="add del">
        <pc:chgData name="Kevin Duffy" userId="749290342806f439" providerId="LiveId" clId="{2400B764-6C3D-4508-AFB6-159B60F5FF29}" dt="2020-05-18T14:30:51.373" v="8860" actId="2696"/>
        <pc:sldMkLst>
          <pc:docMk/>
          <pc:sldMk cId="4248635328" sldId="316"/>
        </pc:sldMkLst>
      </pc:sldChg>
      <pc:sldChg chg="add del">
        <pc:chgData name="Kevin Duffy" userId="749290342806f439" providerId="LiveId" clId="{2400B764-6C3D-4508-AFB6-159B60F5FF29}" dt="2020-05-18T14:30:47.408" v="8855" actId="2696"/>
        <pc:sldMkLst>
          <pc:docMk/>
          <pc:sldMk cId="1024274044" sldId="318"/>
        </pc:sldMkLst>
      </pc:sldChg>
      <pc:sldChg chg="add del">
        <pc:chgData name="Kevin Duffy" userId="749290342806f439" providerId="LiveId" clId="{2400B764-6C3D-4508-AFB6-159B60F5FF29}" dt="2020-05-18T14:30:47.393" v="8854" actId="2696"/>
        <pc:sldMkLst>
          <pc:docMk/>
          <pc:sldMk cId="1400023995" sldId="319"/>
        </pc:sldMkLst>
      </pc:sldChg>
      <pc:sldChg chg="add del">
        <pc:chgData name="Kevin Duffy" userId="749290342806f439" providerId="LiveId" clId="{2400B764-6C3D-4508-AFB6-159B60F5FF29}" dt="2020-05-18T14:30:47.393" v="8853" actId="2696"/>
        <pc:sldMkLst>
          <pc:docMk/>
          <pc:sldMk cId="2002085412" sldId="320"/>
        </pc:sldMkLst>
      </pc:sldChg>
      <pc:sldChg chg="add del">
        <pc:chgData name="Kevin Duffy" userId="749290342806f439" providerId="LiveId" clId="{2400B764-6C3D-4508-AFB6-159B60F5FF29}" dt="2020-05-18T14:30:47.393" v="8852" actId="2696"/>
        <pc:sldMkLst>
          <pc:docMk/>
          <pc:sldMk cId="3274018597" sldId="321"/>
        </pc:sldMkLst>
      </pc:sldChg>
      <pc:sldChg chg="add del">
        <pc:chgData name="Kevin Duffy" userId="749290342806f439" providerId="LiveId" clId="{2400B764-6C3D-4508-AFB6-159B60F5FF29}" dt="2020-05-18T14:30:47.377" v="8851" actId="2696"/>
        <pc:sldMkLst>
          <pc:docMk/>
          <pc:sldMk cId="2869304396" sldId="322"/>
        </pc:sldMkLst>
      </pc:sldChg>
      <pc:sldChg chg="add del">
        <pc:chgData name="Kevin Duffy" userId="749290342806f439" providerId="LiveId" clId="{2400B764-6C3D-4508-AFB6-159B60F5FF29}" dt="2020-05-18T14:30:47.362" v="8850" actId="2696"/>
        <pc:sldMkLst>
          <pc:docMk/>
          <pc:sldMk cId="3875624924" sldId="323"/>
        </pc:sldMkLst>
      </pc:sldChg>
      <pc:sldChg chg="del">
        <pc:chgData name="Kevin Duffy" userId="749290342806f439" providerId="LiveId" clId="{2400B764-6C3D-4508-AFB6-159B60F5FF29}" dt="2020-05-12T15:12:34.098" v="835" actId="2696"/>
        <pc:sldMkLst>
          <pc:docMk/>
          <pc:sldMk cId="2408201472" sldId="324"/>
        </pc:sldMkLst>
      </pc:sldChg>
      <pc:sldChg chg="del">
        <pc:chgData name="Kevin Duffy" userId="749290342806f439" providerId="LiveId" clId="{2400B764-6C3D-4508-AFB6-159B60F5FF29}" dt="2020-05-12T15:12:34.699" v="836" actId="2696"/>
        <pc:sldMkLst>
          <pc:docMk/>
          <pc:sldMk cId="1260662006" sldId="325"/>
        </pc:sldMkLst>
      </pc:sldChg>
      <pc:sldChg chg="add del">
        <pc:chgData name="Kevin Duffy" userId="749290342806f439" providerId="LiveId" clId="{2400B764-6C3D-4508-AFB6-159B60F5FF29}" dt="2020-05-18T14:30:47.362" v="8848" actId="2696"/>
        <pc:sldMkLst>
          <pc:docMk/>
          <pc:sldMk cId="3363035885" sldId="330"/>
        </pc:sldMkLst>
      </pc:sldChg>
      <pc:sldChg chg="add del">
        <pc:chgData name="Kevin Duffy" userId="749290342806f439" providerId="LiveId" clId="{2400B764-6C3D-4508-AFB6-159B60F5FF29}" dt="2020-05-18T14:30:47.346" v="8846" actId="2696"/>
        <pc:sldMkLst>
          <pc:docMk/>
          <pc:sldMk cId="937193557" sldId="331"/>
        </pc:sldMkLst>
      </pc:sldChg>
      <pc:sldChg chg="add del">
        <pc:chgData name="Kevin Duffy" userId="749290342806f439" providerId="LiveId" clId="{2400B764-6C3D-4508-AFB6-159B60F5FF29}" dt="2020-05-18T14:30:47.346" v="8847" actId="2696"/>
        <pc:sldMkLst>
          <pc:docMk/>
          <pc:sldMk cId="1496099260" sldId="332"/>
        </pc:sldMkLst>
      </pc:sldChg>
      <pc:sldChg chg="add del">
        <pc:chgData name="Kevin Duffy" userId="749290342806f439" providerId="LiveId" clId="{2400B764-6C3D-4508-AFB6-159B60F5FF29}" dt="2020-05-18T14:30:47.330" v="8845" actId="2696"/>
        <pc:sldMkLst>
          <pc:docMk/>
          <pc:sldMk cId="476571827" sldId="333"/>
        </pc:sldMkLst>
      </pc:sldChg>
      <pc:sldChg chg="add del">
        <pc:chgData name="Kevin Duffy" userId="749290342806f439" providerId="LiveId" clId="{2400B764-6C3D-4508-AFB6-159B60F5FF29}" dt="2020-05-18T14:30:47.299" v="8844" actId="2696"/>
        <pc:sldMkLst>
          <pc:docMk/>
          <pc:sldMk cId="1685186607" sldId="334"/>
        </pc:sldMkLst>
      </pc:sldChg>
      <pc:sldChg chg="del">
        <pc:chgData name="Kevin Duffy" userId="749290342806f439" providerId="LiveId" clId="{2400B764-6C3D-4508-AFB6-159B60F5FF29}" dt="2020-05-12T15:12:38.100" v="842" actId="2696"/>
        <pc:sldMkLst>
          <pc:docMk/>
          <pc:sldMk cId="410377789" sldId="335"/>
        </pc:sldMkLst>
      </pc:sldChg>
      <pc:sldChg chg="del">
        <pc:chgData name="Kevin Duffy" userId="749290342806f439" providerId="LiveId" clId="{2400B764-6C3D-4508-AFB6-159B60F5FF29}" dt="2020-05-12T15:12:38.651" v="843" actId="2696"/>
        <pc:sldMkLst>
          <pc:docMk/>
          <pc:sldMk cId="2666936613" sldId="336"/>
        </pc:sldMkLst>
      </pc:sldChg>
      <pc:sldChg chg="add del">
        <pc:chgData name="Kevin Duffy" userId="749290342806f439" providerId="LiveId" clId="{2400B764-6C3D-4508-AFB6-159B60F5FF29}" dt="2020-05-18T14:30:47.299" v="8843" actId="2696"/>
        <pc:sldMkLst>
          <pc:docMk/>
          <pc:sldMk cId="1199410625" sldId="337"/>
        </pc:sldMkLst>
      </pc:sldChg>
      <pc:sldChg chg="add del">
        <pc:chgData name="Kevin Duffy" userId="749290342806f439" providerId="LiveId" clId="{2400B764-6C3D-4508-AFB6-159B60F5FF29}" dt="2020-05-18T14:30:47.299" v="8842" actId="2696"/>
        <pc:sldMkLst>
          <pc:docMk/>
          <pc:sldMk cId="723705637" sldId="339"/>
        </pc:sldMkLst>
      </pc:sldChg>
      <pc:sldChg chg="del">
        <pc:chgData name="Kevin Duffy" userId="749290342806f439" providerId="LiveId" clId="{2400B764-6C3D-4508-AFB6-159B60F5FF29}" dt="2020-05-12T15:12:40.277" v="846" actId="2696"/>
        <pc:sldMkLst>
          <pc:docMk/>
          <pc:sldMk cId="1052127356" sldId="340"/>
        </pc:sldMkLst>
      </pc:sldChg>
      <pc:sldChg chg="add del">
        <pc:chgData name="Kevin Duffy" userId="749290342806f439" providerId="LiveId" clId="{2400B764-6C3D-4508-AFB6-159B60F5FF29}" dt="2020-05-18T14:30:47.283" v="8840" actId="2696"/>
        <pc:sldMkLst>
          <pc:docMk/>
          <pc:sldMk cId="3234748373" sldId="341"/>
        </pc:sldMkLst>
      </pc:sldChg>
      <pc:sldChg chg="add del">
        <pc:chgData name="Kevin Duffy" userId="749290342806f439" providerId="LiveId" clId="{2400B764-6C3D-4508-AFB6-159B60F5FF29}" dt="2020-05-18T14:30:47.237" v="8836" actId="2696"/>
        <pc:sldMkLst>
          <pc:docMk/>
          <pc:sldMk cId="3222992414" sldId="342"/>
        </pc:sldMkLst>
      </pc:sldChg>
      <pc:sldChg chg="add del">
        <pc:chgData name="Kevin Duffy" userId="749290342806f439" providerId="LiveId" clId="{2400B764-6C3D-4508-AFB6-159B60F5FF29}" dt="2020-05-18T14:30:47.268" v="8839" actId="2696"/>
        <pc:sldMkLst>
          <pc:docMk/>
          <pc:sldMk cId="2749963313" sldId="343"/>
        </pc:sldMkLst>
      </pc:sldChg>
      <pc:sldChg chg="add del">
        <pc:chgData name="Kevin Duffy" userId="749290342806f439" providerId="LiveId" clId="{2400B764-6C3D-4508-AFB6-159B60F5FF29}" dt="2020-05-18T14:30:47.268" v="8838" actId="2696"/>
        <pc:sldMkLst>
          <pc:docMk/>
          <pc:sldMk cId="1272994048" sldId="344"/>
        </pc:sldMkLst>
      </pc:sldChg>
      <pc:sldChg chg="add del">
        <pc:chgData name="Kevin Duffy" userId="749290342806f439" providerId="LiveId" clId="{2400B764-6C3D-4508-AFB6-159B60F5FF29}" dt="2020-05-18T14:30:47.252" v="8837" actId="2696"/>
        <pc:sldMkLst>
          <pc:docMk/>
          <pc:sldMk cId="1084852178" sldId="345"/>
        </pc:sldMkLst>
      </pc:sldChg>
      <pc:sldChg chg="add del">
        <pc:chgData name="Kevin Duffy" userId="749290342806f439" providerId="LiveId" clId="{2400B764-6C3D-4508-AFB6-159B60F5FF29}" dt="2020-05-18T15:49:49.681" v="8959"/>
        <pc:sldMkLst>
          <pc:docMk/>
          <pc:sldMk cId="2890548452" sldId="347"/>
        </pc:sldMkLst>
      </pc:sldChg>
      <pc:sldChg chg="modSp add del">
        <pc:chgData name="Kevin Duffy" userId="749290342806f439" providerId="LiveId" clId="{2400B764-6C3D-4508-AFB6-159B60F5FF29}" dt="2020-05-15T15:41:37.346" v="4795" actId="2696"/>
        <pc:sldMkLst>
          <pc:docMk/>
          <pc:sldMk cId="2240863015" sldId="348"/>
        </pc:sldMkLst>
        <pc:spChg chg="mod">
          <ac:chgData name="Kevin Duffy" userId="749290342806f439" providerId="LiveId" clId="{2400B764-6C3D-4508-AFB6-159B60F5FF29}" dt="2020-05-12T15:17:39.028" v="1253" actId="20577"/>
          <ac:spMkLst>
            <pc:docMk/>
            <pc:sldMk cId="2240863015" sldId="348"/>
            <ac:spMk id="3" creationId="{00000000-0000-0000-0000-000000000000}"/>
          </ac:spMkLst>
        </pc:spChg>
        <pc:picChg chg="mod">
          <ac:chgData name="Kevin Duffy" userId="749290342806f439" providerId="LiveId" clId="{2400B764-6C3D-4508-AFB6-159B60F5FF29}" dt="2020-05-12T15:16:56.797" v="1116" actId="14100"/>
          <ac:picMkLst>
            <pc:docMk/>
            <pc:sldMk cId="2240863015" sldId="348"/>
            <ac:picMk id="5123" creationId="{00000000-0000-0000-0000-000000000000}"/>
          </ac:picMkLst>
        </pc:picChg>
      </pc:sldChg>
      <pc:sldChg chg="del">
        <pc:chgData name="Kevin Duffy" userId="749290342806f439" providerId="LiveId" clId="{2400B764-6C3D-4508-AFB6-159B60F5FF29}" dt="2020-05-12T15:16:50.192" v="1110" actId="2696"/>
        <pc:sldMkLst>
          <pc:docMk/>
          <pc:sldMk cId="2218109375" sldId="349"/>
        </pc:sldMkLst>
      </pc:sldChg>
      <pc:sldChg chg="del">
        <pc:chgData name="Kevin Duffy" userId="749290342806f439" providerId="LiveId" clId="{2400B764-6C3D-4508-AFB6-159B60F5FF29}" dt="2020-05-12T15:16:50.206" v="1111" actId="2696"/>
        <pc:sldMkLst>
          <pc:docMk/>
          <pc:sldMk cId="2175661426" sldId="350"/>
        </pc:sldMkLst>
      </pc:sldChg>
      <pc:sldChg chg="del">
        <pc:chgData name="Kevin Duffy" userId="749290342806f439" providerId="LiveId" clId="{2400B764-6C3D-4508-AFB6-159B60F5FF29}" dt="2020-05-12T15:16:50.221" v="1112" actId="2696"/>
        <pc:sldMkLst>
          <pc:docMk/>
          <pc:sldMk cId="2928729513" sldId="351"/>
        </pc:sldMkLst>
      </pc:sldChg>
      <pc:sldChg chg="delSp modSp add del modNotesTx">
        <pc:chgData name="Kevin Duffy" userId="749290342806f439" providerId="LiveId" clId="{2400B764-6C3D-4508-AFB6-159B60F5FF29}" dt="2020-05-15T13:58:10.514" v="1457" actId="1076"/>
        <pc:sldMkLst>
          <pc:docMk/>
          <pc:sldMk cId="901547867" sldId="352"/>
        </pc:sldMkLst>
        <pc:spChg chg="mod">
          <ac:chgData name="Kevin Duffy" userId="749290342806f439" providerId="LiveId" clId="{2400B764-6C3D-4508-AFB6-159B60F5FF29}" dt="2020-05-15T13:58:06.703" v="1456" actId="1076"/>
          <ac:spMkLst>
            <pc:docMk/>
            <pc:sldMk cId="901547867" sldId="352"/>
            <ac:spMk id="18" creationId="{D1BE4F12-7D8C-4F23-959D-4DBEDC23DE33}"/>
          </ac:spMkLst>
        </pc:spChg>
        <pc:spChg chg="mod">
          <ac:chgData name="Kevin Duffy" userId="749290342806f439" providerId="LiveId" clId="{2400B764-6C3D-4508-AFB6-159B60F5FF29}" dt="2020-05-15T13:58:10.514" v="1457" actId="1076"/>
          <ac:spMkLst>
            <pc:docMk/>
            <pc:sldMk cId="901547867" sldId="352"/>
            <ac:spMk id="20" creationId="{1B31ACAE-B5D6-48BE-BD68-75AD59585603}"/>
          </ac:spMkLst>
        </pc:spChg>
        <pc:picChg chg="mod">
          <ac:chgData name="Kevin Duffy" userId="749290342806f439" providerId="LiveId" clId="{2400B764-6C3D-4508-AFB6-159B60F5FF29}" dt="2020-05-15T13:57:34.664" v="1448" actId="1076"/>
          <ac:picMkLst>
            <pc:docMk/>
            <pc:sldMk cId="901547867" sldId="352"/>
            <ac:picMk id="5" creationId="{1A83A3F6-FE93-4C3B-ADC8-1950F47D3BC6}"/>
          </ac:picMkLst>
        </pc:picChg>
        <pc:cxnChg chg="del mod">
          <ac:chgData name="Kevin Duffy" userId="749290342806f439" providerId="LiveId" clId="{2400B764-6C3D-4508-AFB6-159B60F5FF29}" dt="2020-05-15T13:57:57.845" v="1451" actId="478"/>
          <ac:cxnSpMkLst>
            <pc:docMk/>
            <pc:sldMk cId="901547867" sldId="352"/>
            <ac:cxnSpMk id="4" creationId="{35778F84-9DC0-491D-AAD6-E71461F85F63}"/>
          </ac:cxnSpMkLst>
        </pc:cxnChg>
        <pc:cxnChg chg="del mod">
          <ac:chgData name="Kevin Duffy" userId="749290342806f439" providerId="LiveId" clId="{2400B764-6C3D-4508-AFB6-159B60F5FF29}" dt="2020-05-15T13:57:56.806" v="1450" actId="478"/>
          <ac:cxnSpMkLst>
            <pc:docMk/>
            <pc:sldMk cId="901547867" sldId="352"/>
            <ac:cxnSpMk id="7" creationId="{5ADA87C6-EC58-470C-803E-8012961D0434}"/>
          </ac:cxnSpMkLst>
        </pc:cxnChg>
        <pc:cxnChg chg="del mod">
          <ac:chgData name="Kevin Duffy" userId="749290342806f439" providerId="LiveId" clId="{2400B764-6C3D-4508-AFB6-159B60F5FF29}" dt="2020-05-15T13:57:58.985" v="1452" actId="478"/>
          <ac:cxnSpMkLst>
            <pc:docMk/>
            <pc:sldMk cId="901547867" sldId="352"/>
            <ac:cxnSpMk id="9" creationId="{BB28DE4D-8850-404B-BCDD-36EC0EE08F57}"/>
          </ac:cxnSpMkLst>
        </pc:cxnChg>
        <pc:cxnChg chg="del mod">
          <ac:chgData name="Kevin Duffy" userId="749290342806f439" providerId="LiveId" clId="{2400B764-6C3D-4508-AFB6-159B60F5FF29}" dt="2020-05-15T13:58:03.966" v="1455" actId="478"/>
          <ac:cxnSpMkLst>
            <pc:docMk/>
            <pc:sldMk cId="901547867" sldId="352"/>
            <ac:cxnSpMk id="11" creationId="{1134A879-6D18-4BC9-99A6-3FD87DAC99E2}"/>
          </ac:cxnSpMkLst>
        </pc:cxnChg>
        <pc:cxnChg chg="del mod">
          <ac:chgData name="Kevin Duffy" userId="749290342806f439" providerId="LiveId" clId="{2400B764-6C3D-4508-AFB6-159B60F5FF29}" dt="2020-05-15T13:58:01.638" v="1453" actId="478"/>
          <ac:cxnSpMkLst>
            <pc:docMk/>
            <pc:sldMk cId="901547867" sldId="352"/>
            <ac:cxnSpMk id="13" creationId="{E4AF7125-B981-4986-BD95-426572516B5F}"/>
          </ac:cxnSpMkLst>
        </pc:cxnChg>
        <pc:cxnChg chg="del mod">
          <ac:chgData name="Kevin Duffy" userId="749290342806f439" providerId="LiveId" clId="{2400B764-6C3D-4508-AFB6-159B60F5FF29}" dt="2020-05-15T13:58:03.127" v="1454" actId="478"/>
          <ac:cxnSpMkLst>
            <pc:docMk/>
            <pc:sldMk cId="901547867" sldId="352"/>
            <ac:cxnSpMk id="16" creationId="{52AC1104-0324-47F2-8845-E572FDD85A26}"/>
          </ac:cxnSpMkLst>
        </pc:cxnChg>
      </pc:sldChg>
      <pc:sldChg chg="add del">
        <pc:chgData name="Kevin Duffy" userId="749290342806f439" providerId="LiveId" clId="{2400B764-6C3D-4508-AFB6-159B60F5FF29}" dt="2020-05-18T14:30:47.283" v="8841" actId="2696"/>
        <pc:sldMkLst>
          <pc:docMk/>
          <pc:sldMk cId="1350449416" sldId="353"/>
        </pc:sldMkLst>
      </pc:sldChg>
      <pc:sldChg chg="add del">
        <pc:chgData name="Kevin Duffy" userId="749290342806f439" providerId="LiveId" clId="{2400B764-6C3D-4508-AFB6-159B60F5FF29}" dt="2020-05-18T15:49:49.681" v="8959"/>
        <pc:sldMkLst>
          <pc:docMk/>
          <pc:sldMk cId="3449630623" sldId="353"/>
        </pc:sldMkLst>
      </pc:sldChg>
      <pc:sldChg chg="add del">
        <pc:chgData name="Kevin Duffy" userId="749290342806f439" providerId="LiveId" clId="{2400B764-6C3D-4508-AFB6-159B60F5FF29}" dt="2020-05-18T15:49:49.681" v="8959"/>
        <pc:sldMkLst>
          <pc:docMk/>
          <pc:sldMk cId="4286491226" sldId="354"/>
        </pc:sldMkLst>
      </pc:sldChg>
      <pc:sldChg chg="addSp delSp modSp ord modNotesTx">
        <pc:chgData name="Kevin Duffy" userId="749290342806f439" providerId="LiveId" clId="{2400B764-6C3D-4508-AFB6-159B60F5FF29}" dt="2020-05-15T14:22:01.383" v="2264" actId="20577"/>
        <pc:sldMkLst>
          <pc:docMk/>
          <pc:sldMk cId="386542593" sldId="355"/>
        </pc:sldMkLst>
        <pc:spChg chg="mod">
          <ac:chgData name="Kevin Duffy" userId="749290342806f439" providerId="LiveId" clId="{2400B764-6C3D-4508-AFB6-159B60F5FF29}" dt="2020-05-12T15:00:50.690" v="61" actId="20577"/>
          <ac:spMkLst>
            <pc:docMk/>
            <pc:sldMk cId="386542593" sldId="355"/>
            <ac:spMk id="2" creationId="{84D4CE4F-EB9B-410B-B073-2DDDE57A2412}"/>
          </ac:spMkLst>
        </pc:spChg>
        <pc:spChg chg="add del mod">
          <ac:chgData name="Kevin Duffy" userId="749290342806f439" providerId="LiveId" clId="{2400B764-6C3D-4508-AFB6-159B60F5FF29}" dt="2020-05-15T14:13:36.469" v="2062" actId="478"/>
          <ac:spMkLst>
            <pc:docMk/>
            <pc:sldMk cId="386542593" sldId="355"/>
            <ac:spMk id="4" creationId="{A37CE261-1D67-43BC-B74F-96FD48FDA0C7}"/>
          </ac:spMkLst>
        </pc:spChg>
        <pc:spChg chg="add del mod">
          <ac:chgData name="Kevin Duffy" userId="749290342806f439" providerId="LiveId" clId="{2400B764-6C3D-4508-AFB6-159B60F5FF29}" dt="2020-05-15T14:18:02.410" v="2187" actId="478"/>
          <ac:spMkLst>
            <pc:docMk/>
            <pc:sldMk cId="386542593" sldId="355"/>
            <ac:spMk id="5" creationId="{F49FE6EE-5429-44BB-BCED-3394A7AFB435}"/>
          </ac:spMkLst>
        </pc:spChg>
        <pc:spChg chg="del mod">
          <ac:chgData name="Kevin Duffy" userId="749290342806f439" providerId="LiveId" clId="{2400B764-6C3D-4508-AFB6-159B60F5FF29}" dt="2020-05-12T15:10:39.662" v="633" actId="478"/>
          <ac:spMkLst>
            <pc:docMk/>
            <pc:sldMk cId="386542593" sldId="355"/>
            <ac:spMk id="9" creationId="{5E6ADE79-EF82-40BC-AFE1-843914CB9BDE}"/>
          </ac:spMkLst>
        </pc:spChg>
        <pc:graphicFrameChg chg="add mod modGraphic">
          <ac:chgData name="Kevin Duffy" userId="749290342806f439" providerId="LiveId" clId="{2400B764-6C3D-4508-AFB6-159B60F5FF29}" dt="2020-05-15T14:21:42.023" v="2237" actId="404"/>
          <ac:graphicFrameMkLst>
            <pc:docMk/>
            <pc:sldMk cId="386542593" sldId="355"/>
            <ac:graphicFrameMk id="6" creationId="{0E68D124-BC99-4326-94BE-606538B6E133}"/>
          </ac:graphicFrameMkLst>
        </pc:graphicFrameChg>
      </pc:sldChg>
      <pc:sldChg chg="modSp add del ord">
        <pc:chgData name="Kevin Duffy" userId="749290342806f439" providerId="LiveId" clId="{2400B764-6C3D-4508-AFB6-159B60F5FF29}" dt="2020-05-18T07:17:44.851" v="5663" actId="2696"/>
        <pc:sldMkLst>
          <pc:docMk/>
          <pc:sldMk cId="307115643" sldId="356"/>
        </pc:sldMkLst>
        <pc:spChg chg="mod">
          <ac:chgData name="Kevin Duffy" userId="749290342806f439" providerId="LiveId" clId="{2400B764-6C3D-4508-AFB6-159B60F5FF29}" dt="2020-05-12T15:02:36.601" v="224" actId="20577"/>
          <ac:spMkLst>
            <pc:docMk/>
            <pc:sldMk cId="307115643" sldId="356"/>
            <ac:spMk id="2" creationId="{F1A43FD5-D7D4-4D38-83E9-C01114242584}"/>
          </ac:spMkLst>
        </pc:spChg>
        <pc:spChg chg="mod">
          <ac:chgData name="Kevin Duffy" userId="749290342806f439" providerId="LiveId" clId="{2400B764-6C3D-4508-AFB6-159B60F5FF29}" dt="2020-05-15T15:24:21.010" v="4077" actId="20577"/>
          <ac:spMkLst>
            <pc:docMk/>
            <pc:sldMk cId="307115643" sldId="356"/>
            <ac:spMk id="3" creationId="{CAACDCCF-D487-4719-B8B1-107581E5029F}"/>
          </ac:spMkLst>
        </pc:spChg>
      </pc:sldChg>
      <pc:sldChg chg="addSp delSp modSp add ord modNotesTx">
        <pc:chgData name="Kevin Duffy" userId="749290342806f439" providerId="LiveId" clId="{2400B764-6C3D-4508-AFB6-159B60F5FF29}" dt="2020-05-15T14:42:39.575" v="2961" actId="20577"/>
        <pc:sldMkLst>
          <pc:docMk/>
          <pc:sldMk cId="113377657" sldId="357"/>
        </pc:sldMkLst>
        <pc:spChg chg="mod">
          <ac:chgData name="Kevin Duffy" userId="749290342806f439" providerId="LiveId" clId="{2400B764-6C3D-4508-AFB6-159B60F5FF29}" dt="2020-05-12T15:04:30.607" v="403" actId="20577"/>
          <ac:spMkLst>
            <pc:docMk/>
            <pc:sldMk cId="113377657" sldId="357"/>
            <ac:spMk id="2" creationId="{9CFB5969-9075-46B3-AAAF-5A3FF675BF4C}"/>
          </ac:spMkLst>
        </pc:spChg>
        <pc:spChg chg="del mod">
          <ac:chgData name="Kevin Duffy" userId="749290342806f439" providerId="LiveId" clId="{2400B764-6C3D-4508-AFB6-159B60F5FF29}" dt="2020-05-12T15:04:34.956" v="405"/>
          <ac:spMkLst>
            <pc:docMk/>
            <pc:sldMk cId="113377657" sldId="357"/>
            <ac:spMk id="3" creationId="{FB4CDA15-B77C-4D75-8FEE-68D51838D926}"/>
          </ac:spMkLst>
        </pc:spChg>
        <pc:spChg chg="add mod">
          <ac:chgData name="Kevin Duffy" userId="749290342806f439" providerId="LiveId" clId="{2400B764-6C3D-4508-AFB6-159B60F5FF29}" dt="2020-05-15T14:32:05.241" v="2337" actId="14100"/>
          <ac:spMkLst>
            <pc:docMk/>
            <pc:sldMk cId="113377657" sldId="357"/>
            <ac:spMk id="9" creationId="{0809CCD1-4030-4685-A94E-B33A4442F08B}"/>
          </ac:spMkLst>
        </pc:spChg>
        <pc:picChg chg="add mod modCrop">
          <ac:chgData name="Kevin Duffy" userId="749290342806f439" providerId="LiveId" clId="{2400B764-6C3D-4508-AFB6-159B60F5FF29}" dt="2020-05-15T14:31:30.518" v="2281" actId="14100"/>
          <ac:picMkLst>
            <pc:docMk/>
            <pc:sldMk cId="113377657" sldId="357"/>
            <ac:picMk id="5" creationId="{484E2289-057C-4407-8868-210E88B053AC}"/>
          </ac:picMkLst>
        </pc:picChg>
        <pc:picChg chg="add mod modCrop">
          <ac:chgData name="Kevin Duffy" userId="749290342806f439" providerId="LiveId" clId="{2400B764-6C3D-4508-AFB6-159B60F5FF29}" dt="2020-05-15T14:31:59.690" v="2334" actId="1076"/>
          <ac:picMkLst>
            <pc:docMk/>
            <pc:sldMk cId="113377657" sldId="357"/>
            <ac:picMk id="7" creationId="{D9E36787-AB2F-44F3-ADBD-6556B27B3C92}"/>
          </ac:picMkLst>
        </pc:picChg>
        <pc:picChg chg="add mod modCrop">
          <ac:chgData name="Kevin Duffy" userId="749290342806f439" providerId="LiveId" clId="{2400B764-6C3D-4508-AFB6-159B60F5FF29}" dt="2020-05-15T14:32:03.307" v="2336" actId="14100"/>
          <ac:picMkLst>
            <pc:docMk/>
            <pc:sldMk cId="113377657" sldId="357"/>
            <ac:picMk id="8" creationId="{783E4087-92EF-4677-8771-3CDFD0E945DB}"/>
          </ac:picMkLst>
        </pc:picChg>
      </pc:sldChg>
      <pc:sldChg chg="modSp add del ord">
        <pc:chgData name="Kevin Duffy" userId="749290342806f439" providerId="LiveId" clId="{2400B764-6C3D-4508-AFB6-159B60F5FF29}" dt="2020-05-15T14:42:58.362" v="2963" actId="2696"/>
        <pc:sldMkLst>
          <pc:docMk/>
          <pc:sldMk cId="499867344" sldId="358"/>
        </pc:sldMkLst>
        <pc:spChg chg="mod">
          <ac:chgData name="Kevin Duffy" userId="749290342806f439" providerId="LiveId" clId="{2400B764-6C3D-4508-AFB6-159B60F5FF29}" dt="2020-05-12T15:12:03.420" v="787" actId="20577"/>
          <ac:spMkLst>
            <pc:docMk/>
            <pc:sldMk cId="499867344" sldId="358"/>
            <ac:spMk id="2" creationId="{1D35714C-9966-4CE7-8133-B4AB56F386C7}"/>
          </ac:spMkLst>
        </pc:spChg>
        <pc:spChg chg="mod">
          <ac:chgData name="Kevin Duffy" userId="749290342806f439" providerId="LiveId" clId="{2400B764-6C3D-4508-AFB6-159B60F5FF29}" dt="2020-05-12T15:14:01.934" v="1021" actId="20577"/>
          <ac:spMkLst>
            <pc:docMk/>
            <pc:sldMk cId="499867344" sldId="358"/>
            <ac:spMk id="3" creationId="{AF7ED726-442D-43EA-8D50-B48E35E1E109}"/>
          </ac:spMkLst>
        </pc:spChg>
      </pc:sldChg>
      <pc:sldChg chg="modSp add del">
        <pc:chgData name="Kevin Duffy" userId="749290342806f439" providerId="LiveId" clId="{2400B764-6C3D-4508-AFB6-159B60F5FF29}" dt="2020-05-15T15:40:19.536" v="4714" actId="2696"/>
        <pc:sldMkLst>
          <pc:docMk/>
          <pc:sldMk cId="2760398447" sldId="359"/>
        </pc:sldMkLst>
        <pc:spChg chg="mod">
          <ac:chgData name="Kevin Duffy" userId="749290342806f439" providerId="LiveId" clId="{2400B764-6C3D-4508-AFB6-159B60F5FF29}" dt="2020-05-12T15:13:00.367" v="867" actId="20577"/>
          <ac:spMkLst>
            <pc:docMk/>
            <pc:sldMk cId="2760398447" sldId="359"/>
            <ac:spMk id="2" creationId="{F1A43FD5-D7D4-4D38-83E9-C01114242584}"/>
          </ac:spMkLst>
        </pc:spChg>
        <pc:spChg chg="mod">
          <ac:chgData name="Kevin Duffy" userId="749290342806f439" providerId="LiveId" clId="{2400B764-6C3D-4508-AFB6-159B60F5FF29}" dt="2020-05-15T15:40:16.942" v="4713" actId="20577"/>
          <ac:spMkLst>
            <pc:docMk/>
            <pc:sldMk cId="2760398447" sldId="359"/>
            <ac:spMk id="3" creationId="{CAACDCCF-D487-4719-B8B1-107581E5029F}"/>
          </ac:spMkLst>
        </pc:spChg>
      </pc:sldChg>
      <pc:sldChg chg="addSp delSp modSp add modNotesTx">
        <pc:chgData name="Kevin Duffy" userId="749290342806f439" providerId="LiveId" clId="{2400B764-6C3D-4508-AFB6-159B60F5FF29}" dt="2020-05-19T15:25:21.602" v="9185" actId="20577"/>
        <pc:sldMkLst>
          <pc:docMk/>
          <pc:sldMk cId="4181162501" sldId="360"/>
        </pc:sldMkLst>
        <pc:spChg chg="mod">
          <ac:chgData name="Kevin Duffy" userId="749290342806f439" providerId="LiveId" clId="{2400B764-6C3D-4508-AFB6-159B60F5FF29}" dt="2020-05-18T08:36:22.136" v="7107" actId="14100"/>
          <ac:spMkLst>
            <pc:docMk/>
            <pc:sldMk cId="4181162501" sldId="360"/>
            <ac:spMk id="2" creationId="{AB154889-87D4-4465-B754-6CE53968C2C7}"/>
          </ac:spMkLst>
        </pc:spChg>
        <pc:spChg chg="del">
          <ac:chgData name="Kevin Duffy" userId="749290342806f439" providerId="LiveId" clId="{2400B764-6C3D-4508-AFB6-159B60F5FF29}" dt="2020-05-15T15:57:44.365" v="5385" actId="931"/>
          <ac:spMkLst>
            <pc:docMk/>
            <pc:sldMk cId="4181162501" sldId="360"/>
            <ac:spMk id="3" creationId="{3155E330-2F1F-4A0C-943D-AC415C624DE5}"/>
          </ac:spMkLst>
        </pc:spChg>
        <pc:spChg chg="add del mod">
          <ac:chgData name="Kevin Duffy" userId="749290342806f439" providerId="LiveId" clId="{2400B764-6C3D-4508-AFB6-159B60F5FF29}" dt="2020-05-18T08:36:27.960" v="7115" actId="478"/>
          <ac:spMkLst>
            <pc:docMk/>
            <pc:sldMk cId="4181162501" sldId="360"/>
            <ac:spMk id="5" creationId="{6F70ABB8-3C5E-42AE-922D-FCF98EAFA51F}"/>
          </ac:spMkLst>
        </pc:spChg>
        <pc:spChg chg="add mod">
          <ac:chgData name="Kevin Duffy" userId="749290342806f439" providerId="LiveId" clId="{2400B764-6C3D-4508-AFB6-159B60F5FF29}" dt="2020-05-19T15:25:21.602" v="9185" actId="20577"/>
          <ac:spMkLst>
            <pc:docMk/>
            <pc:sldMk cId="4181162501" sldId="360"/>
            <ac:spMk id="9" creationId="{BECE11BF-CF2D-4A5F-8252-AA95B0B2F351}"/>
          </ac:spMkLst>
        </pc:spChg>
        <pc:spChg chg="add mod">
          <ac:chgData name="Kevin Duffy" userId="749290342806f439" providerId="LiveId" clId="{2400B764-6C3D-4508-AFB6-159B60F5FF29}" dt="2020-05-18T08:38:49.453" v="7136" actId="1076"/>
          <ac:spMkLst>
            <pc:docMk/>
            <pc:sldMk cId="4181162501" sldId="360"/>
            <ac:spMk id="11" creationId="{17493A57-9286-43D6-949B-9A0B54C5C96A}"/>
          </ac:spMkLst>
        </pc:spChg>
        <pc:spChg chg="add del mod">
          <ac:chgData name="Kevin Duffy" userId="749290342806f439" providerId="LiveId" clId="{2400B764-6C3D-4508-AFB6-159B60F5FF29}" dt="2020-05-18T08:34:11.408" v="6951" actId="478"/>
          <ac:spMkLst>
            <pc:docMk/>
            <pc:sldMk cId="4181162501" sldId="360"/>
            <ac:spMk id="12" creationId="{2DEA0251-EE3A-48B6-BFED-737373725F75}"/>
          </ac:spMkLst>
        </pc:spChg>
        <pc:spChg chg="add mod">
          <ac:chgData name="Kevin Duffy" userId="749290342806f439" providerId="LiveId" clId="{2400B764-6C3D-4508-AFB6-159B60F5FF29}" dt="2020-05-18T08:39:27.272" v="7223" actId="1076"/>
          <ac:spMkLst>
            <pc:docMk/>
            <pc:sldMk cId="4181162501" sldId="360"/>
            <ac:spMk id="13" creationId="{93BB1C90-4DFE-44BE-811C-434DB48A5058}"/>
          </ac:spMkLst>
        </pc:spChg>
        <pc:picChg chg="add del mod">
          <ac:chgData name="Kevin Duffy" userId="749290342806f439" providerId="LiveId" clId="{2400B764-6C3D-4508-AFB6-159B60F5FF29}" dt="2020-05-18T08:34:07.990" v="6949" actId="478"/>
          <ac:picMkLst>
            <pc:docMk/>
            <pc:sldMk cId="4181162501" sldId="360"/>
            <ac:picMk id="4" creationId="{9A24DB0F-AC5C-4BCE-B731-8D9C6FD265A0}"/>
          </ac:picMkLst>
        </pc:picChg>
        <pc:picChg chg="add del mod">
          <ac:chgData name="Kevin Duffy" userId="749290342806f439" providerId="LiveId" clId="{2400B764-6C3D-4508-AFB6-159B60F5FF29}" dt="2020-05-18T08:39:29.302" v="7224" actId="1076"/>
          <ac:picMkLst>
            <pc:docMk/>
            <pc:sldMk cId="4181162501" sldId="360"/>
            <ac:picMk id="6" creationId="{CFB93FCF-7994-404C-BEA3-9B1C76BA4587}"/>
          </ac:picMkLst>
        </pc:picChg>
        <pc:picChg chg="add del mod">
          <ac:chgData name="Kevin Duffy" userId="749290342806f439" providerId="LiveId" clId="{2400B764-6C3D-4508-AFB6-159B60F5FF29}" dt="2020-05-18T08:39:31.684" v="7225" actId="478"/>
          <ac:picMkLst>
            <pc:docMk/>
            <pc:sldMk cId="4181162501" sldId="360"/>
            <ac:picMk id="8" creationId="{C104D3F7-1BBC-4589-9A58-4D1E3BDE5DE8}"/>
          </ac:picMkLst>
        </pc:picChg>
        <pc:picChg chg="add mod modCrop">
          <ac:chgData name="Kevin Duffy" userId="749290342806f439" providerId="LiveId" clId="{2400B764-6C3D-4508-AFB6-159B60F5FF29}" dt="2020-05-18T08:38:46.581" v="7135" actId="14100"/>
          <ac:picMkLst>
            <pc:docMk/>
            <pc:sldMk cId="4181162501" sldId="360"/>
            <ac:picMk id="10" creationId="{92F0DC8D-7102-4F1F-A4CD-9272C0A2642A}"/>
          </ac:picMkLst>
        </pc:picChg>
      </pc:sldChg>
      <pc:sldChg chg="addSp delSp modSp add del">
        <pc:chgData name="Kevin Duffy" userId="749290342806f439" providerId="LiveId" clId="{2400B764-6C3D-4508-AFB6-159B60F5FF29}" dt="2020-05-18T13:14:30.299" v="8212" actId="2696"/>
        <pc:sldMkLst>
          <pc:docMk/>
          <pc:sldMk cId="1803890534" sldId="361"/>
        </pc:sldMkLst>
        <pc:spChg chg="mod">
          <ac:chgData name="Kevin Duffy" userId="749290342806f439" providerId="LiveId" clId="{2400B764-6C3D-4508-AFB6-159B60F5FF29}" dt="2020-05-18T13:13:45.234" v="8207" actId="20577"/>
          <ac:spMkLst>
            <pc:docMk/>
            <pc:sldMk cId="1803890534" sldId="361"/>
            <ac:spMk id="2" creationId="{0F58FDDD-2939-46DD-A22D-57096B3CB1EC}"/>
          </ac:spMkLst>
        </pc:spChg>
        <pc:spChg chg="del">
          <ac:chgData name="Kevin Duffy" userId="749290342806f439" providerId="LiveId" clId="{2400B764-6C3D-4508-AFB6-159B60F5FF29}" dt="2020-05-15T15:54:56.955" v="5375"/>
          <ac:spMkLst>
            <pc:docMk/>
            <pc:sldMk cId="1803890534" sldId="361"/>
            <ac:spMk id="3" creationId="{0A3C5448-B3C9-4AE4-83DF-54859FF1BADE}"/>
          </ac:spMkLst>
        </pc:spChg>
        <pc:spChg chg="add mod">
          <ac:chgData name="Kevin Duffy" userId="749290342806f439" providerId="LiveId" clId="{2400B764-6C3D-4508-AFB6-159B60F5FF29}" dt="2020-05-18T13:14:07.347" v="8211" actId="14100"/>
          <ac:spMkLst>
            <pc:docMk/>
            <pc:sldMk cId="1803890534" sldId="361"/>
            <ac:spMk id="4" creationId="{DE655AFC-A753-45FA-8F41-E186A6F445E7}"/>
          </ac:spMkLst>
        </pc:spChg>
        <pc:spChg chg="add del mod">
          <ac:chgData name="Kevin Duffy" userId="749290342806f439" providerId="LiveId" clId="{2400B764-6C3D-4508-AFB6-159B60F5FF29}" dt="2020-05-18T13:13:50.595" v="8208" actId="478"/>
          <ac:spMkLst>
            <pc:docMk/>
            <pc:sldMk cId="1803890534" sldId="361"/>
            <ac:spMk id="6" creationId="{A08B9BAA-CBA9-498C-949B-E09A68CBEBB1}"/>
          </ac:spMkLst>
        </pc:spChg>
        <pc:spChg chg="add del mod">
          <ac:chgData name="Kevin Duffy" userId="749290342806f439" providerId="LiveId" clId="{2400B764-6C3D-4508-AFB6-159B60F5FF29}" dt="2020-05-18T13:13:50.595" v="8208" actId="478"/>
          <ac:spMkLst>
            <pc:docMk/>
            <pc:sldMk cId="1803890534" sldId="361"/>
            <ac:spMk id="7" creationId="{65703328-6177-4BD9-B23F-D12AC4E3522B}"/>
          </ac:spMkLst>
        </pc:spChg>
        <pc:spChg chg="add del mod">
          <ac:chgData name="Kevin Duffy" userId="749290342806f439" providerId="LiveId" clId="{2400B764-6C3D-4508-AFB6-159B60F5FF29}" dt="2020-05-18T13:13:53.934" v="8209" actId="478"/>
          <ac:spMkLst>
            <pc:docMk/>
            <pc:sldMk cId="1803890534" sldId="361"/>
            <ac:spMk id="9" creationId="{E8239C90-EA38-4F38-9731-534D98ECC2FC}"/>
          </ac:spMkLst>
        </pc:spChg>
        <pc:picChg chg="add del mod modCrop">
          <ac:chgData name="Kevin Duffy" userId="749290342806f439" providerId="LiveId" clId="{2400B764-6C3D-4508-AFB6-159B60F5FF29}" dt="2020-05-18T13:13:50.595" v="8208" actId="478"/>
          <ac:picMkLst>
            <pc:docMk/>
            <pc:sldMk cId="1803890534" sldId="361"/>
            <ac:picMk id="3" creationId="{68CEB729-123C-43C2-9E10-AB291043FDFF}"/>
          </ac:picMkLst>
        </pc:picChg>
        <pc:picChg chg="add del mod">
          <ac:chgData name="Kevin Duffy" userId="749290342806f439" providerId="LiveId" clId="{2400B764-6C3D-4508-AFB6-159B60F5FF29}" dt="2020-05-18T13:13:50.595" v="8208" actId="478"/>
          <ac:picMkLst>
            <pc:docMk/>
            <pc:sldMk cId="1803890534" sldId="361"/>
            <ac:picMk id="5" creationId="{723D3CE4-6D59-4D24-B256-BC1D6D0E53C9}"/>
          </ac:picMkLst>
        </pc:picChg>
      </pc:sldChg>
      <pc:sldChg chg="modSp add del">
        <pc:chgData name="Kevin Duffy" userId="749290342806f439" providerId="LiveId" clId="{2400B764-6C3D-4508-AFB6-159B60F5FF29}" dt="2020-05-18T08:54:14.465" v="7627" actId="2696"/>
        <pc:sldMkLst>
          <pc:docMk/>
          <pc:sldMk cId="3830338381" sldId="362"/>
        </pc:sldMkLst>
        <pc:spChg chg="mod">
          <ac:chgData name="Kevin Duffy" userId="749290342806f439" providerId="LiveId" clId="{2400B764-6C3D-4508-AFB6-159B60F5FF29}" dt="2020-05-12T15:15:24.512" v="1109" actId="20577"/>
          <ac:spMkLst>
            <pc:docMk/>
            <pc:sldMk cId="3830338381" sldId="362"/>
            <ac:spMk id="2" creationId="{2AC04BF4-A3D8-42BD-BD3E-C6C6AA367B75}"/>
          </ac:spMkLst>
        </pc:spChg>
        <pc:spChg chg="mod">
          <ac:chgData name="Kevin Duffy" userId="749290342806f439" providerId="LiveId" clId="{2400B764-6C3D-4508-AFB6-159B60F5FF29}" dt="2020-05-18T08:43:19.051" v="7310" actId="20577"/>
          <ac:spMkLst>
            <pc:docMk/>
            <pc:sldMk cId="3830338381" sldId="362"/>
            <ac:spMk id="3" creationId="{54863E82-699C-4987-8349-32FEB3FAFB6F}"/>
          </ac:spMkLst>
        </pc:spChg>
      </pc:sldChg>
      <pc:sldChg chg="modSp add">
        <pc:chgData name="Kevin Duffy" userId="749290342806f439" providerId="LiveId" clId="{2400B764-6C3D-4508-AFB6-159B60F5FF29}" dt="2020-05-15T14:01:33.488" v="1544" actId="20577"/>
        <pc:sldMkLst>
          <pc:docMk/>
          <pc:sldMk cId="55725063" sldId="363"/>
        </pc:sldMkLst>
        <pc:spChg chg="mod">
          <ac:chgData name="Kevin Duffy" userId="749290342806f439" providerId="LiveId" clId="{2400B764-6C3D-4508-AFB6-159B60F5FF29}" dt="2020-05-15T14:00:35.528" v="1516" actId="20577"/>
          <ac:spMkLst>
            <pc:docMk/>
            <pc:sldMk cId="55725063" sldId="363"/>
            <ac:spMk id="3" creationId="{538DFCAB-F1BC-489A-8035-883743329D87}"/>
          </ac:spMkLst>
        </pc:spChg>
        <pc:spChg chg="mod">
          <ac:chgData name="Kevin Duffy" userId="749290342806f439" providerId="LiveId" clId="{2400B764-6C3D-4508-AFB6-159B60F5FF29}" dt="2020-05-15T14:01:33.488" v="1544" actId="20577"/>
          <ac:spMkLst>
            <pc:docMk/>
            <pc:sldMk cId="55725063" sldId="363"/>
            <ac:spMk id="8" creationId="{57B1D7D7-D2D8-48D9-9179-79AE0EF72EEA}"/>
          </ac:spMkLst>
        </pc:spChg>
        <pc:picChg chg="mod">
          <ac:chgData name="Kevin Duffy" userId="749290342806f439" providerId="LiveId" clId="{2400B764-6C3D-4508-AFB6-159B60F5FF29}" dt="2020-05-15T14:00:48.085" v="1521" actId="1076"/>
          <ac:picMkLst>
            <pc:docMk/>
            <pc:sldMk cId="55725063" sldId="363"/>
            <ac:picMk id="7" creationId="{F96DCBF9-57B9-4AB5-AC2A-554D496AE20A}"/>
          </ac:picMkLst>
        </pc:picChg>
      </pc:sldChg>
      <pc:sldChg chg="modSp add modNotesTx">
        <pc:chgData name="Kevin Duffy" userId="749290342806f439" providerId="LiveId" clId="{2400B764-6C3D-4508-AFB6-159B60F5FF29}" dt="2020-05-18T09:06:06.942" v="7976" actId="113"/>
        <pc:sldMkLst>
          <pc:docMk/>
          <pc:sldMk cId="2553509327" sldId="364"/>
        </pc:sldMkLst>
        <pc:spChg chg="mod">
          <ac:chgData name="Kevin Duffy" userId="749290342806f439" providerId="LiveId" clId="{2400B764-6C3D-4508-AFB6-159B60F5FF29}" dt="2020-05-15T13:59:18.932" v="1472" actId="1076"/>
          <ac:spMkLst>
            <pc:docMk/>
            <pc:sldMk cId="2553509327" sldId="364"/>
            <ac:spMk id="9" creationId="{00000000-0000-0000-0000-000000000000}"/>
          </ac:spMkLst>
        </pc:spChg>
        <pc:spChg chg="mod">
          <ac:chgData name="Kevin Duffy" userId="749290342806f439" providerId="LiveId" clId="{2400B764-6C3D-4508-AFB6-159B60F5FF29}" dt="2020-05-15T14:00:05.840" v="1485" actId="1076"/>
          <ac:spMkLst>
            <pc:docMk/>
            <pc:sldMk cId="2553509327" sldId="364"/>
            <ac:spMk id="10" creationId="{00000000-0000-0000-0000-000000000000}"/>
          </ac:spMkLst>
        </pc:spChg>
        <pc:spChg chg="mod">
          <ac:chgData name="Kevin Duffy" userId="749290342806f439" providerId="LiveId" clId="{2400B764-6C3D-4508-AFB6-159B60F5FF29}" dt="2020-05-15T13:59:25.530" v="1474" actId="1076"/>
          <ac:spMkLst>
            <pc:docMk/>
            <pc:sldMk cId="2553509327" sldId="364"/>
            <ac:spMk id="19" creationId="{537B5302-9FB8-4BED-ACEB-4E592D4C252B}"/>
          </ac:spMkLst>
        </pc:spChg>
        <pc:spChg chg="mod">
          <ac:chgData name="Kevin Duffy" userId="749290342806f439" providerId="LiveId" clId="{2400B764-6C3D-4508-AFB6-159B60F5FF29}" dt="2020-05-15T13:59:52.609" v="1483" actId="1076"/>
          <ac:spMkLst>
            <pc:docMk/>
            <pc:sldMk cId="2553509327" sldId="364"/>
            <ac:spMk id="24" creationId="{FAFF5CF9-5350-4E2E-B6F8-5C0E22EBE5CD}"/>
          </ac:spMkLst>
        </pc:spChg>
        <pc:spChg chg="mod">
          <ac:chgData name="Kevin Duffy" userId="749290342806f439" providerId="LiveId" clId="{2400B764-6C3D-4508-AFB6-159B60F5FF29}" dt="2020-05-18T09:06:06.942" v="7976" actId="113"/>
          <ac:spMkLst>
            <pc:docMk/>
            <pc:sldMk cId="2553509327" sldId="364"/>
            <ac:spMk id="25" creationId="{B94CDA93-975A-4866-B2BF-2991A4CDF52F}"/>
          </ac:spMkLst>
        </pc:spChg>
        <pc:picChg chg="mod">
          <ac:chgData name="Kevin Duffy" userId="749290342806f439" providerId="LiveId" clId="{2400B764-6C3D-4508-AFB6-159B60F5FF29}" dt="2020-05-15T13:59:13.969" v="1471" actId="14100"/>
          <ac:picMkLst>
            <pc:docMk/>
            <pc:sldMk cId="2553509327" sldId="364"/>
            <ac:picMk id="5" creationId="{00000000-0000-0000-0000-000000000000}"/>
          </ac:picMkLst>
        </pc:picChg>
        <pc:picChg chg="mod">
          <ac:chgData name="Kevin Duffy" userId="749290342806f439" providerId="LiveId" clId="{2400B764-6C3D-4508-AFB6-159B60F5FF29}" dt="2020-05-15T14:00:05.840" v="1485" actId="1076"/>
          <ac:picMkLst>
            <pc:docMk/>
            <pc:sldMk cId="2553509327" sldId="364"/>
            <ac:picMk id="8" creationId="{00000000-0000-0000-0000-000000000000}"/>
          </ac:picMkLst>
        </pc:picChg>
        <pc:picChg chg="mod">
          <ac:chgData name="Kevin Duffy" userId="749290342806f439" providerId="LiveId" clId="{2400B764-6C3D-4508-AFB6-159B60F5FF29}" dt="2020-05-15T13:58:46.826" v="1462" actId="14100"/>
          <ac:picMkLst>
            <pc:docMk/>
            <pc:sldMk cId="2553509327" sldId="364"/>
            <ac:picMk id="14" creationId="{C6E40A56-1055-477C-BEBC-8F99B1EF1930}"/>
          </ac:picMkLst>
        </pc:picChg>
        <pc:picChg chg="mod">
          <ac:chgData name="Kevin Duffy" userId="749290342806f439" providerId="LiveId" clId="{2400B764-6C3D-4508-AFB6-159B60F5FF29}" dt="2020-05-15T14:00:01.079" v="1484" actId="1076"/>
          <ac:picMkLst>
            <pc:docMk/>
            <pc:sldMk cId="2553509327" sldId="364"/>
            <ac:picMk id="20" creationId="{C5D6BC49-9BBC-4D94-9278-DC081555E771}"/>
          </ac:picMkLst>
        </pc:picChg>
        <pc:picChg chg="mod">
          <ac:chgData name="Kevin Duffy" userId="749290342806f439" providerId="LiveId" clId="{2400B764-6C3D-4508-AFB6-159B60F5FF29}" dt="2020-05-15T13:59:48.808" v="1482" actId="1076"/>
          <ac:picMkLst>
            <pc:docMk/>
            <pc:sldMk cId="2553509327" sldId="364"/>
            <ac:picMk id="23" creationId="{1730B059-CD8C-40AC-9B40-B8020E1239AB}"/>
          </ac:picMkLst>
        </pc:picChg>
      </pc:sldChg>
      <pc:sldChg chg="modSp add modNotesTx">
        <pc:chgData name="Kevin Duffy" userId="749290342806f439" providerId="LiveId" clId="{2400B764-6C3D-4508-AFB6-159B60F5FF29}" dt="2020-05-18T13:02:15.846" v="8054" actId="20577"/>
        <pc:sldMkLst>
          <pc:docMk/>
          <pc:sldMk cId="2882182499" sldId="365"/>
        </pc:sldMkLst>
        <pc:spChg chg="mod">
          <ac:chgData name="Kevin Duffy" userId="749290342806f439" providerId="LiveId" clId="{2400B764-6C3D-4508-AFB6-159B60F5FF29}" dt="2020-05-18T13:02:15.846" v="8054" actId="20577"/>
          <ac:spMkLst>
            <pc:docMk/>
            <pc:sldMk cId="2882182499" sldId="365"/>
            <ac:spMk id="3" creationId="{9C673C92-B480-425B-9F60-5BB72A0ADE28}"/>
          </ac:spMkLst>
        </pc:spChg>
        <pc:spChg chg="mod">
          <ac:chgData name="Kevin Duffy" userId="749290342806f439" providerId="LiveId" clId="{2400B764-6C3D-4508-AFB6-159B60F5FF29}" dt="2020-05-15T15:43:13.525" v="4834" actId="403"/>
          <ac:spMkLst>
            <pc:docMk/>
            <pc:sldMk cId="2882182499" sldId="365"/>
            <ac:spMk id="16" creationId="{9136ED7B-C3BA-497B-BD5F-DE93254A9BE9}"/>
          </ac:spMkLst>
        </pc:spChg>
        <pc:spChg chg="mod">
          <ac:chgData name="Kevin Duffy" userId="749290342806f439" providerId="LiveId" clId="{2400B764-6C3D-4508-AFB6-159B60F5FF29}" dt="2020-05-15T15:43:22.155" v="4836" actId="255"/>
          <ac:spMkLst>
            <pc:docMk/>
            <pc:sldMk cId="2882182499" sldId="365"/>
            <ac:spMk id="17" creationId="{378FB76E-1937-4EEC-8604-C0E3929C69DA}"/>
          </ac:spMkLst>
        </pc:spChg>
        <pc:picChg chg="mod">
          <ac:chgData name="Kevin Duffy" userId="749290342806f439" providerId="LiveId" clId="{2400B764-6C3D-4508-AFB6-159B60F5FF29}" dt="2020-05-15T15:42:06.806" v="4801" actId="14100"/>
          <ac:picMkLst>
            <pc:docMk/>
            <pc:sldMk cId="2882182499" sldId="365"/>
            <ac:picMk id="7" creationId="{D168CC40-E3EC-4F10-8139-9C1AD8ADDBAD}"/>
          </ac:picMkLst>
        </pc:picChg>
        <pc:picChg chg="mod">
          <ac:chgData name="Kevin Duffy" userId="749290342806f439" providerId="LiveId" clId="{2400B764-6C3D-4508-AFB6-159B60F5FF29}" dt="2020-05-15T15:42:21.523" v="4807" actId="1076"/>
          <ac:picMkLst>
            <pc:docMk/>
            <pc:sldMk cId="2882182499" sldId="365"/>
            <ac:picMk id="13" creationId="{22DC9024-E9E9-436F-8650-C40A128C3E31}"/>
          </ac:picMkLst>
        </pc:picChg>
      </pc:sldChg>
      <pc:sldChg chg="add del">
        <pc:chgData name="Kevin Duffy" userId="749290342806f439" providerId="LiveId" clId="{2400B764-6C3D-4508-AFB6-159B60F5FF29}" dt="2020-05-15T13:53:39.321" v="1365" actId="2696"/>
        <pc:sldMkLst>
          <pc:docMk/>
          <pc:sldMk cId="2419546857" sldId="366"/>
        </pc:sldMkLst>
      </pc:sldChg>
      <pc:sldChg chg="add addCm modCm modNotesTx">
        <pc:chgData name="Kevin Duffy" userId="749290342806f439" providerId="LiveId" clId="{2400B764-6C3D-4508-AFB6-159B60F5FF29}" dt="2020-05-15T14:10:36.668" v="1915" actId="20577"/>
        <pc:sldMkLst>
          <pc:docMk/>
          <pc:sldMk cId="2676343953" sldId="366"/>
        </pc:sldMkLst>
      </pc:sldChg>
      <pc:sldChg chg="addSp delSp modSp add modNotesTx">
        <pc:chgData name="Kevin Duffy" userId="749290342806f439" providerId="LiveId" clId="{2400B764-6C3D-4508-AFB6-159B60F5FF29}" dt="2020-05-18T13:54:54.499" v="8690" actId="1038"/>
        <pc:sldMkLst>
          <pc:docMk/>
          <pc:sldMk cId="2122891256" sldId="367"/>
        </pc:sldMkLst>
        <pc:spChg chg="mod">
          <ac:chgData name="Kevin Duffy" userId="749290342806f439" providerId="LiveId" clId="{2400B764-6C3D-4508-AFB6-159B60F5FF29}" dt="2020-05-15T15:48:48.769" v="4999" actId="1076"/>
          <ac:spMkLst>
            <pc:docMk/>
            <pc:sldMk cId="2122891256" sldId="367"/>
            <ac:spMk id="2" creationId="{D959E6FE-6EC6-416A-95B0-F6C54645B26D}"/>
          </ac:spMkLst>
        </pc:spChg>
        <pc:spChg chg="del">
          <ac:chgData name="Kevin Duffy" userId="749290342806f439" providerId="LiveId" clId="{2400B764-6C3D-4508-AFB6-159B60F5FF29}" dt="2020-05-15T14:36:27.775" v="2536"/>
          <ac:spMkLst>
            <pc:docMk/>
            <pc:sldMk cId="2122891256" sldId="367"/>
            <ac:spMk id="3" creationId="{174A5369-32D3-402F-8FCD-9AB0D3255ADB}"/>
          </ac:spMkLst>
        </pc:spChg>
        <pc:spChg chg="add del mod">
          <ac:chgData name="Kevin Duffy" userId="749290342806f439" providerId="LiveId" clId="{2400B764-6C3D-4508-AFB6-159B60F5FF29}" dt="2020-05-15T15:47:04.569" v="4912" actId="478"/>
          <ac:spMkLst>
            <pc:docMk/>
            <pc:sldMk cId="2122891256" sldId="367"/>
            <ac:spMk id="6" creationId="{2FC53238-5C9E-4936-AACD-894BDFD0D575}"/>
          </ac:spMkLst>
        </pc:spChg>
        <pc:spChg chg="add mod">
          <ac:chgData name="Kevin Duffy" userId="749290342806f439" providerId="LiveId" clId="{2400B764-6C3D-4508-AFB6-159B60F5FF29}" dt="2020-05-18T13:54:45.243" v="8680" actId="1076"/>
          <ac:spMkLst>
            <pc:docMk/>
            <pc:sldMk cId="2122891256" sldId="367"/>
            <ac:spMk id="8" creationId="{642E96AF-6552-493D-8111-00202F77465E}"/>
          </ac:spMkLst>
        </pc:spChg>
        <pc:picChg chg="add del mod">
          <ac:chgData name="Kevin Duffy" userId="749290342806f439" providerId="LiveId" clId="{2400B764-6C3D-4508-AFB6-159B60F5FF29}" dt="2020-05-18T13:54:12.358" v="8672" actId="478"/>
          <ac:picMkLst>
            <pc:docMk/>
            <pc:sldMk cId="2122891256" sldId="367"/>
            <ac:picMk id="3" creationId="{65CAD4E4-314C-4E4B-9A57-C9D41577F95A}"/>
          </ac:picMkLst>
        </pc:picChg>
        <pc:picChg chg="add mod modCrop">
          <ac:chgData name="Kevin Duffy" userId="749290342806f439" providerId="LiveId" clId="{2400B764-6C3D-4508-AFB6-159B60F5FF29}" dt="2020-05-18T13:11:32.268" v="8170" actId="1076"/>
          <ac:picMkLst>
            <pc:docMk/>
            <pc:sldMk cId="2122891256" sldId="367"/>
            <ac:picMk id="4" creationId="{D984E34B-2298-40BA-B0A7-92B0381497F3}"/>
          </ac:picMkLst>
        </pc:picChg>
        <pc:picChg chg="add mod">
          <ac:chgData name="Kevin Duffy" userId="749290342806f439" providerId="LiveId" clId="{2400B764-6C3D-4508-AFB6-159B60F5FF29}" dt="2020-05-18T13:54:42.351" v="8679" actId="1076"/>
          <ac:picMkLst>
            <pc:docMk/>
            <pc:sldMk cId="2122891256" sldId="367"/>
            <ac:picMk id="5" creationId="{2DEBB652-05AD-48FC-8F0B-495B96C54F42}"/>
          </ac:picMkLst>
        </pc:picChg>
        <pc:picChg chg="add mod">
          <ac:chgData name="Kevin Duffy" userId="749290342806f439" providerId="LiveId" clId="{2400B764-6C3D-4508-AFB6-159B60F5FF29}" dt="2020-05-18T13:54:47.289" v="8681" actId="1076"/>
          <ac:picMkLst>
            <pc:docMk/>
            <pc:sldMk cId="2122891256" sldId="367"/>
            <ac:picMk id="6" creationId="{DD7C55FF-BFB5-4A8D-BD22-C135746AFF89}"/>
          </ac:picMkLst>
        </pc:picChg>
        <pc:picChg chg="add del mod modCrop">
          <ac:chgData name="Kevin Duffy" userId="749290342806f439" providerId="LiveId" clId="{2400B764-6C3D-4508-AFB6-159B60F5FF29}" dt="2020-05-18T07:16:32.211" v="5631" actId="478"/>
          <ac:picMkLst>
            <pc:docMk/>
            <pc:sldMk cId="2122891256" sldId="367"/>
            <ac:picMk id="7" creationId="{60C30621-AE56-402E-B7FA-E6A3EC889041}"/>
          </ac:picMkLst>
        </pc:picChg>
        <pc:picChg chg="add mod">
          <ac:chgData name="Kevin Duffy" userId="749290342806f439" providerId="LiveId" clId="{2400B764-6C3D-4508-AFB6-159B60F5FF29}" dt="2020-05-18T13:54:54.499" v="8690" actId="1038"/>
          <ac:picMkLst>
            <pc:docMk/>
            <pc:sldMk cId="2122891256" sldId="367"/>
            <ac:picMk id="7" creationId="{FA89934D-1A3C-438A-9D19-EC62A8EB0D64}"/>
          </ac:picMkLst>
        </pc:picChg>
      </pc:sldChg>
      <pc:sldChg chg="addSp delSp modSp add del">
        <pc:chgData name="Kevin Duffy" userId="749290342806f439" providerId="LiveId" clId="{2400B764-6C3D-4508-AFB6-159B60F5FF29}" dt="2020-05-15T15:40:31.495" v="4716" actId="2696"/>
        <pc:sldMkLst>
          <pc:docMk/>
          <pc:sldMk cId="116390565" sldId="368"/>
        </pc:sldMkLst>
        <pc:picChg chg="add del mod">
          <ac:chgData name="Kevin Duffy" userId="749290342806f439" providerId="LiveId" clId="{2400B764-6C3D-4508-AFB6-159B60F5FF29}" dt="2020-05-15T15:26:58.505" v="4115" actId="478"/>
          <ac:picMkLst>
            <pc:docMk/>
            <pc:sldMk cId="116390565" sldId="368"/>
            <ac:picMk id="4" creationId="{DF410A16-DE27-4FC5-B4B9-2EDAB2F543EA}"/>
          </ac:picMkLst>
        </pc:picChg>
        <pc:picChg chg="add mod">
          <ac:chgData name="Kevin Duffy" userId="749290342806f439" providerId="LiveId" clId="{2400B764-6C3D-4508-AFB6-159B60F5FF29}" dt="2020-05-15T15:37:18.197" v="4503" actId="1076"/>
          <ac:picMkLst>
            <pc:docMk/>
            <pc:sldMk cId="116390565" sldId="368"/>
            <ac:picMk id="5" creationId="{7C22358D-CBE6-4589-BE4C-5FC01F8D432B}"/>
          </ac:picMkLst>
        </pc:picChg>
      </pc:sldChg>
      <pc:sldChg chg="modSp add del">
        <pc:chgData name="Kevin Duffy" userId="749290342806f439" providerId="LiveId" clId="{2400B764-6C3D-4508-AFB6-159B60F5FF29}" dt="2020-05-15T14:13:32.060" v="2061" actId="2696"/>
        <pc:sldMkLst>
          <pc:docMk/>
          <pc:sldMk cId="2298814954" sldId="368"/>
        </pc:sldMkLst>
        <pc:spChg chg="mod">
          <ac:chgData name="Kevin Duffy" userId="749290342806f439" providerId="LiveId" clId="{2400B764-6C3D-4508-AFB6-159B60F5FF29}" dt="2020-05-15T14:13:19.660" v="2010" actId="20577"/>
          <ac:spMkLst>
            <pc:docMk/>
            <pc:sldMk cId="2298814954" sldId="368"/>
            <ac:spMk id="2" creationId="{9F5258C0-F709-4B83-8045-2A51E87CBDD3}"/>
          </ac:spMkLst>
        </pc:spChg>
      </pc:sldChg>
      <pc:sldChg chg="addSp delSp modSp add ord modNotesTx">
        <pc:chgData name="Kevin Duffy" userId="749290342806f439" providerId="LiveId" clId="{2400B764-6C3D-4508-AFB6-159B60F5FF29}" dt="2020-05-15T15:45:19.020" v="4903" actId="20577"/>
        <pc:sldMkLst>
          <pc:docMk/>
          <pc:sldMk cId="1081797676" sldId="369"/>
        </pc:sldMkLst>
        <pc:spChg chg="mod">
          <ac:chgData name="Kevin Duffy" userId="749290342806f439" providerId="LiveId" clId="{2400B764-6C3D-4508-AFB6-159B60F5FF29}" dt="2020-05-15T14:43:21.104" v="2988" actId="20577"/>
          <ac:spMkLst>
            <pc:docMk/>
            <pc:sldMk cId="1081797676" sldId="369"/>
            <ac:spMk id="2" creationId="{9B4EB22E-8DB5-4A24-AA1D-3887567850C7}"/>
          </ac:spMkLst>
        </pc:spChg>
        <pc:spChg chg="del">
          <ac:chgData name="Kevin Duffy" userId="749290342806f439" providerId="LiveId" clId="{2400B764-6C3D-4508-AFB6-159B60F5FF29}" dt="2020-05-15T15:00:57.983" v="3307"/>
          <ac:spMkLst>
            <pc:docMk/>
            <pc:sldMk cId="1081797676" sldId="369"/>
            <ac:spMk id="3" creationId="{48661213-2C4E-4C7F-8A9A-E9D770AD7148}"/>
          </ac:spMkLst>
        </pc:spChg>
        <pc:spChg chg="add mod">
          <ac:chgData name="Kevin Duffy" userId="749290342806f439" providerId="LiveId" clId="{2400B764-6C3D-4508-AFB6-159B60F5FF29}" dt="2020-05-15T15:05:38.084" v="3419" actId="1076"/>
          <ac:spMkLst>
            <pc:docMk/>
            <pc:sldMk cId="1081797676" sldId="369"/>
            <ac:spMk id="7" creationId="{DC426EB8-9D68-4228-873B-2BAB2E989653}"/>
          </ac:spMkLst>
        </pc:spChg>
        <pc:spChg chg="add mod">
          <ac:chgData name="Kevin Duffy" userId="749290342806f439" providerId="LiveId" clId="{2400B764-6C3D-4508-AFB6-159B60F5FF29}" dt="2020-05-15T15:06:41.988" v="3512" actId="404"/>
          <ac:spMkLst>
            <pc:docMk/>
            <pc:sldMk cId="1081797676" sldId="369"/>
            <ac:spMk id="8" creationId="{397CA0F1-EA7A-4462-9D1C-8D74BE66F2F4}"/>
          </ac:spMkLst>
        </pc:spChg>
        <pc:spChg chg="add mod">
          <ac:chgData name="Kevin Duffy" userId="749290342806f439" providerId="LiveId" clId="{2400B764-6C3D-4508-AFB6-159B60F5FF29}" dt="2020-05-15T15:07:14.040" v="3580" actId="1076"/>
          <ac:spMkLst>
            <pc:docMk/>
            <pc:sldMk cId="1081797676" sldId="369"/>
            <ac:spMk id="9" creationId="{A4053586-C378-4216-B48A-8BAAFD7F0770}"/>
          </ac:spMkLst>
        </pc:spChg>
        <pc:spChg chg="add mod">
          <ac:chgData name="Kevin Duffy" userId="749290342806f439" providerId="LiveId" clId="{2400B764-6C3D-4508-AFB6-159B60F5FF29}" dt="2020-05-15T15:07:57.418" v="3733" actId="20577"/>
          <ac:spMkLst>
            <pc:docMk/>
            <pc:sldMk cId="1081797676" sldId="369"/>
            <ac:spMk id="10" creationId="{C3197CAB-CCB7-4F6E-B10B-4D7042D9B8FF}"/>
          </ac:spMkLst>
        </pc:spChg>
        <pc:picChg chg="add mod">
          <ac:chgData name="Kevin Duffy" userId="749290342806f439" providerId="LiveId" clId="{2400B764-6C3D-4508-AFB6-159B60F5FF29}" dt="2020-05-15T15:06:02.911" v="3448" actId="1076"/>
          <ac:picMkLst>
            <pc:docMk/>
            <pc:sldMk cId="1081797676" sldId="369"/>
            <ac:picMk id="4" creationId="{25ED2612-87E5-453E-A718-455D58EE600B}"/>
          </ac:picMkLst>
        </pc:picChg>
        <pc:picChg chg="add mod modCrop">
          <ac:chgData name="Kevin Duffy" userId="749290342806f439" providerId="LiveId" clId="{2400B764-6C3D-4508-AFB6-159B60F5FF29}" dt="2020-05-15T15:05:47.873" v="3424" actId="1076"/>
          <ac:picMkLst>
            <pc:docMk/>
            <pc:sldMk cId="1081797676" sldId="369"/>
            <ac:picMk id="5" creationId="{A23FF8F4-C0A2-4148-B905-DE87146583EE}"/>
          </ac:picMkLst>
        </pc:picChg>
        <pc:picChg chg="add mod modCrop">
          <ac:chgData name="Kevin Duffy" userId="749290342806f439" providerId="LiveId" clId="{2400B764-6C3D-4508-AFB6-159B60F5FF29}" dt="2020-05-15T15:05:39.715" v="3420" actId="1076"/>
          <ac:picMkLst>
            <pc:docMk/>
            <pc:sldMk cId="1081797676" sldId="369"/>
            <ac:picMk id="6" creationId="{5C34D85C-1E29-4FA1-B3A6-062B841B3BDB}"/>
          </ac:picMkLst>
        </pc:picChg>
      </pc:sldChg>
      <pc:sldChg chg="addSp modSp add del ord addCm modCm modNotesTx">
        <pc:chgData name="Kevin Duffy" userId="749290342806f439" providerId="LiveId" clId="{2400B764-6C3D-4508-AFB6-159B60F5FF29}" dt="2020-05-18T08:04:50.572" v="6371" actId="2696"/>
        <pc:sldMkLst>
          <pc:docMk/>
          <pc:sldMk cId="1413802914" sldId="370"/>
        </pc:sldMkLst>
        <pc:spChg chg="mod">
          <ac:chgData name="Kevin Duffy" userId="749290342806f439" providerId="LiveId" clId="{2400B764-6C3D-4508-AFB6-159B60F5FF29}" dt="2020-05-15T14:44:17.145" v="3005" actId="20577"/>
          <ac:spMkLst>
            <pc:docMk/>
            <pc:sldMk cId="1413802914" sldId="370"/>
            <ac:spMk id="2" creationId="{2991C0BB-8B12-4B3E-A578-477BBFEFA454}"/>
          </ac:spMkLst>
        </pc:spChg>
        <pc:picChg chg="add">
          <ac:chgData name="Kevin Duffy" userId="749290342806f439" providerId="LiveId" clId="{2400B764-6C3D-4508-AFB6-159B60F5FF29}" dt="2020-05-15T14:44:19.365" v="3006"/>
          <ac:picMkLst>
            <pc:docMk/>
            <pc:sldMk cId="1413802914" sldId="370"/>
            <ac:picMk id="4" creationId="{1DF8A96C-F1DD-4757-8C2A-A5FE31BB5ACD}"/>
          </ac:picMkLst>
        </pc:picChg>
      </pc:sldChg>
      <pc:sldChg chg="addSp delSp modSp add modNotesTx">
        <pc:chgData name="Kevin Duffy" userId="749290342806f439" providerId="LiveId" clId="{2400B764-6C3D-4508-AFB6-159B60F5FF29}" dt="2020-05-18T08:28:47.779" v="6794" actId="1076"/>
        <pc:sldMkLst>
          <pc:docMk/>
          <pc:sldMk cId="1341451439" sldId="371"/>
        </pc:sldMkLst>
        <pc:spChg chg="mod">
          <ac:chgData name="Kevin Duffy" userId="749290342806f439" providerId="LiveId" clId="{2400B764-6C3D-4508-AFB6-159B60F5FF29}" dt="2020-05-15T14:53:17.278" v="3237" actId="1076"/>
          <ac:spMkLst>
            <pc:docMk/>
            <pc:sldMk cId="1341451439" sldId="371"/>
            <ac:spMk id="2" creationId="{DB665314-C13A-4493-87D8-2E90C75FD0EA}"/>
          </ac:spMkLst>
        </pc:spChg>
        <pc:spChg chg="del">
          <ac:chgData name="Kevin Duffy" userId="749290342806f439" providerId="LiveId" clId="{2400B764-6C3D-4508-AFB6-159B60F5FF29}" dt="2020-05-15T15:22:53.394" v="3901"/>
          <ac:spMkLst>
            <pc:docMk/>
            <pc:sldMk cId="1341451439" sldId="371"/>
            <ac:spMk id="3" creationId="{6CFDDAE3-1E07-445E-859F-87F509745D4D}"/>
          </ac:spMkLst>
        </pc:spChg>
        <pc:spChg chg="add mod">
          <ac:chgData name="Kevin Duffy" userId="749290342806f439" providerId="LiveId" clId="{2400B764-6C3D-4508-AFB6-159B60F5FF29}" dt="2020-05-18T08:04:26.639" v="6370" actId="1076"/>
          <ac:spMkLst>
            <pc:docMk/>
            <pc:sldMk cId="1341451439" sldId="371"/>
            <ac:spMk id="6" creationId="{4244EF49-283C-419F-BAC2-4ED4EC9736F9}"/>
          </ac:spMkLst>
        </pc:spChg>
        <pc:spChg chg="add mod">
          <ac:chgData name="Kevin Duffy" userId="749290342806f439" providerId="LiveId" clId="{2400B764-6C3D-4508-AFB6-159B60F5FF29}" dt="2020-05-18T08:28:47.779" v="6794" actId="1076"/>
          <ac:spMkLst>
            <pc:docMk/>
            <pc:sldMk cId="1341451439" sldId="371"/>
            <ac:spMk id="8" creationId="{BB1BD6B1-5174-4D8A-9411-D97C83352275}"/>
          </ac:spMkLst>
        </pc:spChg>
        <pc:spChg chg="add mod">
          <ac:chgData name="Kevin Duffy" userId="749290342806f439" providerId="LiveId" clId="{2400B764-6C3D-4508-AFB6-159B60F5FF29}" dt="2020-05-18T08:28:44.343" v="6793" actId="1076"/>
          <ac:spMkLst>
            <pc:docMk/>
            <pc:sldMk cId="1341451439" sldId="371"/>
            <ac:spMk id="12" creationId="{1AA1BDB5-3054-411B-A918-AD9DF4B84898}"/>
          </ac:spMkLst>
        </pc:spChg>
        <pc:picChg chg="add mod modCrop">
          <ac:chgData name="Kevin Duffy" userId="749290342806f439" providerId="LiveId" clId="{2400B764-6C3D-4508-AFB6-159B60F5FF29}" dt="2020-05-18T08:28:39.637" v="6792" actId="14100"/>
          <ac:picMkLst>
            <pc:docMk/>
            <pc:sldMk cId="1341451439" sldId="371"/>
            <ac:picMk id="3" creationId="{145C7316-8C05-48AD-882F-826DF22E2EB6}"/>
          </ac:picMkLst>
        </pc:picChg>
        <pc:picChg chg="add mod">
          <ac:chgData name="Kevin Duffy" userId="749290342806f439" providerId="LiveId" clId="{2400B764-6C3D-4508-AFB6-159B60F5FF29}" dt="2020-05-18T07:54:05.683" v="6325" actId="1076"/>
          <ac:picMkLst>
            <pc:docMk/>
            <pc:sldMk cId="1341451439" sldId="371"/>
            <ac:picMk id="4" creationId="{F82E1DF5-AA60-423A-B6F2-E276362F904D}"/>
          </ac:picMkLst>
        </pc:picChg>
        <pc:picChg chg="add mod modCrop">
          <ac:chgData name="Kevin Duffy" userId="749290342806f439" providerId="LiveId" clId="{2400B764-6C3D-4508-AFB6-159B60F5FF29}" dt="2020-05-18T08:04:23.455" v="6369" actId="1076"/>
          <ac:picMkLst>
            <pc:docMk/>
            <pc:sldMk cId="1341451439" sldId="371"/>
            <ac:picMk id="5" creationId="{B0836B5F-CCAB-4885-B992-59BFCEA87A81}"/>
          </ac:picMkLst>
        </pc:picChg>
        <pc:picChg chg="add mod modCrop">
          <ac:chgData name="Kevin Duffy" userId="749290342806f439" providerId="LiveId" clId="{2400B764-6C3D-4508-AFB6-159B60F5FF29}" dt="2020-05-18T08:28:25.911" v="6789" actId="1076"/>
          <ac:picMkLst>
            <pc:docMk/>
            <pc:sldMk cId="1341451439" sldId="371"/>
            <ac:picMk id="7" creationId="{2655A3C1-4E0A-45A5-8515-CB5F1EF1421A}"/>
          </ac:picMkLst>
        </pc:picChg>
        <pc:picChg chg="add del mod">
          <ac:chgData name="Kevin Duffy" userId="749290342806f439" providerId="LiveId" clId="{2400B764-6C3D-4508-AFB6-159B60F5FF29}" dt="2020-05-18T07:52:45.512" v="6287"/>
          <ac:picMkLst>
            <pc:docMk/>
            <pc:sldMk cId="1341451439" sldId="371"/>
            <ac:picMk id="9" creationId="{1A4097A0-D784-48A5-AEB1-F115F8C7A13A}"/>
          </ac:picMkLst>
        </pc:picChg>
        <pc:picChg chg="add mod">
          <ac:chgData name="Kevin Duffy" userId="749290342806f439" providerId="LiveId" clId="{2400B764-6C3D-4508-AFB6-159B60F5FF29}" dt="2020-05-18T08:28:20.193" v="6787" actId="1076"/>
          <ac:picMkLst>
            <pc:docMk/>
            <pc:sldMk cId="1341451439" sldId="371"/>
            <ac:picMk id="10" creationId="{4C280CFC-BBA8-4B8D-BF1E-DEB9D74806CA}"/>
          </ac:picMkLst>
        </pc:picChg>
        <pc:picChg chg="add del mod modCrop">
          <ac:chgData name="Kevin Duffy" userId="749290342806f439" providerId="LiveId" clId="{2400B764-6C3D-4508-AFB6-159B60F5FF29}" dt="2020-05-18T08:02:50.330" v="6344" actId="478"/>
          <ac:picMkLst>
            <pc:docMk/>
            <pc:sldMk cId="1341451439" sldId="371"/>
            <ac:picMk id="11" creationId="{B3B8EB17-F571-4B18-A52B-B23D5F25C2E1}"/>
          </ac:picMkLst>
        </pc:picChg>
      </pc:sldChg>
      <pc:sldChg chg="addSp delSp modSp add addCm delCm modCm modNotesTx">
        <pc:chgData name="Kevin Duffy" userId="749290342806f439" providerId="LiveId" clId="{2400B764-6C3D-4508-AFB6-159B60F5FF29}" dt="2020-05-18T15:51:58.343" v="9025"/>
        <pc:sldMkLst>
          <pc:docMk/>
          <pc:sldMk cId="542358565" sldId="372"/>
        </pc:sldMkLst>
        <pc:spChg chg="mod">
          <ac:chgData name="Kevin Duffy" userId="749290342806f439" providerId="LiveId" clId="{2400B764-6C3D-4508-AFB6-159B60F5FF29}" dt="2020-05-15T15:03:52.716" v="3359" actId="20577"/>
          <ac:spMkLst>
            <pc:docMk/>
            <pc:sldMk cId="542358565" sldId="372"/>
            <ac:spMk id="2" creationId="{A30A3555-903B-4AB6-AFFD-459F8BFDAD8C}"/>
          </ac:spMkLst>
        </pc:spChg>
        <pc:spChg chg="mod">
          <ac:chgData name="Kevin Duffy" userId="749290342806f439" providerId="LiveId" clId="{2400B764-6C3D-4508-AFB6-159B60F5FF29}" dt="2020-05-18T14:06:17.694" v="8711" actId="27636"/>
          <ac:spMkLst>
            <pc:docMk/>
            <pc:sldMk cId="542358565" sldId="372"/>
            <ac:spMk id="3" creationId="{ADA55E29-F0D2-47CD-96AC-F5E1B5536A3A}"/>
          </ac:spMkLst>
        </pc:spChg>
        <pc:picChg chg="add del mod">
          <ac:chgData name="Kevin Duffy" userId="749290342806f439" providerId="LiveId" clId="{2400B764-6C3D-4508-AFB6-159B60F5FF29}" dt="2020-05-18T07:41:39.263" v="5823" actId="478"/>
          <ac:picMkLst>
            <pc:docMk/>
            <pc:sldMk cId="542358565" sldId="372"/>
            <ac:picMk id="4" creationId="{F7A3EDEC-C24D-4EEF-B3B9-CEAEDE8EA3AC}"/>
          </ac:picMkLst>
        </pc:picChg>
        <pc:picChg chg="add del">
          <ac:chgData name="Kevin Duffy" userId="749290342806f439" providerId="LiveId" clId="{2400B764-6C3D-4508-AFB6-159B60F5FF29}" dt="2020-05-18T07:35:03.802" v="5816" actId="478"/>
          <ac:picMkLst>
            <pc:docMk/>
            <pc:sldMk cId="542358565" sldId="372"/>
            <ac:picMk id="5" creationId="{9C525544-C16E-4042-A41B-598900DDEF15}"/>
          </ac:picMkLst>
        </pc:picChg>
        <pc:picChg chg="add del mod">
          <ac:chgData name="Kevin Duffy" userId="749290342806f439" providerId="LiveId" clId="{2400B764-6C3D-4508-AFB6-159B60F5FF29}" dt="2020-05-18T15:51:58.343" v="9025"/>
          <ac:picMkLst>
            <pc:docMk/>
            <pc:sldMk cId="542358565" sldId="372"/>
            <ac:picMk id="5" creationId="{B76E0DEC-C861-48F6-8EB7-CCCB60FA8330}"/>
          </ac:picMkLst>
        </pc:picChg>
        <pc:picChg chg="add del mod">
          <ac:chgData name="Kevin Duffy" userId="749290342806f439" providerId="LiveId" clId="{2400B764-6C3D-4508-AFB6-159B60F5FF29}" dt="2020-05-18T14:53:34.606" v="8876"/>
          <ac:picMkLst>
            <pc:docMk/>
            <pc:sldMk cId="542358565" sldId="372"/>
            <ac:picMk id="5" creationId="{D0395B8A-1B0E-4937-A3BD-187EC7898B15}"/>
          </ac:picMkLst>
        </pc:picChg>
        <pc:picChg chg="add del mod">
          <ac:chgData name="Kevin Duffy" userId="749290342806f439" providerId="LiveId" clId="{2400B764-6C3D-4508-AFB6-159B60F5FF29}" dt="2020-05-18T14:05:51.009" v="8701"/>
          <ac:picMkLst>
            <pc:docMk/>
            <pc:sldMk cId="542358565" sldId="372"/>
            <ac:picMk id="6" creationId="{5347508E-0B3A-4AC5-9D61-8B8805746CFD}"/>
          </ac:picMkLst>
        </pc:picChg>
        <pc:picChg chg="add del mod">
          <ac:chgData name="Kevin Duffy" userId="749290342806f439" providerId="LiveId" clId="{2400B764-6C3D-4508-AFB6-159B60F5FF29}" dt="2020-05-18T14:53:34.606" v="8876"/>
          <ac:picMkLst>
            <pc:docMk/>
            <pc:sldMk cId="542358565" sldId="372"/>
            <ac:picMk id="6" creationId="{7EA91357-B009-4D34-B794-392E2F0DC2CA}"/>
          </ac:picMkLst>
        </pc:picChg>
        <pc:picChg chg="add del mod">
          <ac:chgData name="Kevin Duffy" userId="749290342806f439" providerId="LiveId" clId="{2400B764-6C3D-4508-AFB6-159B60F5FF29}" dt="2020-05-18T15:51:58.343" v="9025"/>
          <ac:picMkLst>
            <pc:docMk/>
            <pc:sldMk cId="542358565" sldId="372"/>
            <ac:picMk id="6" creationId="{C100CF95-788B-43A8-89D8-5CF2CB1F01E7}"/>
          </ac:picMkLst>
        </pc:picChg>
        <pc:picChg chg="add del mod">
          <ac:chgData name="Kevin Duffy" userId="749290342806f439" providerId="LiveId" clId="{2400B764-6C3D-4508-AFB6-159B60F5FF29}" dt="2020-05-18T07:46:51.708" v="5955" actId="478"/>
          <ac:picMkLst>
            <pc:docMk/>
            <pc:sldMk cId="542358565" sldId="372"/>
            <ac:picMk id="7" creationId="{AFEF3AD4-1AE1-4327-910E-9182A6633AC4}"/>
          </ac:picMkLst>
        </pc:picChg>
        <pc:picChg chg="add mod modCrop">
          <ac:chgData name="Kevin Duffy" userId="749290342806f439" providerId="LiveId" clId="{2400B764-6C3D-4508-AFB6-159B60F5FF29}" dt="2020-05-18T15:51:55.190" v="9022" actId="1076"/>
          <ac:picMkLst>
            <pc:docMk/>
            <pc:sldMk cId="542358565" sldId="372"/>
            <ac:picMk id="8" creationId="{C17EAAF8-80C1-4828-AC39-5DBDA2C9B10D}"/>
          </ac:picMkLst>
        </pc:picChg>
      </pc:sldChg>
      <pc:sldChg chg="modSp add">
        <pc:chgData name="Kevin Duffy" userId="749290342806f439" providerId="LiveId" clId="{2400B764-6C3D-4508-AFB6-159B60F5FF29}" dt="2020-05-18T09:06:29.557" v="7987" actId="20577"/>
        <pc:sldMkLst>
          <pc:docMk/>
          <pc:sldMk cId="1651876784" sldId="373"/>
        </pc:sldMkLst>
        <pc:spChg chg="mod">
          <ac:chgData name="Kevin Duffy" userId="749290342806f439" providerId="LiveId" clId="{2400B764-6C3D-4508-AFB6-159B60F5FF29}" dt="2020-05-15T15:33:07.692" v="4234" actId="5793"/>
          <ac:spMkLst>
            <pc:docMk/>
            <pc:sldMk cId="1651876784" sldId="373"/>
            <ac:spMk id="2" creationId="{54ADAB9D-A515-4BC8-9119-2EFCEB25B0F4}"/>
          </ac:spMkLst>
        </pc:spChg>
        <pc:spChg chg="mod">
          <ac:chgData name="Kevin Duffy" userId="749290342806f439" providerId="LiveId" clId="{2400B764-6C3D-4508-AFB6-159B60F5FF29}" dt="2020-05-18T09:06:29.557" v="7987" actId="20577"/>
          <ac:spMkLst>
            <pc:docMk/>
            <pc:sldMk cId="1651876784" sldId="373"/>
            <ac:spMk id="3" creationId="{85D992CE-DE72-404C-90A2-FB08E6D3EEEB}"/>
          </ac:spMkLst>
        </pc:spChg>
      </pc:sldChg>
      <pc:sldChg chg="addSp delSp modSp add">
        <pc:chgData name="Kevin Duffy" userId="749290342806f439" providerId="LiveId" clId="{2400B764-6C3D-4508-AFB6-159B60F5FF29}" dt="2020-05-18T08:29:01.914" v="6803" actId="20577"/>
        <pc:sldMkLst>
          <pc:docMk/>
          <pc:sldMk cId="1574909148" sldId="374"/>
        </pc:sldMkLst>
        <pc:spChg chg="mod">
          <ac:chgData name="Kevin Duffy" userId="749290342806f439" providerId="LiveId" clId="{2400B764-6C3D-4508-AFB6-159B60F5FF29}" dt="2020-05-15T15:28:11.769" v="4145" actId="20577"/>
          <ac:spMkLst>
            <pc:docMk/>
            <pc:sldMk cId="1574909148" sldId="374"/>
            <ac:spMk id="2" creationId="{377795BB-7F5C-4A4B-88A1-244ED20515BC}"/>
          </ac:spMkLst>
        </pc:spChg>
        <pc:spChg chg="mod">
          <ac:chgData name="Kevin Duffy" userId="749290342806f439" providerId="LiveId" clId="{2400B764-6C3D-4508-AFB6-159B60F5FF29}" dt="2020-05-18T08:29:01.914" v="6803" actId="20577"/>
          <ac:spMkLst>
            <pc:docMk/>
            <pc:sldMk cId="1574909148" sldId="374"/>
            <ac:spMk id="3" creationId="{D20002A2-BBA6-456B-A00B-B0D5B86C9937}"/>
          </ac:spMkLst>
        </pc:spChg>
        <pc:picChg chg="add del">
          <ac:chgData name="Kevin Duffy" userId="749290342806f439" providerId="LiveId" clId="{2400B764-6C3D-4508-AFB6-159B60F5FF29}" dt="2020-05-18T08:10:05.645" v="6453" actId="478"/>
          <ac:picMkLst>
            <pc:docMk/>
            <pc:sldMk cId="1574909148" sldId="374"/>
            <ac:picMk id="4" creationId="{95F3F544-69E7-4648-A23A-88D208B69FD1}"/>
          </ac:picMkLst>
        </pc:picChg>
        <pc:picChg chg="add del mod">
          <ac:chgData name="Kevin Duffy" userId="749290342806f439" providerId="LiveId" clId="{2400B764-6C3D-4508-AFB6-159B60F5FF29}" dt="2020-05-18T08:15:20.456" v="6458" actId="478"/>
          <ac:picMkLst>
            <pc:docMk/>
            <pc:sldMk cId="1574909148" sldId="374"/>
            <ac:picMk id="5" creationId="{D688054F-0066-4415-AE0E-BCEB1A0DB43A}"/>
          </ac:picMkLst>
        </pc:picChg>
        <pc:picChg chg="add mod">
          <ac:chgData name="Kevin Duffy" userId="749290342806f439" providerId="LiveId" clId="{2400B764-6C3D-4508-AFB6-159B60F5FF29}" dt="2020-05-18T08:23:54.347" v="6721" actId="14100"/>
          <ac:picMkLst>
            <pc:docMk/>
            <pc:sldMk cId="1574909148" sldId="374"/>
            <ac:picMk id="6" creationId="{E5D5B6FA-6733-49F2-87D1-846BD9FAA989}"/>
          </ac:picMkLst>
        </pc:picChg>
        <pc:picChg chg="add mod modCrop">
          <ac:chgData name="Kevin Duffy" userId="749290342806f439" providerId="LiveId" clId="{2400B764-6C3D-4508-AFB6-159B60F5FF29}" dt="2020-05-18T08:17:51.138" v="6474" actId="14100"/>
          <ac:picMkLst>
            <pc:docMk/>
            <pc:sldMk cId="1574909148" sldId="374"/>
            <ac:picMk id="7" creationId="{0DC715F5-8185-4B38-9506-0F4C8B7406CB}"/>
          </ac:picMkLst>
        </pc:picChg>
      </pc:sldChg>
      <pc:sldChg chg="addSp delSp modSp add ord modNotesTx">
        <pc:chgData name="Kevin Duffy" userId="749290342806f439" providerId="LiveId" clId="{2400B764-6C3D-4508-AFB6-159B60F5FF29}" dt="2020-05-19T15:20:39.931" v="9163" actId="20577"/>
        <pc:sldMkLst>
          <pc:docMk/>
          <pc:sldMk cId="3051448230" sldId="375"/>
        </pc:sldMkLst>
        <pc:spChg chg="mod">
          <ac:chgData name="Kevin Duffy" userId="749290342806f439" providerId="LiveId" clId="{2400B764-6C3D-4508-AFB6-159B60F5FF29}" dt="2020-05-15T15:29:01.112" v="4159" actId="20577"/>
          <ac:spMkLst>
            <pc:docMk/>
            <pc:sldMk cId="3051448230" sldId="375"/>
            <ac:spMk id="2" creationId="{F46637FB-354C-4E98-A73E-6786DA70DC17}"/>
          </ac:spMkLst>
        </pc:spChg>
        <pc:spChg chg="mod">
          <ac:chgData name="Kevin Duffy" userId="749290342806f439" providerId="LiveId" clId="{2400B764-6C3D-4508-AFB6-159B60F5FF29}" dt="2020-05-19T15:20:39.931" v="9163" actId="20577"/>
          <ac:spMkLst>
            <pc:docMk/>
            <pc:sldMk cId="3051448230" sldId="375"/>
            <ac:spMk id="3" creationId="{02866774-6A94-4607-9E83-B4DBFCC3CBB7}"/>
          </ac:spMkLst>
        </pc:spChg>
        <pc:grpChg chg="add mod">
          <ac:chgData name="Kevin Duffy" userId="749290342806f439" providerId="LiveId" clId="{2400B764-6C3D-4508-AFB6-159B60F5FF29}" dt="2020-05-18T08:52:34.017" v="7594" actId="1076"/>
          <ac:grpSpMkLst>
            <pc:docMk/>
            <pc:sldMk cId="3051448230" sldId="375"/>
            <ac:grpSpMk id="9" creationId="{3041CBF8-214D-472C-96D3-B1B8C4196FFD}"/>
          </ac:grpSpMkLst>
        </pc:grpChg>
        <pc:picChg chg="add mod modCrop">
          <ac:chgData name="Kevin Duffy" userId="749290342806f439" providerId="LiveId" clId="{2400B764-6C3D-4508-AFB6-159B60F5FF29}" dt="2020-05-18T08:49:45.798" v="7399" actId="1076"/>
          <ac:picMkLst>
            <pc:docMk/>
            <pc:sldMk cId="3051448230" sldId="375"/>
            <ac:picMk id="4" creationId="{03F964F5-8EC2-4F24-8FA0-88AD257C887A}"/>
          </ac:picMkLst>
        </pc:picChg>
        <pc:picChg chg="add del mod">
          <ac:chgData name="Kevin Duffy" userId="749290342806f439" providerId="LiveId" clId="{2400B764-6C3D-4508-AFB6-159B60F5FF29}" dt="2020-05-18T08:49:59.204" v="7403" actId="14100"/>
          <ac:picMkLst>
            <pc:docMk/>
            <pc:sldMk cId="3051448230" sldId="375"/>
            <ac:picMk id="5" creationId="{06764617-4023-4111-B1E6-80E6BF90ADFB}"/>
          </ac:picMkLst>
        </pc:picChg>
        <pc:picChg chg="add del mod">
          <ac:chgData name="Kevin Duffy" userId="749290342806f439" providerId="LiveId" clId="{2400B764-6C3D-4508-AFB6-159B60F5FF29}" dt="2020-05-18T08:49:41.320" v="7397"/>
          <ac:picMkLst>
            <pc:docMk/>
            <pc:sldMk cId="3051448230" sldId="375"/>
            <ac:picMk id="6" creationId="{9B5E4CA3-2E86-4817-8B5B-164A214ABC1B}"/>
          </ac:picMkLst>
        </pc:picChg>
        <pc:picChg chg="add mod">
          <ac:chgData name="Kevin Duffy" userId="749290342806f439" providerId="LiveId" clId="{2400B764-6C3D-4508-AFB6-159B60F5FF29}" dt="2020-05-18T08:52:15.148" v="7593" actId="164"/>
          <ac:picMkLst>
            <pc:docMk/>
            <pc:sldMk cId="3051448230" sldId="375"/>
            <ac:picMk id="7" creationId="{BCFB8890-9902-41BE-9BC6-F3C7A20F6BB1}"/>
          </ac:picMkLst>
        </pc:picChg>
        <pc:picChg chg="add mod">
          <ac:chgData name="Kevin Duffy" userId="749290342806f439" providerId="LiveId" clId="{2400B764-6C3D-4508-AFB6-159B60F5FF29}" dt="2020-05-18T08:52:46.238" v="7598" actId="1037"/>
          <ac:picMkLst>
            <pc:docMk/>
            <pc:sldMk cId="3051448230" sldId="375"/>
            <ac:picMk id="8" creationId="{0E159312-DD2B-4EB1-ACCE-5FD3484A7D2D}"/>
          </ac:picMkLst>
        </pc:picChg>
      </pc:sldChg>
      <pc:sldChg chg="addSp delSp modSp add ord modNotesTx">
        <pc:chgData name="Kevin Duffy" userId="749290342806f439" providerId="LiveId" clId="{2400B764-6C3D-4508-AFB6-159B60F5FF29}" dt="2020-05-18T13:35:12.301" v="8668" actId="478"/>
        <pc:sldMkLst>
          <pc:docMk/>
          <pc:sldMk cId="4028506359" sldId="376"/>
        </pc:sldMkLst>
        <pc:spChg chg="mod">
          <ac:chgData name="Kevin Duffy" userId="749290342806f439" providerId="LiveId" clId="{2400B764-6C3D-4508-AFB6-159B60F5FF29}" dt="2020-05-15T15:38:27.706" v="4515" actId="1076"/>
          <ac:spMkLst>
            <pc:docMk/>
            <pc:sldMk cId="4028506359" sldId="376"/>
            <ac:spMk id="2" creationId="{E5DB195B-CC7E-494A-918E-F45CF1C23F30}"/>
          </ac:spMkLst>
        </pc:spChg>
        <pc:spChg chg="del mod">
          <ac:chgData name="Kevin Duffy" userId="749290342806f439" providerId="LiveId" clId="{2400B764-6C3D-4508-AFB6-159B60F5FF29}" dt="2020-05-18T13:35:12.301" v="8668" actId="478"/>
          <ac:spMkLst>
            <pc:docMk/>
            <pc:sldMk cId="4028506359" sldId="376"/>
            <ac:spMk id="3" creationId="{6A0FD0D0-6FB3-4BEA-94B7-5A7EFF8EB49B}"/>
          </ac:spMkLst>
        </pc:spChg>
        <pc:picChg chg="add mod modCrop">
          <ac:chgData name="Kevin Duffy" userId="749290342806f439" providerId="LiveId" clId="{2400B764-6C3D-4508-AFB6-159B60F5FF29}" dt="2020-05-18T13:35:08.021" v="8667" actId="14100"/>
          <ac:picMkLst>
            <pc:docMk/>
            <pc:sldMk cId="4028506359" sldId="376"/>
            <ac:picMk id="4" creationId="{6A99843C-1864-427F-BAD7-92A924EB5938}"/>
          </ac:picMkLst>
        </pc:picChg>
      </pc:sldChg>
      <pc:sldChg chg="modSp add del ord">
        <pc:chgData name="Kevin Duffy" userId="749290342806f439" providerId="LiveId" clId="{2400B764-6C3D-4508-AFB6-159B60F5FF29}" dt="2020-05-18T09:04:03.971" v="7975" actId="2696"/>
        <pc:sldMkLst>
          <pc:docMk/>
          <pc:sldMk cId="714481471" sldId="377"/>
        </pc:sldMkLst>
        <pc:spChg chg="mod">
          <ac:chgData name="Kevin Duffy" userId="749290342806f439" providerId="LiveId" clId="{2400B764-6C3D-4508-AFB6-159B60F5FF29}" dt="2020-05-15T15:47:59.426" v="4926" actId="20577"/>
          <ac:spMkLst>
            <pc:docMk/>
            <pc:sldMk cId="714481471" sldId="377"/>
            <ac:spMk id="2" creationId="{269B997A-CC4C-47C5-B952-0E91266A1386}"/>
          </ac:spMkLst>
        </pc:spChg>
        <pc:spChg chg="mod">
          <ac:chgData name="Kevin Duffy" userId="749290342806f439" providerId="LiveId" clId="{2400B764-6C3D-4508-AFB6-159B60F5FF29}" dt="2020-05-15T15:48:11.778" v="4998" actId="20577"/>
          <ac:spMkLst>
            <pc:docMk/>
            <pc:sldMk cId="714481471" sldId="377"/>
            <ac:spMk id="3" creationId="{FA0C6E15-07BF-4136-A451-B0881586140C}"/>
          </ac:spMkLst>
        </pc:spChg>
      </pc:sldChg>
      <pc:sldChg chg="modSp add del">
        <pc:chgData name="Kevin Duffy" userId="749290342806f439" providerId="LiveId" clId="{2400B764-6C3D-4508-AFB6-159B60F5FF29}" dt="2020-05-18T08:53:07.590" v="7599" actId="2696"/>
        <pc:sldMkLst>
          <pc:docMk/>
          <pc:sldMk cId="92472661" sldId="378"/>
        </pc:sldMkLst>
        <pc:spChg chg="mod">
          <ac:chgData name="Kevin Duffy" userId="749290342806f439" providerId="LiveId" clId="{2400B764-6C3D-4508-AFB6-159B60F5FF29}" dt="2020-05-15T16:00:30.219" v="5556" actId="13926"/>
          <ac:spMkLst>
            <pc:docMk/>
            <pc:sldMk cId="92472661" sldId="378"/>
            <ac:spMk id="3" creationId="{6B19FA3C-EA01-4B3C-97C5-D919C566D7DC}"/>
          </ac:spMkLst>
        </pc:spChg>
      </pc:sldChg>
      <pc:sldChg chg="addSp modSp add ord">
        <pc:chgData name="Kevin Duffy" userId="749290342806f439" providerId="LiveId" clId="{2400B764-6C3D-4508-AFB6-159B60F5FF29}" dt="2020-05-18T08:54:14.808" v="7629"/>
        <pc:sldMkLst>
          <pc:docMk/>
          <pc:sldMk cId="3492614032" sldId="379"/>
        </pc:sldMkLst>
        <pc:spChg chg="mod">
          <ac:chgData name="Kevin Duffy" userId="749290342806f439" providerId="LiveId" clId="{2400B764-6C3D-4508-AFB6-159B60F5FF29}" dt="2020-05-18T08:20:18.381" v="6552" actId="20577"/>
          <ac:spMkLst>
            <pc:docMk/>
            <pc:sldMk cId="3492614032" sldId="379"/>
            <ac:spMk id="2" creationId="{A795B1A3-1099-4E38-9BA6-0ED73B931F7B}"/>
          </ac:spMkLst>
        </pc:spChg>
        <pc:picChg chg="add mod">
          <ac:chgData name="Kevin Duffy" userId="749290342806f439" providerId="LiveId" clId="{2400B764-6C3D-4508-AFB6-159B60F5FF29}" dt="2020-05-18T08:41:14.426" v="7283" actId="1076"/>
          <ac:picMkLst>
            <pc:docMk/>
            <pc:sldMk cId="3492614032" sldId="379"/>
            <ac:picMk id="4" creationId="{EEA03388-04E9-45F2-ACE1-AA6A900B7B4D}"/>
          </ac:picMkLst>
        </pc:picChg>
      </pc:sldChg>
      <pc:sldChg chg="modSp add ord">
        <pc:chgData name="Kevin Duffy" userId="749290342806f439" providerId="LiveId" clId="{2400B764-6C3D-4508-AFB6-159B60F5FF29}" dt="2020-05-19T19:43:30.662" v="10006" actId="20577"/>
        <pc:sldMkLst>
          <pc:docMk/>
          <pc:sldMk cId="2323305656" sldId="380"/>
        </pc:sldMkLst>
        <pc:spChg chg="mod">
          <ac:chgData name="Kevin Duffy" userId="749290342806f439" providerId="LiveId" clId="{2400B764-6C3D-4508-AFB6-159B60F5FF29}" dt="2020-05-18T13:25:34.285" v="8649" actId="20577"/>
          <ac:spMkLst>
            <pc:docMk/>
            <pc:sldMk cId="2323305656" sldId="380"/>
            <ac:spMk id="2" creationId="{516BFE8C-1ACC-403F-8920-884E0A55B5FB}"/>
          </ac:spMkLst>
        </pc:spChg>
        <pc:spChg chg="mod">
          <ac:chgData name="Kevin Duffy" userId="749290342806f439" providerId="LiveId" clId="{2400B764-6C3D-4508-AFB6-159B60F5FF29}" dt="2020-05-19T19:43:30.662" v="10006" actId="20577"/>
          <ac:spMkLst>
            <pc:docMk/>
            <pc:sldMk cId="2323305656" sldId="380"/>
            <ac:spMk id="3" creationId="{BA9B348B-F4F3-4B20-8A9D-65128619A7E1}"/>
          </ac:spMkLst>
        </pc:spChg>
      </pc:sldChg>
      <pc:sldChg chg="addSp delSp modSp add del">
        <pc:chgData name="Kevin Duffy" userId="749290342806f439" providerId="LiveId" clId="{2400B764-6C3D-4508-AFB6-159B60F5FF29}" dt="2020-05-18T14:15:07.471" v="8762" actId="2696"/>
        <pc:sldMkLst>
          <pc:docMk/>
          <pc:sldMk cId="2617346597" sldId="381"/>
        </pc:sldMkLst>
        <pc:spChg chg="del">
          <ac:chgData name="Kevin Duffy" userId="749290342806f439" providerId="LiveId" clId="{2400B764-6C3D-4508-AFB6-159B60F5FF29}" dt="2020-05-18T13:59:33.369" v="8692"/>
          <ac:spMkLst>
            <pc:docMk/>
            <pc:sldMk cId="2617346597" sldId="381"/>
            <ac:spMk id="3" creationId="{DD745EF1-B3DB-4A96-90C7-8403DB2F03E0}"/>
          </ac:spMkLst>
        </pc:spChg>
        <pc:spChg chg="add del mod">
          <ac:chgData name="Kevin Duffy" userId="749290342806f439" providerId="LiveId" clId="{2400B764-6C3D-4508-AFB6-159B60F5FF29}" dt="2020-05-18T14:05:53.665" v="8702"/>
          <ac:spMkLst>
            <pc:docMk/>
            <pc:sldMk cId="2617346597" sldId="381"/>
            <ac:spMk id="7" creationId="{EC29A825-1EF1-4C28-BE0F-8EA7223D1F11}"/>
          </ac:spMkLst>
        </pc:spChg>
        <pc:spChg chg="add mod">
          <ac:chgData name="Kevin Duffy" userId="749290342806f439" providerId="LiveId" clId="{2400B764-6C3D-4508-AFB6-159B60F5FF29}" dt="2020-05-18T14:15:03.035" v="8760"/>
          <ac:spMkLst>
            <pc:docMk/>
            <pc:sldMk cId="2617346597" sldId="381"/>
            <ac:spMk id="12" creationId="{F0E4A424-9A01-46AB-ACB2-BECF3F53A2DA}"/>
          </ac:spMkLst>
        </pc:spChg>
        <pc:picChg chg="add del mod modCrop">
          <ac:chgData name="Kevin Duffy" userId="749290342806f439" providerId="LiveId" clId="{2400B764-6C3D-4508-AFB6-159B60F5FF29}" dt="2020-05-18T14:02:37.558" v="8696" actId="478"/>
          <ac:picMkLst>
            <pc:docMk/>
            <pc:sldMk cId="2617346597" sldId="381"/>
            <ac:picMk id="5" creationId="{14E88705-42F9-4AAD-88EC-DD64AB1EDF87}"/>
          </ac:picMkLst>
        </pc:picChg>
        <pc:picChg chg="add del">
          <ac:chgData name="Kevin Duffy" userId="749290342806f439" providerId="LiveId" clId="{2400B764-6C3D-4508-AFB6-159B60F5FF29}" dt="2020-05-18T14:04:38.924" v="8698" actId="478"/>
          <ac:picMkLst>
            <pc:docMk/>
            <pc:sldMk cId="2617346597" sldId="381"/>
            <ac:picMk id="8" creationId="{4AC14C30-998A-4AB5-8604-D0E9014FF6B4}"/>
          </ac:picMkLst>
        </pc:picChg>
        <pc:picChg chg="add del mod">
          <ac:chgData name="Kevin Duffy" userId="749290342806f439" providerId="LiveId" clId="{2400B764-6C3D-4508-AFB6-159B60F5FF29}" dt="2020-05-18T14:15:03.035" v="8760"/>
          <ac:picMkLst>
            <pc:docMk/>
            <pc:sldMk cId="2617346597" sldId="381"/>
            <ac:picMk id="9" creationId="{5A7F7A3C-8001-4DC0-AB2B-6583011F3453}"/>
          </ac:picMkLst>
        </pc:picChg>
        <pc:picChg chg="add del mod">
          <ac:chgData name="Kevin Duffy" userId="749290342806f439" providerId="LiveId" clId="{2400B764-6C3D-4508-AFB6-159B60F5FF29}" dt="2020-05-18T14:15:03.035" v="8760"/>
          <ac:picMkLst>
            <pc:docMk/>
            <pc:sldMk cId="2617346597" sldId="381"/>
            <ac:picMk id="10" creationId="{FC93C054-E68B-41C2-B79B-858E66973A84}"/>
          </ac:picMkLst>
        </pc:picChg>
        <pc:picChg chg="add del mod">
          <ac:chgData name="Kevin Duffy" userId="749290342806f439" providerId="LiveId" clId="{2400B764-6C3D-4508-AFB6-159B60F5FF29}" dt="2020-05-18T14:15:03.035" v="8760"/>
          <ac:picMkLst>
            <pc:docMk/>
            <pc:sldMk cId="2617346597" sldId="381"/>
            <ac:picMk id="11" creationId="{9BB3322D-F60C-4D1D-B720-290B2CEDBE7A}"/>
          </ac:picMkLst>
        </pc:picChg>
      </pc:sldChg>
      <pc:sldChg chg="addSp delSp modSp add modNotesTx">
        <pc:chgData name="Kevin Duffy" userId="749290342806f439" providerId="LiveId" clId="{2400B764-6C3D-4508-AFB6-159B60F5FF29}" dt="2020-05-18T15:51:59.815" v="9026"/>
        <pc:sldMkLst>
          <pc:docMk/>
          <pc:sldMk cId="2688050778" sldId="382"/>
        </pc:sldMkLst>
        <pc:spChg chg="mod">
          <ac:chgData name="Kevin Duffy" userId="749290342806f439" providerId="LiveId" clId="{2400B764-6C3D-4508-AFB6-159B60F5FF29}" dt="2020-05-18T14:14:58.345" v="8759" actId="20577"/>
          <ac:spMkLst>
            <pc:docMk/>
            <pc:sldMk cId="2688050778" sldId="382"/>
            <ac:spMk id="2" creationId="{F511C3E5-ECBC-4E5C-B570-7DC208B2B552}"/>
          </ac:spMkLst>
        </pc:spChg>
        <pc:spChg chg="del">
          <ac:chgData name="Kevin Duffy" userId="749290342806f439" providerId="LiveId" clId="{2400B764-6C3D-4508-AFB6-159B60F5FF29}" dt="2020-05-18T14:15:29.687" v="8770" actId="478"/>
          <ac:spMkLst>
            <pc:docMk/>
            <pc:sldMk cId="2688050778" sldId="382"/>
            <ac:spMk id="3" creationId="{145123BD-CBD5-4D6E-8BA5-24E2F6C152C4}"/>
          </ac:spMkLst>
        </pc:spChg>
        <pc:picChg chg="add del mod">
          <ac:chgData name="Kevin Duffy" userId="749290342806f439" providerId="LiveId" clId="{2400B764-6C3D-4508-AFB6-159B60F5FF29}" dt="2020-05-18T15:00:18.484" v="8881" actId="478"/>
          <ac:picMkLst>
            <pc:docMk/>
            <pc:sldMk cId="2688050778" sldId="382"/>
            <ac:picMk id="3" creationId="{87409A1B-C3D9-41F2-964A-09E5067C7022}"/>
          </ac:picMkLst>
        </pc:picChg>
        <pc:picChg chg="add mod">
          <ac:chgData name="Kevin Duffy" userId="749290342806f439" providerId="LiveId" clId="{2400B764-6C3D-4508-AFB6-159B60F5FF29}" dt="2020-05-18T14:23:44.472" v="8791" actId="1076"/>
          <ac:picMkLst>
            <pc:docMk/>
            <pc:sldMk cId="2688050778" sldId="382"/>
            <ac:picMk id="4" creationId="{C2ADE4F9-B94F-4D43-90FE-37633537D5C0}"/>
          </ac:picMkLst>
        </pc:picChg>
        <pc:picChg chg="add del mod">
          <ac:chgData name="Kevin Duffy" userId="749290342806f439" providerId="LiveId" clId="{2400B764-6C3D-4508-AFB6-159B60F5FF29}" dt="2020-05-18T14:21:11.086" v="8775" actId="478"/>
          <ac:picMkLst>
            <pc:docMk/>
            <pc:sldMk cId="2688050778" sldId="382"/>
            <ac:picMk id="5" creationId="{30884217-4016-47D9-8291-F9CB32EDFF83}"/>
          </ac:picMkLst>
        </pc:picChg>
        <pc:picChg chg="add del mod">
          <ac:chgData name="Kevin Duffy" userId="749290342806f439" providerId="LiveId" clId="{2400B764-6C3D-4508-AFB6-159B60F5FF29}" dt="2020-05-18T15:51:59.815" v="9026"/>
          <ac:picMkLst>
            <pc:docMk/>
            <pc:sldMk cId="2688050778" sldId="382"/>
            <ac:picMk id="6" creationId="{0EE22B0A-3798-43E5-9ADB-A9DAA9A7137B}"/>
          </ac:picMkLst>
        </pc:picChg>
        <pc:picChg chg="add del mod">
          <ac:chgData name="Kevin Duffy" userId="749290342806f439" providerId="LiveId" clId="{2400B764-6C3D-4508-AFB6-159B60F5FF29}" dt="2020-05-18T15:51:59.815" v="9026"/>
          <ac:picMkLst>
            <pc:docMk/>
            <pc:sldMk cId="2688050778" sldId="382"/>
            <ac:picMk id="7" creationId="{54005D14-A834-4915-B87B-518438F935AC}"/>
          </ac:picMkLst>
        </pc:picChg>
        <pc:picChg chg="add del mod">
          <ac:chgData name="Kevin Duffy" userId="749290342806f439" providerId="LiveId" clId="{2400B764-6C3D-4508-AFB6-159B60F5FF29}" dt="2020-05-18T14:23:29.714" v="8786" actId="478"/>
          <ac:picMkLst>
            <pc:docMk/>
            <pc:sldMk cId="2688050778" sldId="382"/>
            <ac:picMk id="8" creationId="{5DEEF755-6EDC-46C9-B0F7-1A73D4FB1B55}"/>
          </ac:picMkLst>
        </pc:picChg>
      </pc:sldChg>
      <pc:sldChg chg="add del">
        <pc:chgData name="Kevin Duffy" userId="749290342806f439" providerId="LiveId" clId="{2400B764-6C3D-4508-AFB6-159B60F5FF29}" dt="2020-05-18T14:30:32.864" v="8834" actId="2696"/>
        <pc:sldMkLst>
          <pc:docMk/>
          <pc:sldMk cId="2762012097" sldId="383"/>
        </pc:sldMkLst>
      </pc:sldChg>
      <pc:sldChg chg="add del">
        <pc:chgData name="Kevin Duffy" userId="749290342806f439" providerId="LiveId" clId="{2400B764-6C3D-4508-AFB6-159B60F5FF29}" dt="2020-05-18T14:30:47.362" v="8849" actId="2696"/>
        <pc:sldMkLst>
          <pc:docMk/>
          <pc:sldMk cId="3539706513" sldId="384"/>
        </pc:sldMkLst>
      </pc:sldChg>
      <pc:sldChg chg="add del">
        <pc:chgData name="Kevin Duffy" userId="749290342806f439" providerId="LiveId" clId="{2400B764-6C3D-4508-AFB6-159B60F5FF29}" dt="2020-05-18T14:26:33.861" v="8799" actId="2696"/>
        <pc:sldMkLst>
          <pc:docMk/>
          <pc:sldMk cId="587764029" sldId="385"/>
        </pc:sldMkLst>
      </pc:sldChg>
      <pc:sldChg chg="del">
        <pc:chgData name="Kevin Duffy" userId="749290342806f439" providerId="LiveId" clId="{2400B764-6C3D-4508-AFB6-159B60F5FF29}" dt="2020-05-18T14:26:36.098" v="8800" actId="2696"/>
        <pc:sldMkLst>
          <pc:docMk/>
          <pc:sldMk cId="4102033654" sldId="386"/>
        </pc:sldMkLst>
      </pc:sldChg>
      <pc:sldChg chg="delSp modSp add del">
        <pc:chgData name="Kevin Duffy" userId="749290342806f439" providerId="LiveId" clId="{2400B764-6C3D-4508-AFB6-159B60F5FF29}" dt="2020-05-18T14:30:51.170" v="8856" actId="2696"/>
        <pc:sldMkLst>
          <pc:docMk/>
          <pc:sldMk cId="1039948772" sldId="387"/>
        </pc:sldMkLst>
        <pc:spChg chg="mod">
          <ac:chgData name="Kevin Duffy" userId="749290342806f439" providerId="LiveId" clId="{2400B764-6C3D-4508-AFB6-159B60F5FF29}" dt="2020-05-18T14:27:09.258" v="8815" actId="1076"/>
          <ac:spMkLst>
            <pc:docMk/>
            <pc:sldMk cId="1039948772" sldId="387"/>
            <ac:spMk id="2" creationId="{00000000-0000-0000-0000-000000000000}"/>
          </ac:spMkLst>
        </pc:spChg>
        <pc:spChg chg="del">
          <ac:chgData name="Kevin Duffy" userId="749290342806f439" providerId="LiveId" clId="{2400B764-6C3D-4508-AFB6-159B60F5FF29}" dt="2020-05-18T14:27:04.522" v="8814" actId="478"/>
          <ac:spMkLst>
            <pc:docMk/>
            <pc:sldMk cId="1039948772" sldId="387"/>
            <ac:spMk id="5" creationId="{1770C8F7-72D3-4DAD-A6FD-8B423C820FAB}"/>
          </ac:spMkLst>
        </pc:spChg>
      </pc:sldChg>
      <pc:sldChg chg="addSp delSp modSp">
        <pc:chgData name="Kevin Duffy" userId="749290342806f439" providerId="LiveId" clId="{2400B764-6C3D-4508-AFB6-159B60F5FF29}" dt="2020-05-18T14:28:16.939" v="8829" actId="1076"/>
        <pc:sldMkLst>
          <pc:docMk/>
          <pc:sldMk cId="3865105565" sldId="388"/>
        </pc:sldMkLst>
        <pc:spChg chg="mod">
          <ac:chgData name="Kevin Duffy" userId="749290342806f439" providerId="LiveId" clId="{2400B764-6C3D-4508-AFB6-159B60F5FF29}" dt="2020-05-18T14:28:16.939" v="8829" actId="1076"/>
          <ac:spMkLst>
            <pc:docMk/>
            <pc:sldMk cId="3865105565" sldId="388"/>
            <ac:spMk id="2" creationId="{00000000-0000-0000-0000-000000000000}"/>
          </ac:spMkLst>
        </pc:spChg>
        <pc:spChg chg="del">
          <ac:chgData name="Kevin Duffy" userId="749290342806f439" providerId="LiveId" clId="{2400B764-6C3D-4508-AFB6-159B60F5FF29}" dt="2020-05-18T14:28:09.019" v="8825" actId="478"/>
          <ac:spMkLst>
            <pc:docMk/>
            <pc:sldMk cId="3865105565" sldId="388"/>
            <ac:spMk id="3" creationId="{00000000-0000-0000-0000-000000000000}"/>
          </ac:spMkLst>
        </pc:spChg>
        <pc:spChg chg="add del mod">
          <ac:chgData name="Kevin Duffy" userId="749290342806f439" providerId="LiveId" clId="{2400B764-6C3D-4508-AFB6-159B60F5FF29}" dt="2020-05-18T14:28:14.014" v="8828" actId="478"/>
          <ac:spMkLst>
            <pc:docMk/>
            <pc:sldMk cId="3865105565" sldId="388"/>
            <ac:spMk id="5" creationId="{FB45689C-9472-4F60-940D-8E8953AA7DCC}"/>
          </ac:spMkLst>
        </pc:spChg>
      </pc:sldChg>
      <pc:sldChg chg="del">
        <pc:chgData name="Kevin Duffy" userId="749290342806f439" providerId="LiveId" clId="{2400B764-6C3D-4508-AFB6-159B60F5FF29}" dt="2020-05-18T14:28:21.008" v="8830" actId="2696"/>
        <pc:sldMkLst>
          <pc:docMk/>
          <pc:sldMk cId="4284999530" sldId="389"/>
        </pc:sldMkLst>
      </pc:sldChg>
      <pc:sldChg chg="add del">
        <pc:chgData name="Kevin Duffy" userId="749290342806f439" providerId="LiveId" clId="{2400B764-6C3D-4508-AFB6-159B60F5FF29}" dt="2020-05-18T14:28:37.772" v="8833" actId="2696"/>
        <pc:sldMkLst>
          <pc:docMk/>
          <pc:sldMk cId="2532223311" sldId="390"/>
        </pc:sldMkLst>
      </pc:sldChg>
      <pc:sldChg chg="addSp delSp modSp">
        <pc:chgData name="Kevin Duffy" userId="749290342806f439" providerId="LiveId" clId="{2400B764-6C3D-4508-AFB6-159B60F5FF29}" dt="2020-05-19T20:27:08.709" v="10113" actId="478"/>
        <pc:sldMkLst>
          <pc:docMk/>
          <pc:sldMk cId="2086893236" sldId="404"/>
        </pc:sldMkLst>
        <pc:spChg chg="mod">
          <ac:chgData name="Kevin Duffy" userId="749290342806f439" providerId="LiveId" clId="{2400B764-6C3D-4508-AFB6-159B60F5FF29}" dt="2020-05-19T20:27:07.678" v="10111" actId="20577"/>
          <ac:spMkLst>
            <pc:docMk/>
            <pc:sldMk cId="2086893236" sldId="404"/>
            <ac:spMk id="2" creationId="{00000000-0000-0000-0000-000000000000}"/>
          </ac:spMkLst>
        </pc:spChg>
        <pc:spChg chg="add del mod">
          <ac:chgData name="Kevin Duffy" userId="749290342806f439" providerId="LiveId" clId="{2400B764-6C3D-4508-AFB6-159B60F5FF29}" dt="2020-05-19T20:27:08.159" v="10112" actId="478"/>
          <ac:spMkLst>
            <pc:docMk/>
            <pc:sldMk cId="2086893236" sldId="404"/>
            <ac:spMk id="8" creationId="{BEB454DD-F150-4B69-B4EA-5B304F9E40A0}"/>
          </ac:spMkLst>
        </pc:spChg>
        <pc:graphicFrameChg chg="add del">
          <ac:chgData name="Kevin Duffy" userId="749290342806f439" providerId="LiveId" clId="{2400B764-6C3D-4508-AFB6-159B60F5FF29}" dt="2020-05-19T18:51:24.789" v="9251"/>
          <ac:graphicFrameMkLst>
            <pc:docMk/>
            <pc:sldMk cId="2086893236" sldId="404"/>
            <ac:graphicFrameMk id="3" creationId="{DD0908E0-D10E-421C-B08A-F86F2D46533F}"/>
          </ac:graphicFrameMkLst>
        </pc:graphicFrameChg>
        <pc:graphicFrameChg chg="add del mod modGraphic">
          <ac:chgData name="Kevin Duffy" userId="749290342806f439" providerId="LiveId" clId="{2400B764-6C3D-4508-AFB6-159B60F5FF29}" dt="2020-05-19T18:52:01.084" v="9263"/>
          <ac:graphicFrameMkLst>
            <pc:docMk/>
            <pc:sldMk cId="2086893236" sldId="404"/>
            <ac:graphicFrameMk id="4" creationId="{53836857-2FFA-4E7B-A520-5E2FDAE6BB2F}"/>
          </ac:graphicFrameMkLst>
        </pc:graphicFrameChg>
        <pc:graphicFrameChg chg="add del mod modGraphic">
          <ac:chgData name="Kevin Duffy" userId="749290342806f439" providerId="LiveId" clId="{2400B764-6C3D-4508-AFB6-159B60F5FF29}" dt="2020-05-19T18:55:34.178" v="9320" actId="478"/>
          <ac:graphicFrameMkLst>
            <pc:docMk/>
            <pc:sldMk cId="2086893236" sldId="404"/>
            <ac:graphicFrameMk id="5" creationId="{0AB4BD52-72A6-4670-AC93-D68167453903}"/>
          </ac:graphicFrameMkLst>
        </pc:graphicFrameChg>
        <pc:graphicFrameChg chg="add del mod modGraphic">
          <ac:chgData name="Kevin Duffy" userId="749290342806f439" providerId="LiveId" clId="{2400B764-6C3D-4508-AFB6-159B60F5FF29}" dt="2020-05-19T20:27:08.709" v="10113" actId="478"/>
          <ac:graphicFrameMkLst>
            <pc:docMk/>
            <pc:sldMk cId="2086893236" sldId="404"/>
            <ac:graphicFrameMk id="6" creationId="{6F52AA1B-C43F-4000-A010-4B042DC90418}"/>
          </ac:graphicFrameMkLst>
        </pc:graphicFrameChg>
      </pc:sldChg>
      <pc:sldChg chg="addSp delSp modSp">
        <pc:chgData name="Kevin Duffy" userId="749290342806f439" providerId="LiveId" clId="{2400B764-6C3D-4508-AFB6-159B60F5FF29}" dt="2020-05-19T20:27:05.244" v="10107" actId="478"/>
        <pc:sldMkLst>
          <pc:docMk/>
          <pc:sldMk cId="2706027315" sldId="412"/>
        </pc:sldMkLst>
        <pc:spChg chg="mod">
          <ac:chgData name="Kevin Duffy" userId="749290342806f439" providerId="LiveId" clId="{2400B764-6C3D-4508-AFB6-159B60F5FF29}" dt="2020-05-19T19:53:36.911" v="10094" actId="14100"/>
          <ac:spMkLst>
            <pc:docMk/>
            <pc:sldMk cId="2706027315" sldId="412"/>
            <ac:spMk id="2" creationId="{00000000-0000-0000-0000-000000000000}"/>
          </ac:spMkLst>
        </pc:spChg>
        <pc:spChg chg="add mod">
          <ac:chgData name="Kevin Duffy" userId="749290342806f439" providerId="LiveId" clId="{2400B764-6C3D-4508-AFB6-159B60F5FF29}" dt="2020-05-19T19:35:06.379" v="9845" actId="20577"/>
          <ac:spMkLst>
            <pc:docMk/>
            <pc:sldMk cId="2706027315" sldId="412"/>
            <ac:spMk id="8" creationId="{E014ACA5-0BC3-4632-ACD7-EDEF96EDA512}"/>
          </ac:spMkLst>
        </pc:spChg>
        <pc:graphicFrameChg chg="add del mod modGraphic">
          <ac:chgData name="Kevin Duffy" userId="749290342806f439" providerId="LiveId" clId="{2400B764-6C3D-4508-AFB6-159B60F5FF29}" dt="2020-05-19T19:35:13.247" v="9847" actId="478"/>
          <ac:graphicFrameMkLst>
            <pc:docMk/>
            <pc:sldMk cId="2706027315" sldId="412"/>
            <ac:graphicFrameMk id="3" creationId="{F23C7CA6-D07D-4541-AF3A-721F9F2E7574}"/>
          </ac:graphicFrameMkLst>
        </pc:graphicFrameChg>
        <pc:graphicFrameChg chg="add del mod modGraphic">
          <ac:chgData name="Kevin Duffy" userId="749290342806f439" providerId="LiveId" clId="{2400B764-6C3D-4508-AFB6-159B60F5FF29}" dt="2020-05-19T20:27:05.244" v="10107" actId="478"/>
          <ac:graphicFrameMkLst>
            <pc:docMk/>
            <pc:sldMk cId="2706027315" sldId="412"/>
            <ac:graphicFrameMk id="4" creationId="{8967C7DE-0A61-4A5B-AEF9-BF1A58F576D1}"/>
          </ac:graphicFrameMkLst>
        </pc:graphicFrameChg>
        <pc:graphicFrameChg chg="add mod modGraphic">
          <ac:chgData name="Kevin Duffy" userId="749290342806f439" providerId="LiveId" clId="{2400B764-6C3D-4508-AFB6-159B60F5FF29}" dt="2020-05-19T19:53:44.435" v="10096" actId="1076"/>
          <ac:graphicFrameMkLst>
            <pc:docMk/>
            <pc:sldMk cId="2706027315" sldId="412"/>
            <ac:graphicFrameMk id="6" creationId="{9009C6B4-110C-4DF8-883E-F7A45C471E57}"/>
          </ac:graphicFrameMkLst>
        </pc:graphicFrameChg>
      </pc:sldChg>
      <pc:sldChg chg="addSp delSp modSp add ord">
        <pc:chgData name="Kevin Duffy" userId="749290342806f439" providerId="LiveId" clId="{2400B764-6C3D-4508-AFB6-159B60F5FF29}" dt="2020-05-18T16:02:37.097" v="9058" actId="20577"/>
        <pc:sldMkLst>
          <pc:docMk/>
          <pc:sldMk cId="2784590171" sldId="414"/>
        </pc:sldMkLst>
        <pc:spChg chg="del">
          <ac:chgData name="Kevin Duffy" userId="749290342806f439" providerId="LiveId" clId="{2400B764-6C3D-4508-AFB6-159B60F5FF29}" dt="2020-05-18T15:50:09.525" v="8961"/>
          <ac:spMkLst>
            <pc:docMk/>
            <pc:sldMk cId="2784590171" sldId="414"/>
            <ac:spMk id="2" creationId="{D0903721-A0BA-4CEA-8FFF-247B2C18F931}"/>
          </ac:spMkLst>
        </pc:spChg>
        <pc:spChg chg="del">
          <ac:chgData name="Kevin Duffy" userId="749290342806f439" providerId="LiveId" clId="{2400B764-6C3D-4508-AFB6-159B60F5FF29}" dt="2020-05-18T15:50:21.222" v="9002" actId="478"/>
          <ac:spMkLst>
            <pc:docMk/>
            <pc:sldMk cId="2784590171" sldId="414"/>
            <ac:spMk id="3" creationId="{3EC3B6CD-644B-4669-BDE4-9E54F1F0403F}"/>
          </ac:spMkLst>
        </pc:spChg>
        <pc:spChg chg="add mod">
          <ac:chgData name="Kevin Duffy" userId="749290342806f439" providerId="LiveId" clId="{2400B764-6C3D-4508-AFB6-159B60F5FF29}" dt="2020-05-18T16:02:37.097" v="9058" actId="20577"/>
          <ac:spMkLst>
            <pc:docMk/>
            <pc:sldMk cId="2784590171" sldId="414"/>
            <ac:spMk id="4" creationId="{32F90512-66DC-44D6-B652-E2EB03684DA4}"/>
          </ac:spMkLst>
        </pc:spChg>
      </pc:sldChg>
      <pc:sldChg chg="add del">
        <pc:chgData name="Kevin Duffy" userId="749290342806f439" providerId="LiveId" clId="{2400B764-6C3D-4508-AFB6-159B60F5FF29}" dt="2020-05-18T15:49:49.681" v="8959"/>
        <pc:sldMkLst>
          <pc:docMk/>
          <pc:sldMk cId="1313827140" sldId="415"/>
        </pc:sldMkLst>
      </pc:sldChg>
      <pc:sldChg chg="modSp add del">
        <pc:chgData name="Kevin Duffy" userId="749290342806f439" providerId="LiveId" clId="{2400B764-6C3D-4508-AFB6-159B60F5FF29}" dt="2020-05-19T12:23:52.231" v="9074" actId="2696"/>
        <pc:sldMkLst>
          <pc:docMk/>
          <pc:sldMk cId="149782709" sldId="416"/>
        </pc:sldMkLst>
        <pc:spChg chg="mod">
          <ac:chgData name="Kevin Duffy" userId="749290342806f439" providerId="LiveId" clId="{2400B764-6C3D-4508-AFB6-159B60F5FF29}" dt="2020-05-19T09:31:00.972" v="9070" actId="20577"/>
          <ac:spMkLst>
            <pc:docMk/>
            <pc:sldMk cId="149782709" sldId="416"/>
            <ac:spMk id="2" creationId="{7574FB11-DC38-4D92-8E08-90666A07859E}"/>
          </ac:spMkLst>
        </pc:spChg>
      </pc:sldChg>
      <pc:sldChg chg="addSp delSp modSp add">
        <pc:chgData name="Kevin Duffy" userId="749290342806f439" providerId="LiveId" clId="{2400B764-6C3D-4508-AFB6-159B60F5FF29}" dt="2020-05-19T18:31:08.888" v="9238" actId="1076"/>
        <pc:sldMkLst>
          <pc:docMk/>
          <pc:sldMk cId="794606890" sldId="416"/>
        </pc:sldMkLst>
        <pc:spChg chg="add mod">
          <ac:chgData name="Kevin Duffy" userId="749290342806f439" providerId="LiveId" clId="{2400B764-6C3D-4508-AFB6-159B60F5FF29}" dt="2020-05-19T18:30:24.802" v="9225" actId="20577"/>
          <ac:spMkLst>
            <pc:docMk/>
            <pc:sldMk cId="794606890" sldId="416"/>
            <ac:spMk id="3" creationId="{5F149C36-761C-4AB6-91F3-3B4B3DB628E2}"/>
          </ac:spMkLst>
        </pc:spChg>
        <pc:picChg chg="add mod">
          <ac:chgData name="Kevin Duffy" userId="749290342806f439" providerId="LiveId" clId="{2400B764-6C3D-4508-AFB6-159B60F5FF29}" dt="2020-05-19T18:31:08.888" v="9238" actId="1076"/>
          <ac:picMkLst>
            <pc:docMk/>
            <pc:sldMk cId="794606890" sldId="416"/>
            <ac:picMk id="2" creationId="{C87B2075-50C0-4AFB-8D77-EBCA156E3B78}"/>
          </ac:picMkLst>
        </pc:picChg>
        <pc:picChg chg="add del mod">
          <ac:chgData name="Kevin Duffy" userId="749290342806f439" providerId="LiveId" clId="{2400B764-6C3D-4508-AFB6-159B60F5FF29}" dt="2020-05-19T18:31:02.719" v="9235" actId="478"/>
          <ac:picMkLst>
            <pc:docMk/>
            <pc:sldMk cId="794606890" sldId="416"/>
            <ac:picMk id="4" creationId="{AFFD17A9-D659-4204-B5FC-FC35D0FDE341}"/>
          </ac:picMkLst>
        </pc:picChg>
      </pc:sldChg>
      <pc:sldChg chg="addSp add del">
        <pc:chgData name="Kevin Duffy" userId="749290342806f439" providerId="LiveId" clId="{2400B764-6C3D-4508-AFB6-159B60F5FF29}" dt="2020-05-19T19:29:35.058" v="9617" actId="2696"/>
        <pc:sldMkLst>
          <pc:docMk/>
          <pc:sldMk cId="2730458241" sldId="417"/>
        </pc:sldMkLst>
        <pc:graphicFrameChg chg="add">
          <ac:chgData name="Kevin Duffy" userId="749290342806f439" providerId="LiveId" clId="{2400B764-6C3D-4508-AFB6-159B60F5FF29}" dt="2020-05-19T19:27:34.387" v="9613"/>
          <ac:graphicFrameMkLst>
            <pc:docMk/>
            <pc:sldMk cId="2730458241" sldId="417"/>
            <ac:graphicFrameMk id="2" creationId="{2C4BA649-CB0C-4581-9120-5F5B9BC2DF5B}"/>
          </ac:graphicFrameMkLst>
        </pc:graphicFrameChg>
      </pc:sldChg>
      <pc:sldChg chg="addSp delSp modSp add del">
        <pc:chgData name="Kevin Duffy" userId="749290342806f439" providerId="LiveId" clId="{2400B764-6C3D-4508-AFB6-159B60F5FF29}" dt="2020-05-19T18:49:48.425" v="9249"/>
        <pc:sldMkLst>
          <pc:docMk/>
          <pc:sldMk cId="3132980548" sldId="417"/>
        </pc:sldMkLst>
        <pc:graphicFrameChg chg="add del">
          <ac:chgData name="Kevin Duffy" userId="749290342806f439" providerId="LiveId" clId="{2400B764-6C3D-4508-AFB6-159B60F5FF29}" dt="2020-05-19T18:49:32.573" v="9244"/>
          <ac:graphicFrameMkLst>
            <pc:docMk/>
            <pc:sldMk cId="3132980548" sldId="417"/>
            <ac:graphicFrameMk id="2" creationId="{BB636EDC-C259-40B1-9D72-6CEA4ACC84D4}"/>
          </ac:graphicFrameMkLst>
        </pc:graphicFrameChg>
        <pc:graphicFrameChg chg="add del mod">
          <ac:chgData name="Kevin Duffy" userId="749290342806f439" providerId="LiveId" clId="{2400B764-6C3D-4508-AFB6-159B60F5FF29}" dt="2020-05-19T18:49:47.800" v="9248"/>
          <ac:graphicFrameMkLst>
            <pc:docMk/>
            <pc:sldMk cId="3132980548" sldId="417"/>
            <ac:graphicFrameMk id="3" creationId="{660B5582-66CE-40BD-AC4B-B67EFE0DABC1}"/>
          </ac:graphicFrameMkLst>
        </pc:graphicFrameChg>
      </pc:sldChg>
      <pc:sldMasterChg chg="delSldLayout">
        <pc:chgData name="Kevin Duffy" userId="749290342806f439" providerId="LiveId" clId="{2400B764-6C3D-4508-AFB6-159B60F5FF29}" dt="2020-05-12T15:12:44.179" v="852" actId="2696"/>
        <pc:sldMasterMkLst>
          <pc:docMk/>
          <pc:sldMasterMk cId="1303442097" sldId="2147483660"/>
        </pc:sldMasterMkLst>
        <pc:sldLayoutChg chg="del">
          <pc:chgData name="Kevin Duffy" userId="749290342806f439" providerId="LiveId" clId="{2400B764-6C3D-4508-AFB6-159B60F5FF29}" dt="2020-05-12T15:12:44.179" v="852" actId="2696"/>
          <pc:sldLayoutMkLst>
            <pc:docMk/>
            <pc:sldMasterMk cId="1303442097" sldId="2147483660"/>
            <pc:sldLayoutMk cId="88448531" sldId="2147483670"/>
          </pc:sldLayoutMkLst>
        </pc:sldLayoutChg>
      </pc:sldMasterChg>
      <pc:sldMasterChg chg="delSldLayout">
        <pc:chgData name="Kevin Duffy" userId="749290342806f439" providerId="LiveId" clId="{2400B764-6C3D-4508-AFB6-159B60F5FF29}" dt="2020-05-18T14:30:51.373" v="8861" actId="2696"/>
        <pc:sldMasterMkLst>
          <pc:docMk/>
          <pc:sldMasterMk cId="2483173326" sldId="2147483671"/>
        </pc:sldMasterMkLst>
        <pc:sldLayoutChg chg="del">
          <pc:chgData name="Kevin Duffy" userId="749290342806f439" providerId="LiveId" clId="{2400B764-6C3D-4508-AFB6-159B60F5FF29}" dt="2020-05-18T14:30:32.864" v="8835" actId="2696"/>
          <pc:sldLayoutMkLst>
            <pc:docMk/>
            <pc:sldMasterMk cId="2483173326" sldId="2147483671"/>
            <pc:sldLayoutMk cId="1578699106" sldId="2147483675"/>
          </pc:sldLayoutMkLst>
        </pc:sldLayoutChg>
        <pc:sldLayoutChg chg="del">
          <pc:chgData name="Kevin Duffy" userId="749290342806f439" providerId="LiveId" clId="{2400B764-6C3D-4508-AFB6-159B60F5FF29}" dt="2020-05-18T14:30:51.373" v="8861" actId="2696"/>
          <pc:sldLayoutMkLst>
            <pc:docMk/>
            <pc:sldMasterMk cId="2483173326" sldId="2147483671"/>
            <pc:sldLayoutMk cId="3537535929" sldId="2147483676"/>
          </pc:sldLayoutMkLst>
        </pc:sldLayoutChg>
      </pc:sldMasterChg>
    </pc:docChg>
  </pc:docChgLst>
  <pc:docChgLst>
    <pc:chgData name="Kevin Duffy" userId="749290342806f439" providerId="LiveId" clId="{D8FC6CEE-2C43-4BFE-944D-A623920F5114}"/>
    <pc:docChg chg="custSel addSld delSld modSld modMainMaster delSection modSection">
      <pc:chgData name="Kevin Duffy" userId="749290342806f439" providerId="LiveId" clId="{D8FC6CEE-2C43-4BFE-944D-A623920F5114}" dt="2023-06-05T09:33:09.559" v="21"/>
      <pc:docMkLst>
        <pc:docMk/>
      </pc:docMkLst>
      <pc:sldChg chg="del">
        <pc:chgData name="Kevin Duffy" userId="749290342806f439" providerId="LiveId" clId="{D8FC6CEE-2C43-4BFE-944D-A623920F5114}" dt="2023-06-05T09:29:18.291" v="0" actId="47"/>
        <pc:sldMkLst>
          <pc:docMk/>
          <pc:sldMk cId="1046996601" sldId="280"/>
        </pc:sldMkLst>
      </pc:sldChg>
      <pc:sldChg chg="del">
        <pc:chgData name="Kevin Duffy" userId="749290342806f439" providerId="LiveId" clId="{D8FC6CEE-2C43-4BFE-944D-A623920F5114}" dt="2023-06-05T09:29:18.291" v="0" actId="47"/>
        <pc:sldMkLst>
          <pc:docMk/>
          <pc:sldMk cId="3020429052" sldId="455"/>
        </pc:sldMkLst>
      </pc:sldChg>
      <pc:sldChg chg="del">
        <pc:chgData name="Kevin Duffy" userId="749290342806f439" providerId="LiveId" clId="{D8FC6CEE-2C43-4BFE-944D-A623920F5114}" dt="2023-06-05T09:29:18.291" v="0" actId="47"/>
        <pc:sldMkLst>
          <pc:docMk/>
          <pc:sldMk cId="3511147684" sldId="458"/>
        </pc:sldMkLst>
      </pc:sldChg>
      <pc:sldChg chg="del">
        <pc:chgData name="Kevin Duffy" userId="749290342806f439" providerId="LiveId" clId="{D8FC6CEE-2C43-4BFE-944D-A623920F5114}" dt="2023-06-05T09:29:18.291" v="0" actId="47"/>
        <pc:sldMkLst>
          <pc:docMk/>
          <pc:sldMk cId="1962272914" sldId="459"/>
        </pc:sldMkLst>
      </pc:sldChg>
      <pc:sldChg chg="del">
        <pc:chgData name="Kevin Duffy" userId="749290342806f439" providerId="LiveId" clId="{D8FC6CEE-2C43-4BFE-944D-A623920F5114}" dt="2023-06-05T09:29:18.291" v="0" actId="47"/>
        <pc:sldMkLst>
          <pc:docMk/>
          <pc:sldMk cId="1906716065" sldId="461"/>
        </pc:sldMkLst>
      </pc:sldChg>
      <pc:sldChg chg="del">
        <pc:chgData name="Kevin Duffy" userId="749290342806f439" providerId="LiveId" clId="{D8FC6CEE-2C43-4BFE-944D-A623920F5114}" dt="2023-06-05T09:29:18.291" v="0" actId="47"/>
        <pc:sldMkLst>
          <pc:docMk/>
          <pc:sldMk cId="2261890767" sldId="462"/>
        </pc:sldMkLst>
      </pc:sldChg>
      <pc:sldChg chg="del">
        <pc:chgData name="Kevin Duffy" userId="749290342806f439" providerId="LiveId" clId="{D8FC6CEE-2C43-4BFE-944D-A623920F5114}" dt="2023-06-05T09:29:18.291" v="0" actId="47"/>
        <pc:sldMkLst>
          <pc:docMk/>
          <pc:sldMk cId="1090842460" sldId="464"/>
        </pc:sldMkLst>
      </pc:sldChg>
      <pc:sldChg chg="modSp">
        <pc:chgData name="Kevin Duffy" userId="749290342806f439" providerId="LiveId" clId="{D8FC6CEE-2C43-4BFE-944D-A623920F5114}" dt="2023-06-05T09:33:09.559" v="21"/>
        <pc:sldMkLst>
          <pc:docMk/>
          <pc:sldMk cId="2063514356" sldId="466"/>
        </pc:sldMkLst>
        <pc:spChg chg="mod">
          <ac:chgData name="Kevin Duffy" userId="749290342806f439" providerId="LiveId" clId="{D8FC6CEE-2C43-4BFE-944D-A623920F5114}" dt="2023-06-05T09:33:09.559" v="21"/>
          <ac:spMkLst>
            <pc:docMk/>
            <pc:sldMk cId="2063514356" sldId="466"/>
            <ac:spMk id="2" creationId="{C4AF8865-995F-2B77-6C85-FBC8D08A9F99}"/>
          </ac:spMkLst>
        </pc:spChg>
      </pc:sldChg>
      <pc:sldChg chg="del">
        <pc:chgData name="Kevin Duffy" userId="749290342806f439" providerId="LiveId" clId="{D8FC6CEE-2C43-4BFE-944D-A623920F5114}" dt="2023-06-05T09:29:18.291" v="0" actId="47"/>
        <pc:sldMkLst>
          <pc:docMk/>
          <pc:sldMk cId="2361443526" sldId="467"/>
        </pc:sldMkLst>
      </pc:sldChg>
      <pc:sldChg chg="modSp new">
        <pc:chgData name="Kevin Duffy" userId="749290342806f439" providerId="LiveId" clId="{D8FC6CEE-2C43-4BFE-944D-A623920F5114}" dt="2023-06-05T09:33:09.559" v="21"/>
        <pc:sldMkLst>
          <pc:docMk/>
          <pc:sldMk cId="3665072995" sldId="467"/>
        </pc:sldMkLst>
        <pc:spChg chg="mod">
          <ac:chgData name="Kevin Duffy" userId="749290342806f439" providerId="LiveId" clId="{D8FC6CEE-2C43-4BFE-944D-A623920F5114}" dt="2023-06-05T09:33:09.559" v="21"/>
          <ac:spMkLst>
            <pc:docMk/>
            <pc:sldMk cId="3665072995" sldId="467"/>
            <ac:spMk id="2" creationId="{33561718-FF64-C0D1-0F02-6390F1A04DB7}"/>
          </ac:spMkLst>
        </pc:spChg>
        <pc:spChg chg="mod">
          <ac:chgData name="Kevin Duffy" userId="749290342806f439" providerId="LiveId" clId="{D8FC6CEE-2C43-4BFE-944D-A623920F5114}" dt="2023-06-05T09:33:09.559" v="21"/>
          <ac:spMkLst>
            <pc:docMk/>
            <pc:sldMk cId="3665072995" sldId="467"/>
            <ac:spMk id="3" creationId="{A51E4D88-9BEF-6A4F-A77E-9BA4927F3272}"/>
          </ac:spMkLst>
        </pc:spChg>
      </pc:sldChg>
      <pc:sldChg chg="del">
        <pc:chgData name="Kevin Duffy" userId="749290342806f439" providerId="LiveId" clId="{D8FC6CEE-2C43-4BFE-944D-A623920F5114}" dt="2023-06-05T09:29:18.291" v="0" actId="47"/>
        <pc:sldMkLst>
          <pc:docMk/>
          <pc:sldMk cId="2611141569" sldId="468"/>
        </pc:sldMkLst>
      </pc:sldChg>
      <pc:sldChg chg="del">
        <pc:chgData name="Kevin Duffy" userId="749290342806f439" providerId="LiveId" clId="{D8FC6CEE-2C43-4BFE-944D-A623920F5114}" dt="2023-06-05T09:29:18.291" v="0" actId="47"/>
        <pc:sldMkLst>
          <pc:docMk/>
          <pc:sldMk cId="1045806065" sldId="471"/>
        </pc:sldMkLst>
      </pc:sldChg>
      <pc:sldChg chg="del">
        <pc:chgData name="Kevin Duffy" userId="749290342806f439" providerId="LiveId" clId="{D8FC6CEE-2C43-4BFE-944D-A623920F5114}" dt="2023-06-05T09:29:18.291" v="0" actId="47"/>
        <pc:sldMkLst>
          <pc:docMk/>
          <pc:sldMk cId="3217708136" sldId="472"/>
        </pc:sldMkLst>
      </pc:sldChg>
      <pc:sldChg chg="del">
        <pc:chgData name="Kevin Duffy" userId="749290342806f439" providerId="LiveId" clId="{D8FC6CEE-2C43-4BFE-944D-A623920F5114}" dt="2023-06-05T09:29:18.291" v="0" actId="47"/>
        <pc:sldMkLst>
          <pc:docMk/>
          <pc:sldMk cId="2593488914" sldId="473"/>
        </pc:sldMkLst>
      </pc:sldChg>
      <pc:sldChg chg="del">
        <pc:chgData name="Kevin Duffy" userId="749290342806f439" providerId="LiveId" clId="{D8FC6CEE-2C43-4BFE-944D-A623920F5114}" dt="2023-06-05T09:29:18.291" v="0" actId="47"/>
        <pc:sldMkLst>
          <pc:docMk/>
          <pc:sldMk cId="3828135069" sldId="480"/>
        </pc:sldMkLst>
      </pc:sldChg>
      <pc:sldChg chg="del">
        <pc:chgData name="Kevin Duffy" userId="749290342806f439" providerId="LiveId" clId="{D8FC6CEE-2C43-4BFE-944D-A623920F5114}" dt="2023-06-05T09:29:18.291" v="0" actId="47"/>
        <pc:sldMkLst>
          <pc:docMk/>
          <pc:sldMk cId="3786823692" sldId="484"/>
        </pc:sldMkLst>
      </pc:sldChg>
      <pc:sldChg chg="del">
        <pc:chgData name="Kevin Duffy" userId="749290342806f439" providerId="LiveId" clId="{D8FC6CEE-2C43-4BFE-944D-A623920F5114}" dt="2023-06-05T09:29:18.291" v="0" actId="47"/>
        <pc:sldMkLst>
          <pc:docMk/>
          <pc:sldMk cId="921069584" sldId="486"/>
        </pc:sldMkLst>
      </pc:sldChg>
      <pc:sldChg chg="del">
        <pc:chgData name="Kevin Duffy" userId="749290342806f439" providerId="LiveId" clId="{D8FC6CEE-2C43-4BFE-944D-A623920F5114}" dt="2023-06-05T09:29:18.291" v="0" actId="47"/>
        <pc:sldMkLst>
          <pc:docMk/>
          <pc:sldMk cId="1362143572" sldId="491"/>
        </pc:sldMkLst>
      </pc:sldChg>
      <pc:sldChg chg="del">
        <pc:chgData name="Kevin Duffy" userId="749290342806f439" providerId="LiveId" clId="{D8FC6CEE-2C43-4BFE-944D-A623920F5114}" dt="2023-06-05T09:29:18.291" v="0" actId="47"/>
        <pc:sldMkLst>
          <pc:docMk/>
          <pc:sldMk cId="3523431438" sldId="493"/>
        </pc:sldMkLst>
      </pc:sldChg>
      <pc:sldChg chg="del">
        <pc:chgData name="Kevin Duffy" userId="749290342806f439" providerId="LiveId" clId="{D8FC6CEE-2C43-4BFE-944D-A623920F5114}" dt="2023-06-05T09:29:18.291" v="0" actId="47"/>
        <pc:sldMkLst>
          <pc:docMk/>
          <pc:sldMk cId="4016977699" sldId="494"/>
        </pc:sldMkLst>
      </pc:sldChg>
      <pc:sldChg chg="del">
        <pc:chgData name="Kevin Duffy" userId="749290342806f439" providerId="LiveId" clId="{D8FC6CEE-2C43-4BFE-944D-A623920F5114}" dt="2023-06-05T09:29:18.291" v="0" actId="47"/>
        <pc:sldMkLst>
          <pc:docMk/>
          <pc:sldMk cId="4048334304" sldId="496"/>
        </pc:sldMkLst>
      </pc:sldChg>
      <pc:sldChg chg="del">
        <pc:chgData name="Kevin Duffy" userId="749290342806f439" providerId="LiveId" clId="{D8FC6CEE-2C43-4BFE-944D-A623920F5114}" dt="2023-06-05T09:29:18.291" v="0" actId="47"/>
        <pc:sldMkLst>
          <pc:docMk/>
          <pc:sldMk cId="2520827531" sldId="497"/>
        </pc:sldMkLst>
      </pc:sldChg>
      <pc:sldChg chg="del">
        <pc:chgData name="Kevin Duffy" userId="749290342806f439" providerId="LiveId" clId="{D8FC6CEE-2C43-4BFE-944D-A623920F5114}" dt="2023-06-05T09:29:18.291" v="0" actId="47"/>
        <pc:sldMkLst>
          <pc:docMk/>
          <pc:sldMk cId="2924667366" sldId="498"/>
        </pc:sldMkLst>
      </pc:sldChg>
      <pc:sldChg chg="del">
        <pc:chgData name="Kevin Duffy" userId="749290342806f439" providerId="LiveId" clId="{D8FC6CEE-2C43-4BFE-944D-A623920F5114}" dt="2023-06-05T09:29:18.291" v="0" actId="47"/>
        <pc:sldMkLst>
          <pc:docMk/>
          <pc:sldMk cId="2947729808" sldId="500"/>
        </pc:sldMkLst>
      </pc:sldChg>
      <pc:sldChg chg="del">
        <pc:chgData name="Kevin Duffy" userId="749290342806f439" providerId="LiveId" clId="{D8FC6CEE-2C43-4BFE-944D-A623920F5114}" dt="2023-06-05T09:29:18.291" v="0" actId="47"/>
        <pc:sldMkLst>
          <pc:docMk/>
          <pc:sldMk cId="2557475061" sldId="502"/>
        </pc:sldMkLst>
      </pc:sldChg>
      <pc:sldChg chg="del">
        <pc:chgData name="Kevin Duffy" userId="749290342806f439" providerId="LiveId" clId="{D8FC6CEE-2C43-4BFE-944D-A623920F5114}" dt="2023-06-05T09:29:18.291" v="0" actId="47"/>
        <pc:sldMkLst>
          <pc:docMk/>
          <pc:sldMk cId="522840109" sldId="503"/>
        </pc:sldMkLst>
      </pc:sldChg>
      <pc:sldChg chg="del">
        <pc:chgData name="Kevin Duffy" userId="749290342806f439" providerId="LiveId" clId="{D8FC6CEE-2C43-4BFE-944D-A623920F5114}" dt="2023-06-05T09:29:18.291" v="0" actId="47"/>
        <pc:sldMkLst>
          <pc:docMk/>
          <pc:sldMk cId="1707155662" sldId="504"/>
        </pc:sldMkLst>
      </pc:sldChg>
      <pc:sldChg chg="del">
        <pc:chgData name="Kevin Duffy" userId="749290342806f439" providerId="LiveId" clId="{D8FC6CEE-2C43-4BFE-944D-A623920F5114}" dt="2023-06-05T09:29:18.291" v="0" actId="47"/>
        <pc:sldMkLst>
          <pc:docMk/>
          <pc:sldMk cId="2638954741" sldId="505"/>
        </pc:sldMkLst>
      </pc:sldChg>
      <pc:sldChg chg="del">
        <pc:chgData name="Kevin Duffy" userId="749290342806f439" providerId="LiveId" clId="{D8FC6CEE-2C43-4BFE-944D-A623920F5114}" dt="2023-06-05T09:29:18.291" v="0" actId="47"/>
        <pc:sldMkLst>
          <pc:docMk/>
          <pc:sldMk cId="2856860779" sldId="507"/>
        </pc:sldMkLst>
      </pc:sldChg>
      <pc:sldChg chg="del">
        <pc:chgData name="Kevin Duffy" userId="749290342806f439" providerId="LiveId" clId="{D8FC6CEE-2C43-4BFE-944D-A623920F5114}" dt="2023-06-05T09:29:18.291" v="0" actId="47"/>
        <pc:sldMkLst>
          <pc:docMk/>
          <pc:sldMk cId="2653691549" sldId="508"/>
        </pc:sldMkLst>
      </pc:sldChg>
      <pc:sldChg chg="del">
        <pc:chgData name="Kevin Duffy" userId="749290342806f439" providerId="LiveId" clId="{D8FC6CEE-2C43-4BFE-944D-A623920F5114}" dt="2023-06-05T09:29:18.291" v="0" actId="47"/>
        <pc:sldMkLst>
          <pc:docMk/>
          <pc:sldMk cId="3890524095" sldId="509"/>
        </pc:sldMkLst>
      </pc:sldChg>
      <pc:sldChg chg="del">
        <pc:chgData name="Kevin Duffy" userId="749290342806f439" providerId="LiveId" clId="{D8FC6CEE-2C43-4BFE-944D-A623920F5114}" dt="2023-06-05T09:29:18.291" v="0" actId="47"/>
        <pc:sldMkLst>
          <pc:docMk/>
          <pc:sldMk cId="123193584" sldId="510"/>
        </pc:sldMkLst>
      </pc:sldChg>
      <pc:sldChg chg="del">
        <pc:chgData name="Kevin Duffy" userId="749290342806f439" providerId="LiveId" clId="{D8FC6CEE-2C43-4BFE-944D-A623920F5114}" dt="2023-06-05T09:29:18.291" v="0" actId="47"/>
        <pc:sldMkLst>
          <pc:docMk/>
          <pc:sldMk cId="3663155189" sldId="511"/>
        </pc:sldMkLst>
      </pc:sldChg>
      <pc:sldChg chg="del">
        <pc:chgData name="Kevin Duffy" userId="749290342806f439" providerId="LiveId" clId="{D8FC6CEE-2C43-4BFE-944D-A623920F5114}" dt="2023-06-05T09:29:18.291" v="0" actId="47"/>
        <pc:sldMkLst>
          <pc:docMk/>
          <pc:sldMk cId="1822826691" sldId="512"/>
        </pc:sldMkLst>
      </pc:sldChg>
      <pc:sldChg chg="del">
        <pc:chgData name="Kevin Duffy" userId="749290342806f439" providerId="LiveId" clId="{D8FC6CEE-2C43-4BFE-944D-A623920F5114}" dt="2023-06-05T09:29:18.291" v="0" actId="47"/>
        <pc:sldMkLst>
          <pc:docMk/>
          <pc:sldMk cId="4142491228" sldId="513"/>
        </pc:sldMkLst>
      </pc:sldChg>
      <pc:sldChg chg="del">
        <pc:chgData name="Kevin Duffy" userId="749290342806f439" providerId="LiveId" clId="{D8FC6CEE-2C43-4BFE-944D-A623920F5114}" dt="2023-06-05T09:29:18.291" v="0" actId="47"/>
        <pc:sldMkLst>
          <pc:docMk/>
          <pc:sldMk cId="2132297163" sldId="514"/>
        </pc:sldMkLst>
      </pc:sldChg>
      <pc:sldChg chg="del">
        <pc:chgData name="Kevin Duffy" userId="749290342806f439" providerId="LiveId" clId="{D8FC6CEE-2C43-4BFE-944D-A623920F5114}" dt="2023-06-05T09:29:18.291" v="0" actId="47"/>
        <pc:sldMkLst>
          <pc:docMk/>
          <pc:sldMk cId="758827755" sldId="515"/>
        </pc:sldMkLst>
      </pc:sldChg>
      <pc:sldChg chg="del">
        <pc:chgData name="Kevin Duffy" userId="749290342806f439" providerId="LiveId" clId="{D8FC6CEE-2C43-4BFE-944D-A623920F5114}" dt="2023-06-05T09:29:18.291" v="0" actId="47"/>
        <pc:sldMkLst>
          <pc:docMk/>
          <pc:sldMk cId="2180905439" sldId="553"/>
        </pc:sldMkLst>
      </pc:sldChg>
      <pc:sldChg chg="del">
        <pc:chgData name="Kevin Duffy" userId="749290342806f439" providerId="LiveId" clId="{D8FC6CEE-2C43-4BFE-944D-A623920F5114}" dt="2023-06-05T09:29:18.291" v="0" actId="47"/>
        <pc:sldMkLst>
          <pc:docMk/>
          <pc:sldMk cId="3500953363" sldId="554"/>
        </pc:sldMkLst>
      </pc:sldChg>
      <pc:sldChg chg="del">
        <pc:chgData name="Kevin Duffy" userId="749290342806f439" providerId="LiveId" clId="{D8FC6CEE-2C43-4BFE-944D-A623920F5114}" dt="2023-06-05T09:29:18.291" v="0" actId="47"/>
        <pc:sldMkLst>
          <pc:docMk/>
          <pc:sldMk cId="702100856" sldId="555"/>
        </pc:sldMkLst>
      </pc:sldChg>
      <pc:sldChg chg="del">
        <pc:chgData name="Kevin Duffy" userId="749290342806f439" providerId="LiveId" clId="{D8FC6CEE-2C43-4BFE-944D-A623920F5114}" dt="2023-06-05T09:29:18.291" v="0" actId="47"/>
        <pc:sldMkLst>
          <pc:docMk/>
          <pc:sldMk cId="3744897069" sldId="556"/>
        </pc:sldMkLst>
      </pc:sldChg>
      <pc:sldChg chg="del">
        <pc:chgData name="Kevin Duffy" userId="749290342806f439" providerId="LiveId" clId="{D8FC6CEE-2C43-4BFE-944D-A623920F5114}" dt="2023-06-05T09:29:18.291" v="0" actId="47"/>
        <pc:sldMkLst>
          <pc:docMk/>
          <pc:sldMk cId="4282305819" sldId="557"/>
        </pc:sldMkLst>
      </pc:sldChg>
      <pc:sldChg chg="del">
        <pc:chgData name="Kevin Duffy" userId="749290342806f439" providerId="LiveId" clId="{D8FC6CEE-2C43-4BFE-944D-A623920F5114}" dt="2023-06-05T09:29:18.291" v="0" actId="47"/>
        <pc:sldMkLst>
          <pc:docMk/>
          <pc:sldMk cId="2397205731" sldId="558"/>
        </pc:sldMkLst>
      </pc:sldChg>
      <pc:sldChg chg="del">
        <pc:chgData name="Kevin Duffy" userId="749290342806f439" providerId="LiveId" clId="{D8FC6CEE-2C43-4BFE-944D-A623920F5114}" dt="2023-06-05T09:29:18.291" v="0" actId="47"/>
        <pc:sldMkLst>
          <pc:docMk/>
          <pc:sldMk cId="3570880524" sldId="559"/>
        </pc:sldMkLst>
      </pc:sldChg>
      <pc:sldChg chg="del">
        <pc:chgData name="Kevin Duffy" userId="749290342806f439" providerId="LiveId" clId="{D8FC6CEE-2C43-4BFE-944D-A623920F5114}" dt="2023-06-05T09:29:18.291" v="0" actId="47"/>
        <pc:sldMkLst>
          <pc:docMk/>
          <pc:sldMk cId="3671357796" sldId="560"/>
        </pc:sldMkLst>
      </pc:sldChg>
      <pc:sldChg chg="del">
        <pc:chgData name="Kevin Duffy" userId="749290342806f439" providerId="LiveId" clId="{D8FC6CEE-2C43-4BFE-944D-A623920F5114}" dt="2023-06-05T09:29:18.291" v="0" actId="47"/>
        <pc:sldMkLst>
          <pc:docMk/>
          <pc:sldMk cId="628900289" sldId="561"/>
        </pc:sldMkLst>
      </pc:sldChg>
      <pc:sldChg chg="del">
        <pc:chgData name="Kevin Duffy" userId="749290342806f439" providerId="LiveId" clId="{D8FC6CEE-2C43-4BFE-944D-A623920F5114}" dt="2023-06-05T09:29:18.291" v="0" actId="47"/>
        <pc:sldMkLst>
          <pc:docMk/>
          <pc:sldMk cId="2796308823" sldId="562"/>
        </pc:sldMkLst>
      </pc:sldChg>
      <pc:sldChg chg="del">
        <pc:chgData name="Kevin Duffy" userId="749290342806f439" providerId="LiveId" clId="{D8FC6CEE-2C43-4BFE-944D-A623920F5114}" dt="2023-06-05T09:29:18.291" v="0" actId="47"/>
        <pc:sldMkLst>
          <pc:docMk/>
          <pc:sldMk cId="4050402957" sldId="563"/>
        </pc:sldMkLst>
      </pc:sldChg>
      <pc:sldChg chg="del">
        <pc:chgData name="Kevin Duffy" userId="749290342806f439" providerId="LiveId" clId="{D8FC6CEE-2C43-4BFE-944D-A623920F5114}" dt="2023-06-05T09:29:18.291" v="0" actId="47"/>
        <pc:sldMkLst>
          <pc:docMk/>
          <pc:sldMk cId="2640337363" sldId="564"/>
        </pc:sldMkLst>
      </pc:sldChg>
      <pc:sldChg chg="del">
        <pc:chgData name="Kevin Duffy" userId="749290342806f439" providerId="LiveId" clId="{D8FC6CEE-2C43-4BFE-944D-A623920F5114}" dt="2023-06-05T09:29:18.291" v="0" actId="47"/>
        <pc:sldMkLst>
          <pc:docMk/>
          <pc:sldMk cId="3295684646" sldId="565"/>
        </pc:sldMkLst>
      </pc:sldChg>
      <pc:sldMasterChg chg="modSp mod addSldLayout delSldLayout modSldLayout">
        <pc:chgData name="Kevin Duffy" userId="749290342806f439" providerId="LiveId" clId="{D8FC6CEE-2C43-4BFE-944D-A623920F5114}" dt="2023-06-05T09:32:51.627" v="20" actId="478"/>
        <pc:sldMasterMkLst>
          <pc:docMk/>
          <pc:sldMasterMk cId="2483173326" sldId="2147483671"/>
        </pc:sldMasterMkLst>
        <pc:spChg chg="mod">
          <ac:chgData name="Kevin Duffy" userId="749290342806f439" providerId="LiveId" clId="{D8FC6CEE-2C43-4BFE-944D-A623920F5114}" dt="2023-06-05T09:30:02.017" v="10" actId="207"/>
          <ac:spMkLst>
            <pc:docMk/>
            <pc:sldMasterMk cId="2483173326" sldId="2147483671"/>
            <ac:spMk id="2" creationId="{00000000-0000-0000-0000-000000000000}"/>
          </ac:spMkLst>
        </pc:spChg>
        <pc:spChg chg="mod">
          <ac:chgData name="Kevin Duffy" userId="749290342806f439" providerId="LiveId" clId="{D8FC6CEE-2C43-4BFE-944D-A623920F5114}" dt="2023-06-05T09:30:10.377" v="13" actId="14100"/>
          <ac:spMkLst>
            <pc:docMk/>
            <pc:sldMasterMk cId="2483173326" sldId="2147483671"/>
            <ac:spMk id="3" creationId="{00000000-0000-0000-0000-000000000000}"/>
          </ac:spMkLst>
        </pc:spChg>
        <pc:sldLayoutChg chg="modSp">
          <pc:chgData name="Kevin Duffy" userId="749290342806f439" providerId="LiveId" clId="{D8FC6CEE-2C43-4BFE-944D-A623920F5114}" dt="2023-06-05T09:30:19.068" v="14" actId="2711"/>
          <pc:sldLayoutMkLst>
            <pc:docMk/>
            <pc:sldMasterMk cId="2483173326" sldId="2147483671"/>
            <pc:sldLayoutMk cId="1415858119" sldId="2147483678"/>
          </pc:sldLayoutMkLst>
          <pc:spChg chg="mod">
            <ac:chgData name="Kevin Duffy" userId="749290342806f439" providerId="LiveId" clId="{D8FC6CEE-2C43-4BFE-944D-A623920F5114}" dt="2023-06-05T09:30:19.068" v="14" actId="2711"/>
            <ac:spMkLst>
              <pc:docMk/>
              <pc:sldMasterMk cId="2483173326" sldId="2147483671"/>
              <pc:sldLayoutMk cId="1415858119" sldId="2147483678"/>
              <ac:spMk id="5" creationId="{256B37CE-A947-4110-A706-922EDF463B68}"/>
            </ac:spMkLst>
          </pc:spChg>
        </pc:sldLayoutChg>
        <pc:sldLayoutChg chg="addSp delSp modSp new mod setBg">
          <pc:chgData name="Kevin Duffy" userId="749290342806f439" providerId="LiveId" clId="{D8FC6CEE-2C43-4BFE-944D-A623920F5114}" dt="2023-06-05T09:32:51.627" v="20" actId="478"/>
          <pc:sldLayoutMkLst>
            <pc:docMk/>
            <pc:sldMasterMk cId="2483173326" sldId="2147483671"/>
            <pc:sldLayoutMk cId="704126764" sldId="2147483679"/>
          </pc:sldLayoutMkLst>
          <pc:spChg chg="add del">
            <ac:chgData name="Kevin Duffy" userId="749290342806f439" providerId="LiveId" clId="{D8FC6CEE-2C43-4BFE-944D-A623920F5114}" dt="2023-06-05T09:32:47.643" v="19" actId="11529"/>
            <ac:spMkLst>
              <pc:docMk/>
              <pc:sldMasterMk cId="2483173326" sldId="2147483671"/>
              <pc:sldLayoutMk cId="704126764" sldId="2147483679"/>
              <ac:spMk id="3" creationId="{F14CBDF1-FD84-D271-0E29-2AD64F518466}"/>
            </ac:spMkLst>
          </pc:spChg>
          <pc:spChg chg="add del mod">
            <ac:chgData name="Kevin Duffy" userId="749290342806f439" providerId="LiveId" clId="{D8FC6CEE-2C43-4BFE-944D-A623920F5114}" dt="2023-06-05T09:32:51.627" v="20" actId="478"/>
            <ac:spMkLst>
              <pc:docMk/>
              <pc:sldMasterMk cId="2483173326" sldId="2147483671"/>
              <pc:sldLayoutMk cId="704126764" sldId="2147483679"/>
              <ac:spMk id="4" creationId="{BB25D7EC-BF8F-8416-485F-0AF38C373A56}"/>
            </ac:spMkLst>
          </pc:spChg>
        </pc:sldLayoutChg>
        <pc:sldLayoutChg chg="del">
          <pc:chgData name="Kevin Duffy" userId="749290342806f439" providerId="LiveId" clId="{D8FC6CEE-2C43-4BFE-944D-A623920F5114}" dt="2023-06-05T09:29:18.291" v="0" actId="47"/>
          <pc:sldLayoutMkLst>
            <pc:docMk/>
            <pc:sldMasterMk cId="2483173326" sldId="2147483671"/>
            <pc:sldLayoutMk cId="4287117677" sldId="2147483679"/>
          </pc:sldLayoutMkLst>
        </pc:sldLayoutChg>
      </pc:sldMasterChg>
    </pc:docChg>
  </pc:docChgLst>
  <pc:docChgLst>
    <pc:chgData name="Kevin Duffy" userId="749290342806f439" providerId="LiveId" clId="{74A1FF51-87A5-469F-8366-3DACBB220210}"/>
    <pc:docChg chg="undo redo custSel addSld delSld modSld sldOrd modMainMaster">
      <pc:chgData name="Kevin Duffy" userId="749290342806f439" providerId="LiveId" clId="{74A1FF51-87A5-469F-8366-3DACBB220210}" dt="2023-11-01T13:00:50.275" v="9171" actId="1036"/>
      <pc:docMkLst>
        <pc:docMk/>
      </pc:docMkLst>
      <pc:sldChg chg="del">
        <pc:chgData name="Kevin Duffy" userId="749290342806f439" providerId="LiveId" clId="{74A1FF51-87A5-469F-8366-3DACBB220210}" dt="2023-10-16T14:14:28.794" v="12" actId="47"/>
        <pc:sldMkLst>
          <pc:docMk/>
          <pc:sldMk cId="2063514356" sldId="466"/>
        </pc:sldMkLst>
      </pc:sldChg>
      <pc:sldChg chg="addSp delSp modSp mod">
        <pc:chgData name="Kevin Duffy" userId="749290342806f439" providerId="LiveId" clId="{74A1FF51-87A5-469F-8366-3DACBB220210}" dt="2023-11-01T11:55:58.645" v="8449" actId="14100"/>
        <pc:sldMkLst>
          <pc:docMk/>
          <pc:sldMk cId="3665072995" sldId="467"/>
        </pc:sldMkLst>
        <pc:spChg chg="mod">
          <ac:chgData name="Kevin Duffy" userId="749290342806f439" providerId="LiveId" clId="{74A1FF51-87A5-469F-8366-3DACBB220210}" dt="2023-10-30T14:33:46.674" v="4060" actId="20577"/>
          <ac:spMkLst>
            <pc:docMk/>
            <pc:sldMk cId="3665072995" sldId="467"/>
            <ac:spMk id="2" creationId="{33561718-FF64-C0D1-0F02-6390F1A04DB7}"/>
          </ac:spMkLst>
        </pc:spChg>
        <pc:spChg chg="mod">
          <ac:chgData name="Kevin Duffy" userId="749290342806f439" providerId="LiveId" clId="{74A1FF51-87A5-469F-8366-3DACBB220210}" dt="2023-11-01T11:55:58.645" v="8449" actId="14100"/>
          <ac:spMkLst>
            <pc:docMk/>
            <pc:sldMk cId="3665072995" sldId="467"/>
            <ac:spMk id="3" creationId="{A51E4D88-9BEF-6A4F-A77E-9BA4927F3272}"/>
          </ac:spMkLst>
        </pc:spChg>
        <pc:spChg chg="add del mod ord">
          <ac:chgData name="Kevin Duffy" userId="749290342806f439" providerId="LiveId" clId="{74A1FF51-87A5-469F-8366-3DACBB220210}" dt="2023-10-31T19:25:19.711" v="6350" actId="207"/>
          <ac:spMkLst>
            <pc:docMk/>
            <pc:sldMk cId="3665072995" sldId="467"/>
            <ac:spMk id="34" creationId="{78FB07FE-1241-88B6-7CA6-5ABA6DAB5CDF}"/>
          </ac:spMkLst>
        </pc:spChg>
        <pc:picChg chg="add del mod">
          <ac:chgData name="Kevin Duffy" userId="749290342806f439" providerId="LiveId" clId="{74A1FF51-87A5-469F-8366-3DACBB220210}" dt="2023-10-30T14:29:07.442" v="3920" actId="478"/>
          <ac:picMkLst>
            <pc:docMk/>
            <pc:sldMk cId="3665072995" sldId="467"/>
            <ac:picMk id="4" creationId="{3EDAE26E-3F09-3A45-7D2B-3B0D98A913F3}"/>
          </ac:picMkLst>
        </pc:picChg>
        <pc:picChg chg="add del mod">
          <ac:chgData name="Kevin Duffy" userId="749290342806f439" providerId="LiveId" clId="{74A1FF51-87A5-469F-8366-3DACBB220210}" dt="2023-10-30T14:29:09.664" v="3922" actId="478"/>
          <ac:picMkLst>
            <pc:docMk/>
            <pc:sldMk cId="3665072995" sldId="467"/>
            <ac:picMk id="5" creationId="{EAC576A4-23A2-90C0-DA5C-66322B6E72CC}"/>
          </ac:picMkLst>
        </pc:picChg>
        <pc:picChg chg="add del mod">
          <ac:chgData name="Kevin Duffy" userId="749290342806f439" providerId="LiveId" clId="{74A1FF51-87A5-469F-8366-3DACBB220210}" dt="2023-10-30T14:29:12.911" v="3924" actId="478"/>
          <ac:picMkLst>
            <pc:docMk/>
            <pc:sldMk cId="3665072995" sldId="467"/>
            <ac:picMk id="6" creationId="{98BA2BC0-B5DC-2151-3D4C-377267E46746}"/>
          </ac:picMkLst>
        </pc:picChg>
        <pc:picChg chg="add del mod">
          <ac:chgData name="Kevin Duffy" userId="749290342806f439" providerId="LiveId" clId="{74A1FF51-87A5-469F-8366-3DACBB220210}" dt="2023-10-30T14:29:09.168" v="3921" actId="478"/>
          <ac:picMkLst>
            <pc:docMk/>
            <pc:sldMk cId="3665072995" sldId="467"/>
            <ac:picMk id="7" creationId="{D6954D54-8633-E1AE-E00D-1CB1078085AE}"/>
          </ac:picMkLst>
        </pc:picChg>
        <pc:picChg chg="add del mod">
          <ac:chgData name="Kevin Duffy" userId="749290342806f439" providerId="LiveId" clId="{74A1FF51-87A5-469F-8366-3DACBB220210}" dt="2023-10-30T14:29:59.647" v="3927" actId="478"/>
          <ac:picMkLst>
            <pc:docMk/>
            <pc:sldMk cId="3665072995" sldId="467"/>
            <ac:picMk id="8" creationId="{CF3F520E-127A-A270-31CD-E506FC93AF2E}"/>
          </ac:picMkLst>
        </pc:picChg>
        <pc:picChg chg="add del mod">
          <ac:chgData name="Kevin Duffy" userId="749290342806f439" providerId="LiveId" clId="{74A1FF51-87A5-469F-8366-3DACBB220210}" dt="2023-10-30T14:29:59.279" v="3926" actId="478"/>
          <ac:picMkLst>
            <pc:docMk/>
            <pc:sldMk cId="3665072995" sldId="467"/>
            <ac:picMk id="9" creationId="{FA063747-3076-1DC2-CBAF-3EEE582E3E13}"/>
          </ac:picMkLst>
        </pc:picChg>
        <pc:picChg chg="add del mod">
          <ac:chgData name="Kevin Duffy" userId="749290342806f439" providerId="LiveId" clId="{74A1FF51-87A5-469F-8366-3DACBB220210}" dt="2023-10-30T14:30:00.399" v="3928" actId="478"/>
          <ac:picMkLst>
            <pc:docMk/>
            <pc:sldMk cId="3665072995" sldId="467"/>
            <ac:picMk id="10" creationId="{F42437A4-1714-0FFC-2063-CF23513A2CDC}"/>
          </ac:picMkLst>
        </pc:picChg>
        <pc:picChg chg="add mod">
          <ac:chgData name="Kevin Duffy" userId="749290342806f439" providerId="LiveId" clId="{74A1FF51-87A5-469F-8366-3DACBB220210}" dt="2023-10-30T14:51:15.750" v="4180" actId="1035"/>
          <ac:picMkLst>
            <pc:docMk/>
            <pc:sldMk cId="3665072995" sldId="467"/>
            <ac:picMk id="11" creationId="{B2A5028C-C234-9EE0-252E-D3159AB4770C}"/>
          </ac:picMkLst>
        </pc:picChg>
        <pc:picChg chg="add del mod">
          <ac:chgData name="Kevin Duffy" userId="749290342806f439" providerId="LiveId" clId="{74A1FF51-87A5-469F-8366-3DACBB220210}" dt="2023-10-18T08:40:15.802" v="1131" actId="478"/>
          <ac:picMkLst>
            <pc:docMk/>
            <pc:sldMk cId="3665072995" sldId="467"/>
            <ac:picMk id="11" creationId="{DA5702AA-D027-D138-F9A5-AF0F009BDD6A}"/>
          </ac:picMkLst>
        </pc:picChg>
        <pc:picChg chg="add mod">
          <ac:chgData name="Kevin Duffy" userId="749290342806f439" providerId="LiveId" clId="{74A1FF51-87A5-469F-8366-3DACBB220210}" dt="2023-10-31T19:25:31.146" v="6362" actId="1036"/>
          <ac:picMkLst>
            <pc:docMk/>
            <pc:sldMk cId="3665072995" sldId="467"/>
            <ac:picMk id="12" creationId="{E9A3FFFC-9B00-B111-8B26-E5D695194D4A}"/>
          </ac:picMkLst>
        </pc:picChg>
        <pc:picChg chg="add mod modCrop">
          <ac:chgData name="Kevin Duffy" userId="749290342806f439" providerId="LiveId" clId="{74A1FF51-87A5-469F-8366-3DACBB220210}" dt="2023-10-30T14:51:27.835" v="4194" actId="1076"/>
          <ac:picMkLst>
            <pc:docMk/>
            <pc:sldMk cId="3665072995" sldId="467"/>
            <ac:picMk id="13" creationId="{782EF871-BCFB-2D54-26E3-EA49394CB843}"/>
          </ac:picMkLst>
        </pc:picChg>
        <pc:picChg chg="add del mod">
          <ac:chgData name="Kevin Duffy" userId="749290342806f439" providerId="LiveId" clId="{74A1FF51-87A5-469F-8366-3DACBB220210}" dt="2023-10-18T08:40:17.444" v="1132" actId="478"/>
          <ac:picMkLst>
            <pc:docMk/>
            <pc:sldMk cId="3665072995" sldId="467"/>
            <ac:picMk id="13" creationId="{F1594B60-1FD4-81E3-42F2-D66F239948AD}"/>
          </ac:picMkLst>
        </pc:picChg>
        <pc:picChg chg="add mod">
          <ac:chgData name="Kevin Duffy" userId="749290342806f439" providerId="LiveId" clId="{74A1FF51-87A5-469F-8366-3DACBB220210}" dt="2023-10-31T19:25:29.418" v="6361" actId="1036"/>
          <ac:picMkLst>
            <pc:docMk/>
            <pc:sldMk cId="3665072995" sldId="467"/>
            <ac:picMk id="14" creationId="{70C938D2-162D-57D1-6412-CF34DA941A1B}"/>
          </ac:picMkLst>
        </pc:picChg>
        <pc:picChg chg="add mod">
          <ac:chgData name="Kevin Duffy" userId="749290342806f439" providerId="LiveId" clId="{74A1FF51-87A5-469F-8366-3DACBB220210}" dt="2023-10-31T07:22:39.925" v="5455" actId="1076"/>
          <ac:picMkLst>
            <pc:docMk/>
            <pc:sldMk cId="3665072995" sldId="467"/>
            <ac:picMk id="15" creationId="{01B4CCA6-D5B4-AFB2-F5A0-8B1515262547}"/>
          </ac:picMkLst>
        </pc:picChg>
        <pc:picChg chg="add mod">
          <ac:chgData name="Kevin Duffy" userId="749290342806f439" providerId="LiveId" clId="{74A1FF51-87A5-469F-8366-3DACBB220210}" dt="2023-10-30T14:51:28.769" v="4196" actId="1036"/>
          <ac:picMkLst>
            <pc:docMk/>
            <pc:sldMk cId="3665072995" sldId="467"/>
            <ac:picMk id="17" creationId="{E914DADD-5A25-E1FC-0C0B-54BBED07E1AD}"/>
          </ac:picMkLst>
        </pc:picChg>
        <pc:picChg chg="add del mod">
          <ac:chgData name="Kevin Duffy" userId="749290342806f439" providerId="LiveId" clId="{74A1FF51-87A5-469F-8366-3DACBB220210}" dt="2023-10-30T14:30:34.131" v="3942" actId="478"/>
          <ac:picMkLst>
            <pc:docMk/>
            <pc:sldMk cId="3665072995" sldId="467"/>
            <ac:picMk id="19" creationId="{DA3C3F2B-4CDF-B53B-6AB2-4EC20CAF687C}"/>
          </ac:picMkLst>
        </pc:picChg>
        <pc:picChg chg="add del mod">
          <ac:chgData name="Kevin Duffy" userId="749290342806f439" providerId="LiveId" clId="{74A1FF51-87A5-469F-8366-3DACBB220210}" dt="2023-10-30T14:34:47.697" v="4062" actId="478"/>
          <ac:picMkLst>
            <pc:docMk/>
            <pc:sldMk cId="3665072995" sldId="467"/>
            <ac:picMk id="21" creationId="{83B25B3E-3E8A-309A-6A1C-71C58D6C1EFF}"/>
          </ac:picMkLst>
        </pc:picChg>
        <pc:picChg chg="add mod">
          <ac:chgData name="Kevin Duffy" userId="749290342806f439" providerId="LiveId" clId="{74A1FF51-87A5-469F-8366-3DACBB220210}" dt="2023-10-30T14:51:15.750" v="4180" actId="1035"/>
          <ac:picMkLst>
            <pc:docMk/>
            <pc:sldMk cId="3665072995" sldId="467"/>
            <ac:picMk id="23" creationId="{FDCE9024-F6B1-CC92-030D-701C71B0673B}"/>
          </ac:picMkLst>
        </pc:picChg>
        <pc:picChg chg="add del mod">
          <ac:chgData name="Kevin Duffy" userId="749290342806f439" providerId="LiveId" clId="{74A1FF51-87A5-469F-8366-3DACBB220210}" dt="2023-10-30T14:30:40.544" v="3946" actId="478"/>
          <ac:picMkLst>
            <pc:docMk/>
            <pc:sldMk cId="3665072995" sldId="467"/>
            <ac:picMk id="25" creationId="{C203F28C-4055-550F-64F0-905B98F181D1}"/>
          </ac:picMkLst>
        </pc:picChg>
        <pc:picChg chg="add mod">
          <ac:chgData name="Kevin Duffy" userId="749290342806f439" providerId="LiveId" clId="{74A1FF51-87A5-469F-8366-3DACBB220210}" dt="2023-10-30T14:51:32" v="4201" actId="1035"/>
          <ac:picMkLst>
            <pc:docMk/>
            <pc:sldMk cId="3665072995" sldId="467"/>
            <ac:picMk id="27" creationId="{BA03B3AF-C0F2-99A4-0560-B88E610C8A92}"/>
          </ac:picMkLst>
        </pc:picChg>
        <pc:picChg chg="add mod">
          <ac:chgData name="Kevin Duffy" userId="749290342806f439" providerId="LiveId" clId="{74A1FF51-87A5-469F-8366-3DACBB220210}" dt="2023-10-30T14:51:15.750" v="4180" actId="1035"/>
          <ac:picMkLst>
            <pc:docMk/>
            <pc:sldMk cId="3665072995" sldId="467"/>
            <ac:picMk id="29" creationId="{AE3E77AD-7316-B066-CE25-E2041FB20D20}"/>
          </ac:picMkLst>
        </pc:picChg>
        <pc:picChg chg="add mod">
          <ac:chgData name="Kevin Duffy" userId="749290342806f439" providerId="LiveId" clId="{74A1FF51-87A5-469F-8366-3DACBB220210}" dt="2023-10-30T14:51:15.750" v="4180" actId="1035"/>
          <ac:picMkLst>
            <pc:docMk/>
            <pc:sldMk cId="3665072995" sldId="467"/>
            <ac:picMk id="31" creationId="{15F66274-1213-D901-1E1C-ECD06B1FDFEA}"/>
          </ac:picMkLst>
        </pc:picChg>
        <pc:picChg chg="add mod modCrop">
          <ac:chgData name="Kevin Duffy" userId="749290342806f439" providerId="LiveId" clId="{74A1FF51-87A5-469F-8366-3DACBB220210}" dt="2023-10-31T07:22:47.626" v="5456" actId="208"/>
          <ac:picMkLst>
            <pc:docMk/>
            <pc:sldMk cId="3665072995" sldId="467"/>
            <ac:picMk id="33" creationId="{13AB06AD-426F-ABCE-87FA-770CF2E5AC4B}"/>
          </ac:picMkLst>
        </pc:picChg>
        <pc:picChg chg="add del mod modCrop">
          <ac:chgData name="Kevin Duffy" userId="749290342806f439" providerId="LiveId" clId="{74A1FF51-87A5-469F-8366-3DACBB220210}" dt="2023-10-30T19:54:48.215" v="4969" actId="478"/>
          <ac:picMkLst>
            <pc:docMk/>
            <pc:sldMk cId="3665072995" sldId="467"/>
            <ac:picMk id="36" creationId="{7D5259C4-0AAA-3A80-92C8-435C6962811B}"/>
          </ac:picMkLst>
        </pc:picChg>
        <pc:picChg chg="add del mod modCrop">
          <ac:chgData name="Kevin Duffy" userId="749290342806f439" providerId="LiveId" clId="{74A1FF51-87A5-469F-8366-3DACBB220210}" dt="2023-10-30T19:53:38.122" v="4968" actId="478"/>
          <ac:picMkLst>
            <pc:docMk/>
            <pc:sldMk cId="3665072995" sldId="467"/>
            <ac:picMk id="37" creationId="{119D627B-A2D4-09DB-C35D-D1CD5273E83C}"/>
          </ac:picMkLst>
        </pc:picChg>
      </pc:sldChg>
      <pc:sldChg chg="addSp delSp modSp new del mod">
        <pc:chgData name="Kevin Duffy" userId="749290342806f439" providerId="LiveId" clId="{74A1FF51-87A5-469F-8366-3DACBB220210}" dt="2023-10-16T14:14:28.794" v="12" actId="47"/>
        <pc:sldMkLst>
          <pc:docMk/>
          <pc:sldMk cId="2513060847" sldId="468"/>
        </pc:sldMkLst>
        <pc:spChg chg="del">
          <ac:chgData name="Kevin Duffy" userId="749290342806f439" providerId="LiveId" clId="{74A1FF51-87A5-469F-8366-3DACBB220210}" dt="2023-10-16T14:14:18.504" v="2" actId="478"/>
          <ac:spMkLst>
            <pc:docMk/>
            <pc:sldMk cId="2513060847" sldId="468"/>
            <ac:spMk id="2" creationId="{851FFBD6-6FE1-F7EE-67F5-4E686CBD3C64}"/>
          </ac:spMkLst>
        </pc:spChg>
        <pc:spChg chg="del">
          <ac:chgData name="Kevin Duffy" userId="749290342806f439" providerId="LiveId" clId="{74A1FF51-87A5-469F-8366-3DACBB220210}" dt="2023-10-16T14:14:17.477" v="1" actId="478"/>
          <ac:spMkLst>
            <pc:docMk/>
            <pc:sldMk cId="2513060847" sldId="468"/>
            <ac:spMk id="3" creationId="{04F3BBE2-5FED-BF5C-81E0-48379F5DBD12}"/>
          </ac:spMkLst>
        </pc:spChg>
        <pc:spChg chg="add del mod">
          <ac:chgData name="Kevin Duffy" userId="749290342806f439" providerId="LiveId" clId="{74A1FF51-87A5-469F-8366-3DACBB220210}" dt="2023-10-16T14:14:19.573" v="6"/>
          <ac:spMkLst>
            <pc:docMk/>
            <pc:sldMk cId="2513060847" sldId="468"/>
            <ac:spMk id="4" creationId="{4EAC4AC9-E5FB-F57D-64BB-3FCBEB244314}"/>
          </ac:spMkLst>
        </pc:spChg>
        <pc:spChg chg="add del mod">
          <ac:chgData name="Kevin Duffy" userId="749290342806f439" providerId="LiveId" clId="{74A1FF51-87A5-469F-8366-3DACBB220210}" dt="2023-10-16T14:14:19.573" v="6"/>
          <ac:spMkLst>
            <pc:docMk/>
            <pc:sldMk cId="2513060847" sldId="468"/>
            <ac:spMk id="5" creationId="{21EBAB37-D0D3-B283-B5D9-B65D82CAAEF7}"/>
          </ac:spMkLst>
        </pc:spChg>
        <pc:spChg chg="add del mod">
          <ac:chgData name="Kevin Duffy" userId="749290342806f439" providerId="LiveId" clId="{74A1FF51-87A5-469F-8366-3DACBB220210}" dt="2023-10-16T14:14:19.573" v="6"/>
          <ac:spMkLst>
            <pc:docMk/>
            <pc:sldMk cId="2513060847" sldId="468"/>
            <ac:spMk id="6" creationId="{C691CB97-0C55-D47B-A19E-8D82F65F0B78}"/>
          </ac:spMkLst>
        </pc:spChg>
        <pc:spChg chg="add del mod">
          <ac:chgData name="Kevin Duffy" userId="749290342806f439" providerId="LiveId" clId="{74A1FF51-87A5-469F-8366-3DACBB220210}" dt="2023-10-16T14:14:19.573" v="6"/>
          <ac:spMkLst>
            <pc:docMk/>
            <pc:sldMk cId="2513060847" sldId="468"/>
            <ac:spMk id="10" creationId="{F57435F5-1A84-9991-1502-59A86C528B0B}"/>
          </ac:spMkLst>
        </pc:spChg>
        <pc:picChg chg="add del mod">
          <ac:chgData name="Kevin Duffy" userId="749290342806f439" providerId="LiveId" clId="{74A1FF51-87A5-469F-8366-3DACBB220210}" dt="2023-10-16T14:14:19.573" v="6"/>
          <ac:picMkLst>
            <pc:docMk/>
            <pc:sldMk cId="2513060847" sldId="468"/>
            <ac:picMk id="7" creationId="{80C204DA-B005-917D-C9BE-EDAFC7D029F4}"/>
          </ac:picMkLst>
        </pc:picChg>
        <pc:picChg chg="add del mod">
          <ac:chgData name="Kevin Duffy" userId="749290342806f439" providerId="LiveId" clId="{74A1FF51-87A5-469F-8366-3DACBB220210}" dt="2023-10-16T14:14:19.573" v="6"/>
          <ac:picMkLst>
            <pc:docMk/>
            <pc:sldMk cId="2513060847" sldId="468"/>
            <ac:picMk id="8" creationId="{CD3C591A-4766-91FC-F537-4B59D560BB4F}"/>
          </ac:picMkLst>
        </pc:picChg>
        <pc:picChg chg="add del mod">
          <ac:chgData name="Kevin Duffy" userId="749290342806f439" providerId="LiveId" clId="{74A1FF51-87A5-469F-8366-3DACBB220210}" dt="2023-10-16T14:14:19.573" v="6"/>
          <ac:picMkLst>
            <pc:docMk/>
            <pc:sldMk cId="2513060847" sldId="468"/>
            <ac:picMk id="9" creationId="{1CB4D65D-DC39-791B-C232-AEF1BB3B7BBA}"/>
          </ac:picMkLst>
        </pc:picChg>
        <pc:picChg chg="add del mod">
          <ac:chgData name="Kevin Duffy" userId="749290342806f439" providerId="LiveId" clId="{74A1FF51-87A5-469F-8366-3DACBB220210}" dt="2023-10-16T14:14:19.573" v="6"/>
          <ac:picMkLst>
            <pc:docMk/>
            <pc:sldMk cId="2513060847" sldId="468"/>
            <ac:picMk id="11" creationId="{915F07B0-8017-7F6A-377D-B033E85FE0DA}"/>
          </ac:picMkLst>
        </pc:picChg>
      </pc:sldChg>
      <pc:sldChg chg="addSp delSp modSp new mod setBg">
        <pc:chgData name="Kevin Duffy" userId="749290342806f439" providerId="LiveId" clId="{74A1FF51-87A5-469F-8366-3DACBB220210}" dt="2023-11-01T11:55:41.851" v="8447" actId="339"/>
        <pc:sldMkLst>
          <pc:docMk/>
          <pc:sldMk cId="1078903098" sldId="469"/>
        </pc:sldMkLst>
        <pc:spChg chg="add mod ord">
          <ac:chgData name="Kevin Duffy" userId="749290342806f439" providerId="LiveId" clId="{74A1FF51-87A5-469F-8366-3DACBB220210}" dt="2023-11-01T11:54:59.798" v="8445" actId="207"/>
          <ac:spMkLst>
            <pc:docMk/>
            <pc:sldMk cId="1078903098" sldId="469"/>
            <ac:spMk id="2" creationId="{851B5D97-C13B-D651-CEA0-372D37701F7F}"/>
          </ac:spMkLst>
        </pc:spChg>
        <pc:spChg chg="del">
          <ac:chgData name="Kevin Duffy" userId="749290342806f439" providerId="LiveId" clId="{74A1FF51-87A5-469F-8366-3DACBB220210}" dt="2023-10-16T14:14:23.923" v="9" actId="478"/>
          <ac:spMkLst>
            <pc:docMk/>
            <pc:sldMk cId="1078903098" sldId="469"/>
            <ac:spMk id="2" creationId="{D53D7F9E-0848-61AD-B013-F969D8B7B9CB}"/>
          </ac:spMkLst>
        </pc:spChg>
        <pc:spChg chg="del">
          <ac:chgData name="Kevin Duffy" userId="749290342806f439" providerId="LiveId" clId="{74A1FF51-87A5-469F-8366-3DACBB220210}" dt="2023-10-16T14:14:23.113" v="8" actId="478"/>
          <ac:spMkLst>
            <pc:docMk/>
            <pc:sldMk cId="1078903098" sldId="469"/>
            <ac:spMk id="3" creationId="{750B7FBA-B5C3-3A29-DE62-767DD35294F2}"/>
          </ac:spMkLst>
        </pc:spChg>
        <pc:spChg chg="add mod">
          <ac:chgData name="Kevin Duffy" userId="749290342806f439" providerId="LiveId" clId="{74A1FF51-87A5-469F-8366-3DACBB220210}" dt="2023-11-01T11:54:21.263" v="8441" actId="207"/>
          <ac:spMkLst>
            <pc:docMk/>
            <pc:sldMk cId="1078903098" sldId="469"/>
            <ac:spMk id="4" creationId="{0A470F2E-2D00-335A-6E8A-E98C90D36FFB}"/>
          </ac:spMkLst>
        </pc:spChg>
        <pc:spChg chg="add mod">
          <ac:chgData name="Kevin Duffy" userId="749290342806f439" providerId="LiveId" clId="{74A1FF51-87A5-469F-8366-3DACBB220210}" dt="2023-11-01T09:54:32.521" v="8404" actId="1035"/>
          <ac:spMkLst>
            <pc:docMk/>
            <pc:sldMk cId="1078903098" sldId="469"/>
            <ac:spMk id="5" creationId="{5B7B8751-683B-BD95-3AF5-4E6B552208E9}"/>
          </ac:spMkLst>
        </pc:spChg>
        <pc:spChg chg="add mod">
          <ac:chgData name="Kevin Duffy" userId="749290342806f439" providerId="LiveId" clId="{74A1FF51-87A5-469F-8366-3DACBB220210}" dt="2023-10-30T14:23:51.303" v="3782" actId="1036"/>
          <ac:spMkLst>
            <pc:docMk/>
            <pc:sldMk cId="1078903098" sldId="469"/>
            <ac:spMk id="6" creationId="{82E2A06D-A2CE-2A41-574D-1CA3E0FCC916}"/>
          </ac:spMkLst>
        </pc:spChg>
        <pc:spChg chg="add mod">
          <ac:chgData name="Kevin Duffy" userId="749290342806f439" providerId="LiveId" clId="{74A1FF51-87A5-469F-8366-3DACBB220210}" dt="2023-10-30T20:51:09.932" v="5439" actId="1076"/>
          <ac:spMkLst>
            <pc:docMk/>
            <pc:sldMk cId="1078903098" sldId="469"/>
            <ac:spMk id="10" creationId="{53117DF5-D7EA-2E67-788C-5EA9AA3D7F2D}"/>
          </ac:spMkLst>
        </pc:spChg>
        <pc:picChg chg="add mod modCrop">
          <ac:chgData name="Kevin Duffy" userId="749290342806f439" providerId="LiveId" clId="{74A1FF51-87A5-469F-8366-3DACBB220210}" dt="2023-11-01T11:55:41.851" v="8447" actId="339"/>
          <ac:picMkLst>
            <pc:docMk/>
            <pc:sldMk cId="1078903098" sldId="469"/>
            <ac:picMk id="3" creationId="{0DB298FC-AC18-D68F-E7B9-DBC695733E93}"/>
          </ac:picMkLst>
        </pc:picChg>
        <pc:picChg chg="add del mod">
          <ac:chgData name="Kevin Duffy" userId="749290342806f439" providerId="LiveId" clId="{74A1FF51-87A5-469F-8366-3DACBB220210}" dt="2023-10-18T10:07:04.453" v="1732" actId="478"/>
          <ac:picMkLst>
            <pc:docMk/>
            <pc:sldMk cId="1078903098" sldId="469"/>
            <ac:picMk id="7" creationId="{9460D8EF-F105-DC5B-B4EB-39C4C603CBA8}"/>
          </ac:picMkLst>
        </pc:picChg>
        <pc:picChg chg="add del mod">
          <ac:chgData name="Kevin Duffy" userId="749290342806f439" providerId="LiveId" clId="{74A1FF51-87A5-469F-8366-3DACBB220210}" dt="2023-10-18T10:05:09.164" v="1717" actId="478"/>
          <ac:picMkLst>
            <pc:docMk/>
            <pc:sldMk cId="1078903098" sldId="469"/>
            <ac:picMk id="8" creationId="{0489A672-ED9B-5B34-3F37-E9FDF4C610C1}"/>
          </ac:picMkLst>
        </pc:picChg>
        <pc:picChg chg="add mod modCrop">
          <ac:chgData name="Kevin Duffy" userId="749290342806f439" providerId="LiveId" clId="{74A1FF51-87A5-469F-8366-3DACBB220210}" dt="2023-11-01T09:54:24.173" v="8396" actId="14100"/>
          <ac:picMkLst>
            <pc:docMk/>
            <pc:sldMk cId="1078903098" sldId="469"/>
            <ac:picMk id="8" creationId="{30CF88AB-80A2-1B14-9BE1-6BF8F7C19A84}"/>
          </ac:picMkLst>
        </pc:picChg>
        <pc:picChg chg="add del mod">
          <ac:chgData name="Kevin Duffy" userId="749290342806f439" providerId="LiveId" clId="{74A1FF51-87A5-469F-8366-3DACBB220210}" dt="2023-10-18T10:06:28.881" v="1726" actId="478"/>
          <ac:picMkLst>
            <pc:docMk/>
            <pc:sldMk cId="1078903098" sldId="469"/>
            <ac:picMk id="9" creationId="{26CC4E6B-E55B-0D18-3AC5-84527175CE61}"/>
          </ac:picMkLst>
        </pc:picChg>
        <pc:picChg chg="add mod">
          <ac:chgData name="Kevin Duffy" userId="749290342806f439" providerId="LiveId" clId="{74A1FF51-87A5-469F-8366-3DACBB220210}" dt="2023-11-01T09:54:24.173" v="8396" actId="14100"/>
          <ac:picMkLst>
            <pc:docMk/>
            <pc:sldMk cId="1078903098" sldId="469"/>
            <ac:picMk id="9" creationId="{6760DD99-D55F-53B6-5817-E5A2C1259485}"/>
          </ac:picMkLst>
        </pc:picChg>
        <pc:picChg chg="add mod">
          <ac:chgData name="Kevin Duffy" userId="749290342806f439" providerId="LiveId" clId="{74A1FF51-87A5-469F-8366-3DACBB220210}" dt="2023-11-01T11:55:03.542" v="8446" actId="1076"/>
          <ac:picMkLst>
            <pc:docMk/>
            <pc:sldMk cId="1078903098" sldId="469"/>
            <ac:picMk id="11" creationId="{41DB5338-F731-4510-B62A-EE0E20C804AA}"/>
          </ac:picMkLst>
        </pc:picChg>
        <pc:picChg chg="add del mod modCrop">
          <ac:chgData name="Kevin Duffy" userId="749290342806f439" providerId="LiveId" clId="{74A1FF51-87A5-469F-8366-3DACBB220210}" dt="2023-10-30T14:23:03.682" v="3752" actId="478"/>
          <ac:picMkLst>
            <pc:docMk/>
            <pc:sldMk cId="1078903098" sldId="469"/>
            <ac:picMk id="13" creationId="{BDB8E71C-212C-8F44-E1F1-B3DB758A9ACB}"/>
          </ac:picMkLst>
        </pc:picChg>
        <pc:picChg chg="add del mod">
          <ac:chgData name="Kevin Duffy" userId="749290342806f439" providerId="LiveId" clId="{74A1FF51-87A5-469F-8366-3DACBB220210}" dt="2023-10-30T14:21:02.788" v="3685" actId="478"/>
          <ac:picMkLst>
            <pc:docMk/>
            <pc:sldMk cId="1078903098" sldId="469"/>
            <ac:picMk id="15" creationId="{5E3FBCC9-B21B-0659-D0D9-9EDD1FD6A268}"/>
          </ac:picMkLst>
        </pc:picChg>
      </pc:sldChg>
      <pc:sldChg chg="new del">
        <pc:chgData name="Kevin Duffy" userId="749290342806f439" providerId="LiveId" clId="{74A1FF51-87A5-469F-8366-3DACBB220210}" dt="2023-10-16T14:15:05.661" v="22" actId="47"/>
        <pc:sldMkLst>
          <pc:docMk/>
          <pc:sldMk cId="1026855255" sldId="470"/>
        </pc:sldMkLst>
      </pc:sldChg>
      <pc:sldChg chg="addSp delSp modSp new del mod modNotesTx">
        <pc:chgData name="Kevin Duffy" userId="749290342806f439" providerId="LiveId" clId="{74A1FF51-87A5-469F-8366-3DACBB220210}" dt="2023-10-18T13:11:37.782" v="3218" actId="47"/>
        <pc:sldMkLst>
          <pc:docMk/>
          <pc:sldMk cId="1145584473" sldId="470"/>
        </pc:sldMkLst>
        <pc:spChg chg="del mod">
          <ac:chgData name="Kevin Duffy" userId="749290342806f439" providerId="LiveId" clId="{74A1FF51-87A5-469F-8366-3DACBB220210}" dt="2023-10-18T08:52:18.428" v="1423" actId="478"/>
          <ac:spMkLst>
            <pc:docMk/>
            <pc:sldMk cId="1145584473" sldId="470"/>
            <ac:spMk id="2" creationId="{8FB12C56-BEA9-DF44-AACD-FC7C84265725}"/>
          </ac:spMkLst>
        </pc:spChg>
        <pc:spChg chg="add del mod">
          <ac:chgData name="Kevin Duffy" userId="749290342806f439" providerId="LiveId" clId="{74A1FF51-87A5-469F-8366-3DACBB220210}" dt="2023-10-18T08:52:22.166" v="1425" actId="1076"/>
          <ac:spMkLst>
            <pc:docMk/>
            <pc:sldMk cId="1145584473" sldId="470"/>
            <ac:spMk id="3" creationId="{0174A330-8A9A-03B4-F3AE-FC537F56F6CD}"/>
          </ac:spMkLst>
        </pc:spChg>
        <pc:spChg chg="del mod">
          <ac:chgData name="Kevin Duffy" userId="749290342806f439" providerId="LiveId" clId="{74A1FF51-87A5-469F-8366-3DACBB220210}" dt="2023-10-16T14:22:27.194" v="272" actId="478"/>
          <ac:spMkLst>
            <pc:docMk/>
            <pc:sldMk cId="1145584473" sldId="470"/>
            <ac:spMk id="3" creationId="{069EAB0B-866C-ADCD-3E83-2E87E25543C8}"/>
          </ac:spMkLst>
        </pc:spChg>
        <pc:spChg chg="add del mod">
          <ac:chgData name="Kevin Duffy" userId="749290342806f439" providerId="LiveId" clId="{74A1FF51-87A5-469F-8366-3DACBB220210}" dt="2023-10-18T08:50:59.346" v="1385" actId="478"/>
          <ac:spMkLst>
            <pc:docMk/>
            <pc:sldMk cId="1145584473" sldId="470"/>
            <ac:spMk id="5" creationId="{EDE72C45-C6B6-F417-2191-8A530C906051}"/>
          </ac:spMkLst>
        </pc:spChg>
        <pc:spChg chg="add del mod">
          <ac:chgData name="Kevin Duffy" userId="749290342806f439" providerId="LiveId" clId="{74A1FF51-87A5-469F-8366-3DACBB220210}" dt="2023-10-18T08:51:45.242" v="1386" actId="478"/>
          <ac:spMkLst>
            <pc:docMk/>
            <pc:sldMk cId="1145584473" sldId="470"/>
            <ac:spMk id="7" creationId="{3215C516-BCC9-9417-24EC-E1C13AFB8619}"/>
          </ac:spMkLst>
        </pc:spChg>
        <pc:spChg chg="add del mod">
          <ac:chgData name="Kevin Duffy" userId="749290342806f439" providerId="LiveId" clId="{74A1FF51-87A5-469F-8366-3DACBB220210}" dt="2023-10-18T08:52:19.956" v="1424" actId="478"/>
          <ac:spMkLst>
            <pc:docMk/>
            <pc:sldMk cId="1145584473" sldId="470"/>
            <ac:spMk id="9" creationId="{E9F2ED96-0CB6-B6FE-A49D-F36BC6326ED7}"/>
          </ac:spMkLst>
        </pc:spChg>
        <pc:picChg chg="add mod">
          <ac:chgData name="Kevin Duffy" userId="749290342806f439" providerId="LiveId" clId="{74A1FF51-87A5-469F-8366-3DACBB220210}" dt="2023-10-18T08:50:48.530" v="1380"/>
          <ac:picMkLst>
            <pc:docMk/>
            <pc:sldMk cId="1145584473" sldId="470"/>
            <ac:picMk id="4" creationId="{5C439822-5005-14ED-0E53-7388130ACCF3}"/>
          </ac:picMkLst>
        </pc:picChg>
        <pc:picChg chg="add del mod">
          <ac:chgData name="Kevin Duffy" userId="749290342806f439" providerId="LiveId" clId="{74A1FF51-87A5-469F-8366-3DACBB220210}" dt="2023-10-16T14:22:30.111" v="275"/>
          <ac:picMkLst>
            <pc:docMk/>
            <pc:sldMk cId="1145584473" sldId="470"/>
            <ac:picMk id="6" creationId="{E503DC6E-DAA3-4A02-79B2-AA08763872C2}"/>
          </ac:picMkLst>
        </pc:picChg>
        <pc:picChg chg="add mod">
          <ac:chgData name="Kevin Duffy" userId="749290342806f439" providerId="LiveId" clId="{74A1FF51-87A5-469F-8366-3DACBB220210}" dt="2023-10-18T08:53:46.198" v="1430" actId="14100"/>
          <ac:picMkLst>
            <pc:docMk/>
            <pc:sldMk cId="1145584473" sldId="470"/>
            <ac:picMk id="10" creationId="{4C59D064-DFCD-950D-0E1E-432B7E8452EB}"/>
          </ac:picMkLst>
        </pc:picChg>
      </pc:sldChg>
      <pc:sldChg chg="addSp delSp modSp new mod ord delAnim modAnim modNotesTx">
        <pc:chgData name="Kevin Duffy" userId="749290342806f439" providerId="LiveId" clId="{74A1FF51-87A5-469F-8366-3DACBB220210}" dt="2023-11-01T12:45:56.397" v="8940" actId="1036"/>
        <pc:sldMkLst>
          <pc:docMk/>
          <pc:sldMk cId="576633599" sldId="471"/>
        </pc:sldMkLst>
        <pc:spChg chg="add del mod">
          <ac:chgData name="Kevin Duffy" userId="749290342806f439" providerId="LiveId" clId="{74A1FF51-87A5-469F-8366-3DACBB220210}" dt="2023-11-01T07:12:45.572" v="7535" actId="478"/>
          <ac:spMkLst>
            <pc:docMk/>
            <pc:sldMk cId="576633599" sldId="471"/>
            <ac:spMk id="2" creationId="{3B69ADD1-FB69-2F79-EFCE-8FEA7B87CF7E}"/>
          </ac:spMkLst>
        </pc:spChg>
        <pc:spChg chg="del mod">
          <ac:chgData name="Kevin Duffy" userId="749290342806f439" providerId="LiveId" clId="{74A1FF51-87A5-469F-8366-3DACBB220210}" dt="2023-10-18T08:43:00.543" v="1154" actId="478"/>
          <ac:spMkLst>
            <pc:docMk/>
            <pc:sldMk cId="576633599" sldId="471"/>
            <ac:spMk id="2" creationId="{87578ABC-E227-8E5E-8B45-01051C0FD5B4}"/>
          </ac:spMkLst>
        </pc:spChg>
        <pc:spChg chg="del mod">
          <ac:chgData name="Kevin Duffy" userId="749290342806f439" providerId="LiveId" clId="{74A1FF51-87A5-469F-8366-3DACBB220210}" dt="2023-10-18T08:43:30.042" v="1284" actId="478"/>
          <ac:spMkLst>
            <pc:docMk/>
            <pc:sldMk cId="576633599" sldId="471"/>
            <ac:spMk id="3" creationId="{BD70426A-6FB7-647A-CEE6-827161F13DAA}"/>
          </ac:spMkLst>
        </pc:spChg>
        <pc:spChg chg="add del mod">
          <ac:chgData name="Kevin Duffy" userId="749290342806f439" providerId="LiveId" clId="{74A1FF51-87A5-469F-8366-3DACBB220210}" dt="2023-11-01T12:45:23.998" v="8893" actId="478"/>
          <ac:spMkLst>
            <pc:docMk/>
            <pc:sldMk cId="576633599" sldId="471"/>
            <ac:spMk id="7" creationId="{F246C6D3-244A-7122-40CA-670A2BFEDD8C}"/>
          </ac:spMkLst>
        </pc:spChg>
        <pc:spChg chg="add del mod">
          <ac:chgData name="Kevin Duffy" userId="749290342806f439" providerId="LiveId" clId="{74A1FF51-87A5-469F-8366-3DACBB220210}" dt="2023-11-01T12:45:23.366" v="8892" actId="478"/>
          <ac:spMkLst>
            <pc:docMk/>
            <pc:sldMk cId="576633599" sldId="471"/>
            <ac:spMk id="8" creationId="{0FEFE146-EF88-C5B7-3054-F2BA545206A8}"/>
          </ac:spMkLst>
        </pc:spChg>
        <pc:spChg chg="add del mod">
          <ac:chgData name="Kevin Duffy" userId="749290342806f439" providerId="LiveId" clId="{74A1FF51-87A5-469F-8366-3DACBB220210}" dt="2023-10-18T08:43:31.737" v="1285" actId="478"/>
          <ac:spMkLst>
            <pc:docMk/>
            <pc:sldMk cId="576633599" sldId="471"/>
            <ac:spMk id="8" creationId="{34BC0DFA-AD99-9ACC-469B-25FE3E99DE5F}"/>
          </ac:spMkLst>
        </pc:spChg>
        <pc:spChg chg="add del mod">
          <ac:chgData name="Kevin Duffy" userId="749290342806f439" providerId="LiveId" clId="{74A1FF51-87A5-469F-8366-3DACBB220210}" dt="2023-11-01T07:16:26.516" v="7594" actId="478"/>
          <ac:spMkLst>
            <pc:docMk/>
            <pc:sldMk cId="576633599" sldId="471"/>
            <ac:spMk id="9" creationId="{A24B33B7-08DF-EA29-ABB5-67A7ADFCDB88}"/>
          </ac:spMkLst>
        </pc:spChg>
        <pc:spChg chg="add del mod">
          <ac:chgData name="Kevin Duffy" userId="749290342806f439" providerId="LiveId" clId="{74A1FF51-87A5-469F-8366-3DACBB220210}" dt="2023-11-01T07:16:26.516" v="7594" actId="478"/>
          <ac:spMkLst>
            <pc:docMk/>
            <pc:sldMk cId="576633599" sldId="471"/>
            <ac:spMk id="10" creationId="{6A08AEC3-ABBF-2F39-BB3A-2D5ED4DC0264}"/>
          </ac:spMkLst>
        </pc:spChg>
        <pc:spChg chg="add del mod">
          <ac:chgData name="Kevin Duffy" userId="749290342806f439" providerId="LiveId" clId="{74A1FF51-87A5-469F-8366-3DACBB220210}" dt="2023-10-18T08:43:34.097" v="1286" actId="478"/>
          <ac:spMkLst>
            <pc:docMk/>
            <pc:sldMk cId="576633599" sldId="471"/>
            <ac:spMk id="10" creationId="{ACB312AD-108D-5573-D6FC-6357CD4E13DF}"/>
          </ac:spMkLst>
        </pc:spChg>
        <pc:spChg chg="add del mod">
          <ac:chgData name="Kevin Duffy" userId="749290342806f439" providerId="LiveId" clId="{74A1FF51-87A5-469F-8366-3DACBB220210}" dt="2023-11-01T07:16:26.516" v="7594" actId="478"/>
          <ac:spMkLst>
            <pc:docMk/>
            <pc:sldMk cId="576633599" sldId="471"/>
            <ac:spMk id="12" creationId="{256DE32F-8234-C263-CBFC-76A24B11E822}"/>
          </ac:spMkLst>
        </pc:spChg>
        <pc:spChg chg="add del mod">
          <ac:chgData name="Kevin Duffy" userId="749290342806f439" providerId="LiveId" clId="{74A1FF51-87A5-469F-8366-3DACBB220210}" dt="2023-10-18T11:30:42.178" v="2227" actId="478"/>
          <ac:spMkLst>
            <pc:docMk/>
            <pc:sldMk cId="576633599" sldId="471"/>
            <ac:spMk id="12" creationId="{7FFFB33A-839A-3F7A-92BB-2E03E5723704}"/>
          </ac:spMkLst>
        </pc:spChg>
        <pc:spChg chg="add mod">
          <ac:chgData name="Kevin Duffy" userId="749290342806f439" providerId="LiveId" clId="{74A1FF51-87A5-469F-8366-3DACBB220210}" dt="2023-11-01T07:09:30.391" v="7526" actId="403"/>
          <ac:spMkLst>
            <pc:docMk/>
            <pc:sldMk cId="576633599" sldId="471"/>
            <ac:spMk id="13" creationId="{BD54BDA2-1A00-B30D-5F8C-77C8E2184464}"/>
          </ac:spMkLst>
        </pc:spChg>
        <pc:spChg chg="add mod">
          <ac:chgData name="Kevin Duffy" userId="749290342806f439" providerId="LiveId" clId="{74A1FF51-87A5-469F-8366-3DACBB220210}" dt="2023-11-01T12:45:49.134" v="8903" actId="1036"/>
          <ac:spMkLst>
            <pc:docMk/>
            <pc:sldMk cId="576633599" sldId="471"/>
            <ac:spMk id="18" creationId="{D87C7040-14D1-1C82-A6BA-3112008D3B89}"/>
          </ac:spMkLst>
        </pc:spChg>
        <pc:spChg chg="add mod">
          <ac:chgData name="Kevin Duffy" userId="749290342806f439" providerId="LiveId" clId="{74A1FF51-87A5-469F-8366-3DACBB220210}" dt="2023-11-01T12:45:49.134" v="8903" actId="1036"/>
          <ac:spMkLst>
            <pc:docMk/>
            <pc:sldMk cId="576633599" sldId="471"/>
            <ac:spMk id="19" creationId="{7CD93C30-70A2-0AFF-CACF-A34D8E340350}"/>
          </ac:spMkLst>
        </pc:spChg>
        <pc:spChg chg="add mod">
          <ac:chgData name="Kevin Duffy" userId="749290342806f439" providerId="LiveId" clId="{74A1FF51-87A5-469F-8366-3DACBB220210}" dt="2023-11-01T12:45:49.134" v="8903" actId="1036"/>
          <ac:spMkLst>
            <pc:docMk/>
            <pc:sldMk cId="576633599" sldId="471"/>
            <ac:spMk id="20" creationId="{68A179AC-21BE-4ABA-9721-F7CB6D902A8D}"/>
          </ac:spMkLst>
        </pc:spChg>
        <pc:spChg chg="add mod">
          <ac:chgData name="Kevin Duffy" userId="749290342806f439" providerId="LiveId" clId="{74A1FF51-87A5-469F-8366-3DACBB220210}" dt="2023-11-01T12:45:56.397" v="8940" actId="1036"/>
          <ac:spMkLst>
            <pc:docMk/>
            <pc:sldMk cId="576633599" sldId="471"/>
            <ac:spMk id="35" creationId="{A9A7E0E4-31AA-27E8-D0CF-35BAC29F3C46}"/>
          </ac:spMkLst>
        </pc:spChg>
        <pc:grpChg chg="add mod">
          <ac:chgData name="Kevin Duffy" userId="749290342806f439" providerId="LiveId" clId="{74A1FF51-87A5-469F-8366-3DACBB220210}" dt="2023-11-01T12:45:49.134" v="8903" actId="1036"/>
          <ac:grpSpMkLst>
            <pc:docMk/>
            <pc:sldMk cId="576633599" sldId="471"/>
            <ac:grpSpMk id="34" creationId="{FC162F14-4C16-175D-8E2E-0004A6375924}"/>
          </ac:grpSpMkLst>
        </pc:grpChg>
        <pc:picChg chg="add del mod modCrop">
          <ac:chgData name="Kevin Duffy" userId="749290342806f439" providerId="LiveId" clId="{74A1FF51-87A5-469F-8366-3DACBB220210}" dt="2023-11-01T12:39:33.730" v="8728" actId="478"/>
          <ac:picMkLst>
            <pc:docMk/>
            <pc:sldMk cId="576633599" sldId="471"/>
            <ac:picMk id="2" creationId="{7AC3711D-A752-7C0A-808B-8A116CD30846}"/>
          </ac:picMkLst>
        </pc:picChg>
        <pc:picChg chg="add del mod">
          <ac:chgData name="Kevin Duffy" userId="749290342806f439" providerId="LiveId" clId="{74A1FF51-87A5-469F-8366-3DACBB220210}" dt="2023-10-30T15:13:41.604" v="4240" actId="478"/>
          <ac:picMkLst>
            <pc:docMk/>
            <pc:sldMk cId="576633599" sldId="471"/>
            <ac:picMk id="2" creationId="{C1A9700C-E226-518F-44C4-2879BDB6783E}"/>
          </ac:picMkLst>
        </pc:picChg>
        <pc:picChg chg="add del mod modCrop">
          <ac:chgData name="Kevin Duffy" userId="749290342806f439" providerId="LiveId" clId="{74A1FF51-87A5-469F-8366-3DACBB220210}" dt="2023-11-01T07:16:26.516" v="7594" actId="478"/>
          <ac:picMkLst>
            <pc:docMk/>
            <pc:sldMk cId="576633599" sldId="471"/>
            <ac:picMk id="3" creationId="{014407C5-B344-6D7F-7EE2-8D48CA056852}"/>
          </ac:picMkLst>
        </pc:picChg>
        <pc:picChg chg="add del mod">
          <ac:chgData name="Kevin Duffy" userId="749290342806f439" providerId="LiveId" clId="{74A1FF51-87A5-469F-8366-3DACBB220210}" dt="2023-10-30T15:13:41.223" v="4239" actId="478"/>
          <ac:picMkLst>
            <pc:docMk/>
            <pc:sldMk cId="576633599" sldId="471"/>
            <ac:picMk id="3" creationId="{6AA23A3C-B4C3-41A8-1B3F-47B98D64E06D}"/>
          </ac:picMkLst>
        </pc:picChg>
        <pc:picChg chg="add mod modCrop">
          <ac:chgData name="Kevin Duffy" userId="749290342806f439" providerId="LiveId" clId="{74A1FF51-87A5-469F-8366-3DACBB220210}" dt="2023-10-31T14:23:48.858" v="5559" actId="1076"/>
          <ac:picMkLst>
            <pc:docMk/>
            <pc:sldMk cId="576633599" sldId="471"/>
            <ac:picMk id="4" creationId="{83C517A7-E7DD-E20F-08A6-30C2A83AF838}"/>
          </ac:picMkLst>
        </pc:picChg>
        <pc:picChg chg="add mod">
          <ac:chgData name="Kevin Duffy" userId="749290342806f439" providerId="LiveId" clId="{74A1FF51-87A5-469F-8366-3DACBB220210}" dt="2023-11-01T12:45:49.134" v="8903" actId="1036"/>
          <ac:picMkLst>
            <pc:docMk/>
            <pc:sldMk cId="576633599" sldId="471"/>
            <ac:picMk id="5" creationId="{32859702-748B-8AD1-8B19-928BCCE690F6}"/>
          </ac:picMkLst>
        </pc:picChg>
        <pc:picChg chg="add del mod">
          <ac:chgData name="Kevin Duffy" userId="749290342806f439" providerId="LiveId" clId="{74A1FF51-87A5-469F-8366-3DACBB220210}" dt="2023-10-16T14:22:23.766" v="271" actId="21"/>
          <ac:picMkLst>
            <pc:docMk/>
            <pc:sldMk cId="576633599" sldId="471"/>
            <ac:picMk id="5" creationId="{4D5F01DC-49A7-5FDD-8DC7-B7D0C8F49961}"/>
          </ac:picMkLst>
        </pc:picChg>
        <pc:picChg chg="add del mod modCrop">
          <ac:chgData name="Kevin Duffy" userId="749290342806f439" providerId="LiveId" clId="{74A1FF51-87A5-469F-8366-3DACBB220210}" dt="2023-11-01T07:14:01.699" v="7539" actId="478"/>
          <ac:picMkLst>
            <pc:docMk/>
            <pc:sldMk cId="576633599" sldId="471"/>
            <ac:picMk id="5" creationId="{8668A9F1-9CBA-6189-BABA-31C2B899C5B9}"/>
          </ac:picMkLst>
        </pc:picChg>
        <pc:picChg chg="add del mod modCrop">
          <ac:chgData name="Kevin Duffy" userId="749290342806f439" providerId="LiveId" clId="{74A1FF51-87A5-469F-8366-3DACBB220210}" dt="2023-10-18T08:44:06.731" v="1298" actId="478"/>
          <ac:picMkLst>
            <pc:docMk/>
            <pc:sldMk cId="576633599" sldId="471"/>
            <ac:picMk id="6" creationId="{14A82086-9C32-B409-71F6-06334667A114}"/>
          </ac:picMkLst>
        </pc:picChg>
        <pc:picChg chg="add del mod modCrop">
          <ac:chgData name="Kevin Duffy" userId="749290342806f439" providerId="LiveId" clId="{74A1FF51-87A5-469F-8366-3DACBB220210}" dt="2023-11-01T12:37:42.318" v="8720" actId="478"/>
          <ac:picMkLst>
            <pc:docMk/>
            <pc:sldMk cId="576633599" sldId="471"/>
            <ac:picMk id="6" creationId="{51D69C84-D29F-5C54-FD51-EC73E489847D}"/>
          </ac:picMkLst>
        </pc:picChg>
        <pc:picChg chg="add mod">
          <ac:chgData name="Kevin Duffy" userId="749290342806f439" providerId="LiveId" clId="{74A1FF51-87A5-469F-8366-3DACBB220210}" dt="2023-11-01T12:45:49.134" v="8903" actId="1036"/>
          <ac:picMkLst>
            <pc:docMk/>
            <pc:sldMk cId="576633599" sldId="471"/>
            <ac:picMk id="10" creationId="{3EF336D8-9B28-4AE8-5556-5C831AB38D05}"/>
          </ac:picMkLst>
        </pc:picChg>
        <pc:picChg chg="add mod modCrop">
          <ac:chgData name="Kevin Duffy" userId="749290342806f439" providerId="LiveId" clId="{74A1FF51-87A5-469F-8366-3DACBB220210}" dt="2023-11-01T07:17:30.220" v="7632" actId="1037"/>
          <ac:picMkLst>
            <pc:docMk/>
            <pc:sldMk cId="576633599" sldId="471"/>
            <ac:picMk id="11" creationId="{1D245B7E-8398-6FE6-7E2F-0DE3E1DDC991}"/>
          </ac:picMkLst>
        </pc:picChg>
        <pc:picChg chg="add del mod">
          <ac:chgData name="Kevin Duffy" userId="749290342806f439" providerId="LiveId" clId="{74A1FF51-87A5-469F-8366-3DACBB220210}" dt="2023-11-01T12:40:59.393" v="8744" actId="478"/>
          <ac:picMkLst>
            <pc:docMk/>
            <pc:sldMk cId="576633599" sldId="471"/>
            <ac:picMk id="14" creationId="{8B8A3B52-F0AC-7BF5-DCE2-BE577DDFCBD2}"/>
          </ac:picMkLst>
        </pc:picChg>
        <pc:picChg chg="add del mod modCrop">
          <ac:chgData name="Kevin Duffy" userId="749290342806f439" providerId="LiveId" clId="{74A1FF51-87A5-469F-8366-3DACBB220210}" dt="2023-10-30T20:27:59.236" v="5044" actId="478"/>
          <ac:picMkLst>
            <pc:docMk/>
            <pc:sldMk cId="576633599" sldId="471"/>
            <ac:picMk id="14" creationId="{FA39666C-77AE-D806-7EC2-D7C021948927}"/>
          </ac:picMkLst>
        </pc:picChg>
        <pc:picChg chg="add del mod">
          <ac:chgData name="Kevin Duffy" userId="749290342806f439" providerId="LiveId" clId="{74A1FF51-87A5-469F-8366-3DACBB220210}" dt="2023-11-01T12:37:42.820" v="8721" actId="478"/>
          <ac:picMkLst>
            <pc:docMk/>
            <pc:sldMk cId="576633599" sldId="471"/>
            <ac:picMk id="15" creationId="{46733D1E-AD0B-FA86-D000-1FB735146B92}"/>
          </ac:picMkLst>
        </pc:picChg>
        <pc:picChg chg="add del mod modCrop">
          <ac:chgData name="Kevin Duffy" userId="749290342806f439" providerId="LiveId" clId="{74A1FF51-87A5-469F-8366-3DACBB220210}" dt="2023-11-01T12:37:41.811" v="8719" actId="478"/>
          <ac:picMkLst>
            <pc:docMk/>
            <pc:sldMk cId="576633599" sldId="471"/>
            <ac:picMk id="16" creationId="{184DE512-6AA1-A52B-8705-59CED5711120}"/>
          </ac:picMkLst>
        </pc:picChg>
        <pc:picChg chg="add del mod modCrop">
          <ac:chgData name="Kevin Duffy" userId="749290342806f439" providerId="LiveId" clId="{74A1FF51-87A5-469F-8366-3DACBB220210}" dt="2023-11-01T07:17:03.383" v="7605" actId="478"/>
          <ac:picMkLst>
            <pc:docMk/>
            <pc:sldMk cId="576633599" sldId="471"/>
            <ac:picMk id="17" creationId="{7335750C-79D4-3598-FEE5-54A81EC02031}"/>
          </ac:picMkLst>
        </pc:picChg>
        <pc:picChg chg="add del mod">
          <ac:chgData name="Kevin Duffy" userId="749290342806f439" providerId="LiveId" clId="{74A1FF51-87A5-469F-8366-3DACBB220210}" dt="2023-11-01T12:42:32.217" v="8780" actId="478"/>
          <ac:picMkLst>
            <pc:docMk/>
            <pc:sldMk cId="576633599" sldId="471"/>
            <ac:picMk id="21" creationId="{1CB6DE3F-B031-BE4C-3F3F-D67FA9102826}"/>
          </ac:picMkLst>
        </pc:picChg>
        <pc:picChg chg="add del mod">
          <ac:chgData name="Kevin Duffy" userId="749290342806f439" providerId="LiveId" clId="{74A1FF51-87A5-469F-8366-3DACBB220210}" dt="2023-11-01T12:42:31.821" v="8779" actId="478"/>
          <ac:picMkLst>
            <pc:docMk/>
            <pc:sldMk cId="576633599" sldId="471"/>
            <ac:picMk id="23" creationId="{3721D74F-34CB-A6EC-F1CF-F7A60B75A816}"/>
          </ac:picMkLst>
        </pc:picChg>
        <pc:picChg chg="add mod modCrop">
          <ac:chgData name="Kevin Duffy" userId="749290342806f439" providerId="LiveId" clId="{74A1FF51-87A5-469F-8366-3DACBB220210}" dt="2023-11-01T12:45:49.134" v="8903" actId="1036"/>
          <ac:picMkLst>
            <pc:docMk/>
            <pc:sldMk cId="576633599" sldId="471"/>
            <ac:picMk id="25" creationId="{4DAD2ACE-03B2-EE64-D01D-27122F75A2A5}"/>
          </ac:picMkLst>
        </pc:picChg>
        <pc:picChg chg="add mod modCrop">
          <ac:chgData name="Kevin Duffy" userId="749290342806f439" providerId="LiveId" clId="{74A1FF51-87A5-469F-8366-3DACBB220210}" dt="2023-11-01T12:44:04.011" v="8806" actId="164"/>
          <ac:picMkLst>
            <pc:docMk/>
            <pc:sldMk cId="576633599" sldId="471"/>
            <ac:picMk id="26" creationId="{20C14B38-0C44-25B9-9622-9376FC97C054}"/>
          </ac:picMkLst>
        </pc:picChg>
        <pc:picChg chg="add mod modCrop">
          <ac:chgData name="Kevin Duffy" userId="749290342806f439" providerId="LiveId" clId="{74A1FF51-87A5-469F-8366-3DACBB220210}" dt="2023-11-01T12:44:04.011" v="8806" actId="164"/>
          <ac:picMkLst>
            <pc:docMk/>
            <pc:sldMk cId="576633599" sldId="471"/>
            <ac:picMk id="33" creationId="{5778D90C-7454-5FF4-34EE-88CB727688C8}"/>
          </ac:picMkLst>
        </pc:picChg>
        <pc:picChg chg="add del">
          <ac:chgData name="Kevin Duffy" userId="749290342806f439" providerId="LiveId" clId="{74A1FF51-87A5-469F-8366-3DACBB220210}" dt="2023-10-18T11:32:52.071" v="2229" actId="478"/>
          <ac:picMkLst>
            <pc:docMk/>
            <pc:sldMk cId="576633599" sldId="471"/>
            <ac:picMk id="1026" creationId="{646D6F15-FFEB-7452-A490-C6E2771DDF3E}"/>
          </ac:picMkLst>
        </pc:picChg>
        <pc:picChg chg="add del mod">
          <ac:chgData name="Kevin Duffy" userId="749290342806f439" providerId="LiveId" clId="{74A1FF51-87A5-469F-8366-3DACBB220210}" dt="2023-11-01T07:12:31.429" v="7531" actId="478"/>
          <ac:picMkLst>
            <pc:docMk/>
            <pc:sldMk cId="576633599" sldId="471"/>
            <ac:picMk id="1026" creationId="{CFCD7956-7A46-B4EC-E7BC-DDB4ECBA4812}"/>
          </ac:picMkLst>
        </pc:picChg>
        <pc:picChg chg="add mod">
          <ac:chgData name="Kevin Duffy" userId="749290342806f439" providerId="LiveId" clId="{74A1FF51-87A5-469F-8366-3DACBB220210}" dt="2023-11-01T12:45:52.829" v="8935" actId="1035"/>
          <ac:picMkLst>
            <pc:docMk/>
            <pc:sldMk cId="576633599" sldId="471"/>
            <ac:picMk id="1028" creationId="{ACA40AD9-3677-BF44-246F-12EFB82D6748}"/>
          </ac:picMkLst>
        </pc:picChg>
        <pc:picChg chg="add del mod">
          <ac:chgData name="Kevin Duffy" userId="749290342806f439" providerId="LiveId" clId="{74A1FF51-87A5-469F-8366-3DACBB220210}" dt="2023-10-18T12:28:43.225" v="2237" actId="478"/>
          <ac:picMkLst>
            <pc:docMk/>
            <pc:sldMk cId="576633599" sldId="471"/>
            <ac:picMk id="1028" creationId="{B535E9DD-09C1-8F79-7DBC-59EA80B8CA18}"/>
          </ac:picMkLst>
        </pc:picChg>
        <pc:picChg chg="add del mod">
          <ac:chgData name="Kevin Duffy" userId="749290342806f439" providerId="LiveId" clId="{74A1FF51-87A5-469F-8366-3DACBB220210}" dt="2023-10-18T12:30:12.773" v="2242" actId="478"/>
          <ac:picMkLst>
            <pc:docMk/>
            <pc:sldMk cId="576633599" sldId="471"/>
            <ac:picMk id="1030" creationId="{5B7AACC4-4835-21FA-DCF0-9032E506E172}"/>
          </ac:picMkLst>
        </pc:picChg>
        <pc:picChg chg="add del mod">
          <ac:chgData name="Kevin Duffy" userId="749290342806f439" providerId="LiveId" clId="{74A1FF51-87A5-469F-8366-3DACBB220210}" dt="2023-10-18T12:30:50.855" v="2246" actId="478"/>
          <ac:picMkLst>
            <pc:docMk/>
            <pc:sldMk cId="576633599" sldId="471"/>
            <ac:picMk id="1032" creationId="{6FF72289-23E2-E9CB-98B1-803CAC1E8781}"/>
          </ac:picMkLst>
        </pc:picChg>
        <pc:picChg chg="add del mod">
          <ac:chgData name="Kevin Duffy" userId="749290342806f439" providerId="LiveId" clId="{74A1FF51-87A5-469F-8366-3DACBB220210}" dt="2023-10-18T12:35:31.925" v="2252" actId="478"/>
          <ac:picMkLst>
            <pc:docMk/>
            <pc:sldMk cId="576633599" sldId="471"/>
            <ac:picMk id="1034" creationId="{17A68CE8-6DFC-9AEE-C00A-4EF831514347}"/>
          </ac:picMkLst>
        </pc:picChg>
        <pc:picChg chg="add del">
          <ac:chgData name="Kevin Duffy" userId="749290342806f439" providerId="LiveId" clId="{74A1FF51-87A5-469F-8366-3DACBB220210}" dt="2023-10-30T20:27:59.236" v="5044" actId="478"/>
          <ac:picMkLst>
            <pc:docMk/>
            <pc:sldMk cId="576633599" sldId="471"/>
            <ac:picMk id="2050" creationId="{A2FAADF7-9DC0-C51E-22D0-A719F7D6FBAF}"/>
          </ac:picMkLst>
        </pc:picChg>
        <pc:picChg chg="add del mod">
          <ac:chgData name="Kevin Duffy" userId="749290342806f439" providerId="LiveId" clId="{74A1FF51-87A5-469F-8366-3DACBB220210}" dt="2023-10-30T20:29:52.894" v="5132" actId="478"/>
          <ac:picMkLst>
            <pc:docMk/>
            <pc:sldMk cId="576633599" sldId="471"/>
            <ac:picMk id="2052" creationId="{E99C2BCD-CABC-97A8-95F0-2351860FFB02}"/>
          </ac:picMkLst>
        </pc:picChg>
        <pc:picChg chg="add del mod">
          <ac:chgData name="Kevin Duffy" userId="749290342806f439" providerId="LiveId" clId="{74A1FF51-87A5-469F-8366-3DACBB220210}" dt="2023-11-01T07:12:00.756" v="7527" actId="478"/>
          <ac:picMkLst>
            <pc:docMk/>
            <pc:sldMk cId="576633599" sldId="471"/>
            <ac:picMk id="2054" creationId="{95629BB3-B3E9-23C2-7F73-BD0597EEEFFD}"/>
          </ac:picMkLst>
        </pc:picChg>
        <pc:cxnChg chg="add del mod">
          <ac:chgData name="Kevin Duffy" userId="749290342806f439" providerId="LiveId" clId="{74A1FF51-87A5-469F-8366-3DACBB220210}" dt="2023-11-01T12:43:30.926" v="8794" actId="478"/>
          <ac:cxnSpMkLst>
            <pc:docMk/>
            <pc:sldMk cId="576633599" sldId="471"/>
            <ac:cxnSpMk id="28" creationId="{E384B282-9CCF-370A-2CC1-5AF044C700A8}"/>
          </ac:cxnSpMkLst>
        </pc:cxnChg>
        <pc:cxnChg chg="add del">
          <ac:chgData name="Kevin Duffy" userId="749290342806f439" providerId="LiveId" clId="{74A1FF51-87A5-469F-8366-3DACBB220210}" dt="2023-11-01T12:44:09.325" v="8817" actId="478"/>
          <ac:cxnSpMkLst>
            <pc:docMk/>
            <pc:sldMk cId="576633599" sldId="471"/>
            <ac:cxnSpMk id="32" creationId="{E947EA1A-9C66-743F-8118-37DAD14A3A60}"/>
          </ac:cxnSpMkLst>
        </pc:cxnChg>
      </pc:sldChg>
      <pc:sldChg chg="new del">
        <pc:chgData name="Kevin Duffy" userId="749290342806f439" providerId="LiveId" clId="{74A1FF51-87A5-469F-8366-3DACBB220210}" dt="2023-10-16T14:15:05.661" v="22" actId="47"/>
        <pc:sldMkLst>
          <pc:docMk/>
          <pc:sldMk cId="2673288192" sldId="471"/>
        </pc:sldMkLst>
      </pc:sldChg>
      <pc:sldChg chg="addSp delSp modSp new mod modNotesTx">
        <pc:chgData name="Kevin Duffy" userId="749290342806f439" providerId="LiveId" clId="{74A1FF51-87A5-469F-8366-3DACBB220210}" dt="2023-11-01T12:57:05.876" v="9096" actId="403"/>
        <pc:sldMkLst>
          <pc:docMk/>
          <pc:sldMk cId="2203791172" sldId="472"/>
        </pc:sldMkLst>
        <pc:spChg chg="add del mod">
          <ac:chgData name="Kevin Duffy" userId="749290342806f439" providerId="LiveId" clId="{74A1FF51-87A5-469F-8366-3DACBB220210}" dt="2023-11-01T12:24:13.166" v="8472" actId="478"/>
          <ac:spMkLst>
            <pc:docMk/>
            <pc:sldMk cId="2203791172" sldId="472"/>
            <ac:spMk id="2" creationId="{97657723-0DC5-2115-2425-DEF73A605118}"/>
          </ac:spMkLst>
        </pc:spChg>
        <pc:spChg chg="del">
          <ac:chgData name="Kevin Duffy" userId="749290342806f439" providerId="LiveId" clId="{74A1FF51-87A5-469F-8366-3DACBB220210}" dt="2023-10-16T14:22:37.529" v="294" actId="478"/>
          <ac:spMkLst>
            <pc:docMk/>
            <pc:sldMk cId="2203791172" sldId="472"/>
            <ac:spMk id="2" creationId="{E1B78714-7C19-4C44-59E9-FA7E9C4F0B38}"/>
          </ac:spMkLst>
        </pc:spChg>
        <pc:spChg chg="del">
          <ac:chgData name="Kevin Duffy" userId="749290342806f439" providerId="LiveId" clId="{74A1FF51-87A5-469F-8366-3DACBB220210}" dt="2023-10-16T14:22:36.660" v="293" actId="478"/>
          <ac:spMkLst>
            <pc:docMk/>
            <pc:sldMk cId="2203791172" sldId="472"/>
            <ac:spMk id="3" creationId="{FACACE92-DF2B-586D-C00C-F3AEB6E6FA0A}"/>
          </ac:spMkLst>
        </pc:spChg>
        <pc:spChg chg="add del mod">
          <ac:chgData name="Kevin Duffy" userId="749290342806f439" providerId="LiveId" clId="{74A1FF51-87A5-469F-8366-3DACBB220210}" dt="2023-11-01T12:24:12.556" v="8471" actId="478"/>
          <ac:spMkLst>
            <pc:docMk/>
            <pc:sldMk cId="2203791172" sldId="472"/>
            <ac:spMk id="4" creationId="{879F328B-9A3E-4E54-1539-D15576C74958}"/>
          </ac:spMkLst>
        </pc:spChg>
        <pc:spChg chg="add del mod">
          <ac:chgData name="Kevin Duffy" userId="749290342806f439" providerId="LiveId" clId="{74A1FF51-87A5-469F-8366-3DACBB220210}" dt="2023-11-01T12:24:14.029" v="8473" actId="478"/>
          <ac:spMkLst>
            <pc:docMk/>
            <pc:sldMk cId="2203791172" sldId="472"/>
            <ac:spMk id="5" creationId="{E6C1275B-F8C3-177F-DD95-A95E8446ED63}"/>
          </ac:spMkLst>
        </pc:spChg>
        <pc:spChg chg="add mod">
          <ac:chgData name="Kevin Duffy" userId="749290342806f439" providerId="LiveId" clId="{74A1FF51-87A5-469F-8366-3DACBB220210}" dt="2023-11-01T12:25:15.748" v="8510" actId="207"/>
          <ac:spMkLst>
            <pc:docMk/>
            <pc:sldMk cId="2203791172" sldId="472"/>
            <ac:spMk id="9" creationId="{157B1321-4F24-5C29-36DE-83406E458CCA}"/>
          </ac:spMkLst>
        </pc:spChg>
        <pc:spChg chg="add mod">
          <ac:chgData name="Kevin Duffy" userId="749290342806f439" providerId="LiveId" clId="{74A1FF51-87A5-469F-8366-3DACBB220210}" dt="2023-11-01T12:25:22.525" v="8527" actId="20577"/>
          <ac:spMkLst>
            <pc:docMk/>
            <pc:sldMk cId="2203791172" sldId="472"/>
            <ac:spMk id="10" creationId="{7FDA9430-C46F-8093-EE6B-48A8606C5481}"/>
          </ac:spMkLst>
        </pc:spChg>
        <pc:spChg chg="add mod">
          <ac:chgData name="Kevin Duffy" userId="749290342806f439" providerId="LiveId" clId="{74A1FF51-87A5-469F-8366-3DACBB220210}" dt="2023-11-01T12:57:05.876" v="9096" actId="403"/>
          <ac:spMkLst>
            <pc:docMk/>
            <pc:sldMk cId="2203791172" sldId="472"/>
            <ac:spMk id="11" creationId="{A9B75DFE-156E-8EAD-179E-3BE30972D2FD}"/>
          </ac:spMkLst>
        </pc:spChg>
        <pc:picChg chg="add del mod modCrop">
          <ac:chgData name="Kevin Duffy" userId="749290342806f439" providerId="LiveId" clId="{74A1FF51-87A5-469F-8366-3DACBB220210}" dt="2023-11-01T12:24:10.126" v="8470" actId="478"/>
          <ac:picMkLst>
            <pc:docMk/>
            <pc:sldMk cId="2203791172" sldId="472"/>
            <ac:picMk id="3" creationId="{01A784E9-73E1-7355-80E0-A99BABCE7C6B}"/>
          </ac:picMkLst>
        </pc:picChg>
        <pc:picChg chg="add del mod">
          <ac:chgData name="Kevin Duffy" userId="749290342806f439" providerId="LiveId" clId="{74A1FF51-87A5-469F-8366-3DACBB220210}" dt="2023-10-30T20:12:58.560" v="5020" actId="931"/>
          <ac:picMkLst>
            <pc:docMk/>
            <pc:sldMk cId="2203791172" sldId="472"/>
            <ac:picMk id="3" creationId="{658CFCD7-29B8-C173-80B3-3CADC3478B85}"/>
          </ac:picMkLst>
        </pc:picChg>
        <pc:picChg chg="add del mod">
          <ac:chgData name="Kevin Duffy" userId="749290342806f439" providerId="LiveId" clId="{74A1FF51-87A5-469F-8366-3DACBB220210}" dt="2023-10-30T20:12:35.327" v="5018" actId="478"/>
          <ac:picMkLst>
            <pc:docMk/>
            <pc:sldMk cId="2203791172" sldId="472"/>
            <ac:picMk id="4" creationId="{DE457110-7012-94A9-8B1E-6EDB121CAE6E}"/>
          </ac:picMkLst>
        </pc:picChg>
        <pc:picChg chg="add del mod modCrop">
          <ac:chgData name="Kevin Duffy" userId="749290342806f439" providerId="LiveId" clId="{74A1FF51-87A5-469F-8366-3DACBB220210}" dt="2023-11-01T12:24:09.119" v="8469" actId="478"/>
          <ac:picMkLst>
            <pc:docMk/>
            <pc:sldMk cId="2203791172" sldId="472"/>
            <ac:picMk id="7" creationId="{7B0358F1-3120-A0D8-5B7E-ED1C427BDE00}"/>
          </ac:picMkLst>
        </pc:picChg>
        <pc:picChg chg="add mod">
          <ac:chgData name="Kevin Duffy" userId="749290342806f439" providerId="LiveId" clId="{74A1FF51-87A5-469F-8366-3DACBB220210}" dt="2023-11-01T12:25:28.797" v="8528" actId="34135"/>
          <ac:picMkLst>
            <pc:docMk/>
            <pc:sldMk cId="2203791172" sldId="472"/>
            <ac:picMk id="8" creationId="{29264A05-FD6B-F9AA-6C0F-8E9FF07353E9}"/>
          </ac:picMkLst>
        </pc:picChg>
      </pc:sldChg>
      <pc:sldChg chg="addSp delSp modSp new del mod modNotesTx">
        <pc:chgData name="Kevin Duffy" userId="749290342806f439" providerId="LiveId" clId="{74A1FF51-87A5-469F-8366-3DACBB220210}" dt="2023-10-31T19:51:39.630" v="6677" actId="47"/>
        <pc:sldMkLst>
          <pc:docMk/>
          <pc:sldMk cId="947376301" sldId="473"/>
        </pc:sldMkLst>
        <pc:spChg chg="mod">
          <ac:chgData name="Kevin Duffy" userId="749290342806f439" providerId="LiveId" clId="{74A1FF51-87A5-469F-8366-3DACBB220210}" dt="2023-10-16T14:29:09.477" v="566" actId="20577"/>
          <ac:spMkLst>
            <pc:docMk/>
            <pc:sldMk cId="947376301" sldId="473"/>
            <ac:spMk id="2" creationId="{D5DD3951-A3E0-90E4-9CA7-A4D41B2BE081}"/>
          </ac:spMkLst>
        </pc:spChg>
        <pc:spChg chg="mod">
          <ac:chgData name="Kevin Duffy" userId="749290342806f439" providerId="LiveId" clId="{74A1FF51-87A5-469F-8366-3DACBB220210}" dt="2023-10-18T09:58:18.601" v="1716" actId="20577"/>
          <ac:spMkLst>
            <pc:docMk/>
            <pc:sldMk cId="947376301" sldId="473"/>
            <ac:spMk id="3" creationId="{DA4C30AB-BBB6-8D71-B61A-7A8BAC1E99F6}"/>
          </ac:spMkLst>
        </pc:spChg>
        <pc:picChg chg="add del mod">
          <ac:chgData name="Kevin Duffy" userId="749290342806f439" providerId="LiveId" clId="{74A1FF51-87A5-469F-8366-3DACBB220210}" dt="2023-10-18T09:58:10.846" v="1692" actId="478"/>
          <ac:picMkLst>
            <pc:docMk/>
            <pc:sldMk cId="947376301" sldId="473"/>
            <ac:picMk id="5" creationId="{7179C89A-8EC4-5061-AC28-EAEADB2C4F0E}"/>
          </ac:picMkLst>
        </pc:picChg>
      </pc:sldChg>
      <pc:sldChg chg="addSp delSp modSp new mod">
        <pc:chgData name="Kevin Duffy" userId="749290342806f439" providerId="LiveId" clId="{74A1FF51-87A5-469F-8366-3DACBB220210}" dt="2023-10-31T19:38:18.877" v="6462" actId="1076"/>
        <pc:sldMkLst>
          <pc:docMk/>
          <pc:sldMk cId="3420909637" sldId="474"/>
        </pc:sldMkLst>
        <pc:spChg chg="del">
          <ac:chgData name="Kevin Duffy" userId="749290342806f439" providerId="LiveId" clId="{74A1FF51-87A5-469F-8366-3DACBB220210}" dt="2023-10-16T14:30:59.256" v="599" actId="478"/>
          <ac:spMkLst>
            <pc:docMk/>
            <pc:sldMk cId="3420909637" sldId="474"/>
            <ac:spMk id="2" creationId="{229033B1-12CD-E880-9EDD-75803D80AD2B}"/>
          </ac:spMkLst>
        </pc:spChg>
        <pc:spChg chg="add del mod">
          <ac:chgData name="Kevin Duffy" userId="749290342806f439" providerId="LiveId" clId="{74A1FF51-87A5-469F-8366-3DACBB220210}" dt="2023-10-31T19:38:13.998" v="6460" actId="478"/>
          <ac:spMkLst>
            <pc:docMk/>
            <pc:sldMk cId="3420909637" sldId="474"/>
            <ac:spMk id="2" creationId="{40DAC994-7657-93DA-5F76-833C8F4CB2B8}"/>
          </ac:spMkLst>
        </pc:spChg>
        <pc:spChg chg="del">
          <ac:chgData name="Kevin Duffy" userId="749290342806f439" providerId="LiveId" clId="{74A1FF51-87A5-469F-8366-3DACBB220210}" dt="2023-10-16T14:30:58.293" v="598" actId="478"/>
          <ac:spMkLst>
            <pc:docMk/>
            <pc:sldMk cId="3420909637" sldId="474"/>
            <ac:spMk id="3" creationId="{578F61CC-C5F5-6C2C-87E2-A59115219819}"/>
          </ac:spMkLst>
        </pc:spChg>
        <pc:picChg chg="add mod">
          <ac:chgData name="Kevin Duffy" userId="749290342806f439" providerId="LiveId" clId="{74A1FF51-87A5-469F-8366-3DACBB220210}" dt="2023-10-31T19:38:18.877" v="6462" actId="1076"/>
          <ac:picMkLst>
            <pc:docMk/>
            <pc:sldMk cId="3420909637" sldId="474"/>
            <ac:picMk id="3" creationId="{CF9EF636-9508-EF22-DB35-6BE61C5F4DEF}"/>
          </ac:picMkLst>
        </pc:picChg>
        <pc:picChg chg="add del">
          <ac:chgData name="Kevin Duffy" userId="749290342806f439" providerId="LiveId" clId="{74A1FF51-87A5-469F-8366-3DACBB220210}" dt="2023-10-31T19:38:06.943" v="6456" actId="478"/>
          <ac:picMkLst>
            <pc:docMk/>
            <pc:sldMk cId="3420909637" sldId="474"/>
            <ac:picMk id="5" creationId="{3FEF849D-D8B2-10CD-51B5-3E67724DB80E}"/>
          </ac:picMkLst>
        </pc:picChg>
      </pc:sldChg>
      <pc:sldChg chg="addSp delSp modSp new mod modNotesTx">
        <pc:chgData name="Kevin Duffy" userId="749290342806f439" providerId="LiveId" clId="{74A1FF51-87A5-469F-8366-3DACBB220210}" dt="2023-11-01T12:59:35.360" v="9136" actId="108"/>
        <pc:sldMkLst>
          <pc:docMk/>
          <pc:sldMk cId="3403018544" sldId="475"/>
        </pc:sldMkLst>
        <pc:spChg chg="mod">
          <ac:chgData name="Kevin Duffy" userId="749290342806f439" providerId="LiveId" clId="{74A1FF51-87A5-469F-8366-3DACBB220210}" dt="2023-10-30T19:39:31.385" v="4542" actId="20577"/>
          <ac:spMkLst>
            <pc:docMk/>
            <pc:sldMk cId="3403018544" sldId="475"/>
            <ac:spMk id="2" creationId="{173F61C6-32CB-E574-EE47-745D301EAB91}"/>
          </ac:spMkLst>
        </pc:spChg>
        <pc:spChg chg="mod">
          <ac:chgData name="Kevin Duffy" userId="749290342806f439" providerId="LiveId" clId="{74A1FF51-87A5-469F-8366-3DACBB220210}" dt="2023-11-01T12:26:47.463" v="8575" actId="14100"/>
          <ac:spMkLst>
            <pc:docMk/>
            <pc:sldMk cId="3403018544" sldId="475"/>
            <ac:spMk id="3" creationId="{0B74122A-AB4A-3216-FD83-5BAB1BEC9BC0}"/>
          </ac:spMkLst>
        </pc:spChg>
        <pc:graphicFrameChg chg="add mod">
          <ac:chgData name="Kevin Duffy" userId="749290342806f439" providerId="LiveId" clId="{74A1FF51-87A5-469F-8366-3DACBB220210}" dt="2023-11-01T12:58:32.282" v="9097" actId="14100"/>
          <ac:graphicFrameMkLst>
            <pc:docMk/>
            <pc:sldMk cId="3403018544" sldId="475"/>
            <ac:graphicFrameMk id="4" creationId="{8CE80CF6-4D33-3022-1001-3F69F9A63099}"/>
          </ac:graphicFrameMkLst>
        </pc:graphicFrameChg>
        <pc:picChg chg="add del mod">
          <ac:chgData name="Kevin Duffy" userId="749290342806f439" providerId="LiveId" clId="{74A1FF51-87A5-469F-8366-3DACBB220210}" dt="2023-10-30T19:40:03.465" v="4572" actId="478"/>
          <ac:picMkLst>
            <pc:docMk/>
            <pc:sldMk cId="3403018544" sldId="475"/>
            <ac:picMk id="5" creationId="{AF24C106-AD14-3EF1-FC83-B825CDCB78D7}"/>
          </ac:picMkLst>
        </pc:picChg>
        <pc:picChg chg="add mod modCrop">
          <ac:chgData name="Kevin Duffy" userId="749290342806f439" providerId="LiveId" clId="{74A1FF51-87A5-469F-8366-3DACBB220210}" dt="2023-11-01T12:59:31.136" v="9134" actId="108"/>
          <ac:picMkLst>
            <pc:docMk/>
            <pc:sldMk cId="3403018544" sldId="475"/>
            <ac:picMk id="5" creationId="{DDFF8AF5-87EF-78EF-B7B2-DB07C68C8D75}"/>
          </ac:picMkLst>
        </pc:picChg>
        <pc:picChg chg="add del mod">
          <ac:chgData name="Kevin Duffy" userId="749290342806f439" providerId="LiveId" clId="{74A1FF51-87A5-469F-8366-3DACBB220210}" dt="2023-11-01T12:29:05.324" v="8596" actId="478"/>
          <ac:picMkLst>
            <pc:docMk/>
            <pc:sldMk cId="3403018544" sldId="475"/>
            <ac:picMk id="6" creationId="{68E3380D-BE2E-FF71-642A-B186A446E180}"/>
          </ac:picMkLst>
        </pc:picChg>
        <pc:picChg chg="add del mod">
          <ac:chgData name="Kevin Duffy" userId="749290342806f439" providerId="LiveId" clId="{74A1FF51-87A5-469F-8366-3DACBB220210}" dt="2023-11-01T12:28:42.043" v="8593" actId="478"/>
          <ac:picMkLst>
            <pc:docMk/>
            <pc:sldMk cId="3403018544" sldId="475"/>
            <ac:picMk id="7" creationId="{4F7FEB78-9F6C-87F8-41E0-CCDDCC9B7C3E}"/>
          </ac:picMkLst>
        </pc:picChg>
        <pc:picChg chg="add del mod">
          <ac:chgData name="Kevin Duffy" userId="749290342806f439" providerId="LiveId" clId="{74A1FF51-87A5-469F-8366-3DACBB220210}" dt="2023-11-01T12:30:00.910" v="8627" actId="478"/>
          <ac:picMkLst>
            <pc:docMk/>
            <pc:sldMk cId="3403018544" sldId="475"/>
            <ac:picMk id="8" creationId="{30055418-A523-F4F7-BA87-5FB2A2CF7C14}"/>
          </ac:picMkLst>
        </pc:picChg>
        <pc:picChg chg="add mod modCrop">
          <ac:chgData name="Kevin Duffy" userId="749290342806f439" providerId="LiveId" clId="{74A1FF51-87A5-469F-8366-3DACBB220210}" dt="2023-11-01T12:59:35.360" v="9136" actId="108"/>
          <ac:picMkLst>
            <pc:docMk/>
            <pc:sldMk cId="3403018544" sldId="475"/>
            <ac:picMk id="9" creationId="{7477BF23-4FEF-0F72-AEF2-77A7CBF2D792}"/>
          </ac:picMkLst>
        </pc:picChg>
        <pc:picChg chg="add mod">
          <ac:chgData name="Kevin Duffy" userId="749290342806f439" providerId="LiveId" clId="{74A1FF51-87A5-469F-8366-3DACBB220210}" dt="2023-11-01T12:59:28.983" v="9133" actId="108"/>
          <ac:picMkLst>
            <pc:docMk/>
            <pc:sldMk cId="3403018544" sldId="475"/>
            <ac:picMk id="1026" creationId="{C5874044-BB52-3320-1C08-586F52DAD97E}"/>
          </ac:picMkLst>
        </pc:picChg>
        <pc:picChg chg="add mod">
          <ac:chgData name="Kevin Duffy" userId="749290342806f439" providerId="LiveId" clId="{74A1FF51-87A5-469F-8366-3DACBB220210}" dt="2023-11-01T12:59:26.816" v="9132" actId="1037"/>
          <ac:picMkLst>
            <pc:docMk/>
            <pc:sldMk cId="3403018544" sldId="475"/>
            <ac:picMk id="1028" creationId="{C4327F1A-373A-A13C-58A7-4B7A645BA494}"/>
          </ac:picMkLst>
        </pc:picChg>
      </pc:sldChg>
      <pc:sldChg chg="addSp delSp modSp new mod modAnim modNotesTx">
        <pc:chgData name="Kevin Duffy" userId="749290342806f439" providerId="LiveId" clId="{74A1FF51-87A5-469F-8366-3DACBB220210}" dt="2023-10-31T15:58:22.517" v="6205" actId="20577"/>
        <pc:sldMkLst>
          <pc:docMk/>
          <pc:sldMk cId="552207294" sldId="476"/>
        </pc:sldMkLst>
        <pc:spChg chg="del">
          <ac:chgData name="Kevin Duffy" userId="749290342806f439" providerId="LiveId" clId="{74A1FF51-87A5-469F-8366-3DACBB220210}" dt="2023-10-18T09:45:42.616" v="1436" actId="478"/>
          <ac:spMkLst>
            <pc:docMk/>
            <pc:sldMk cId="552207294" sldId="476"/>
            <ac:spMk id="2" creationId="{91970DC1-A9D0-14F7-7F53-7B5622E3097A}"/>
          </ac:spMkLst>
        </pc:spChg>
        <pc:spChg chg="del mod">
          <ac:chgData name="Kevin Duffy" userId="749290342806f439" providerId="LiveId" clId="{74A1FF51-87A5-469F-8366-3DACBB220210}" dt="2023-10-18T09:45:38.280" v="1434" actId="478"/>
          <ac:spMkLst>
            <pc:docMk/>
            <pc:sldMk cId="552207294" sldId="476"/>
            <ac:spMk id="3" creationId="{7B151FE1-5A9E-6E5D-5B97-4A2C3994F867}"/>
          </ac:spMkLst>
        </pc:spChg>
        <pc:spChg chg="add del mod">
          <ac:chgData name="Kevin Duffy" userId="749290342806f439" providerId="LiveId" clId="{74A1FF51-87A5-469F-8366-3DACBB220210}" dt="2023-10-18T09:45:40.643" v="1435" actId="478"/>
          <ac:spMkLst>
            <pc:docMk/>
            <pc:sldMk cId="552207294" sldId="476"/>
            <ac:spMk id="6" creationId="{9A007F1E-1993-C72D-5A0E-A337EEEAD732}"/>
          </ac:spMkLst>
        </pc:spChg>
        <pc:spChg chg="add del mod">
          <ac:chgData name="Kevin Duffy" userId="749290342806f439" providerId="LiveId" clId="{74A1FF51-87A5-469F-8366-3DACBB220210}" dt="2023-10-31T15:58:18.290" v="6177" actId="478"/>
          <ac:spMkLst>
            <pc:docMk/>
            <pc:sldMk cId="552207294" sldId="476"/>
            <ac:spMk id="7" creationId="{DC0963D1-698B-FF69-E2E5-B28729740F8C}"/>
          </ac:spMkLst>
        </pc:spChg>
        <pc:picChg chg="add del mod">
          <ac:chgData name="Kevin Duffy" userId="749290342806f439" providerId="LiveId" clId="{74A1FF51-87A5-469F-8366-3DACBB220210}" dt="2023-10-31T15:55:47.931" v="6155" actId="478"/>
          <ac:picMkLst>
            <pc:docMk/>
            <pc:sldMk cId="552207294" sldId="476"/>
            <ac:picMk id="3" creationId="{21283704-43FD-40B8-0C9A-4EE28D321A27}"/>
          </ac:picMkLst>
        </pc:picChg>
        <pc:picChg chg="add del mod">
          <ac:chgData name="Kevin Duffy" userId="749290342806f439" providerId="LiveId" clId="{74A1FF51-87A5-469F-8366-3DACBB220210}" dt="2023-10-31T15:55:48.394" v="6156" actId="478"/>
          <ac:picMkLst>
            <pc:docMk/>
            <pc:sldMk cId="552207294" sldId="476"/>
            <ac:picMk id="5" creationId="{807E9BA0-F90F-8973-772A-BECF72787413}"/>
          </ac:picMkLst>
        </pc:picChg>
        <pc:picChg chg="add del mod">
          <ac:chgData name="Kevin Duffy" userId="749290342806f439" providerId="LiveId" clId="{74A1FF51-87A5-469F-8366-3DACBB220210}" dt="2023-10-31T15:56:50.251" v="6162" actId="478"/>
          <ac:picMkLst>
            <pc:docMk/>
            <pc:sldMk cId="552207294" sldId="476"/>
            <ac:picMk id="6" creationId="{9A835CD9-ABE8-C71E-9AC4-A9567D434656}"/>
          </ac:picMkLst>
        </pc:picChg>
        <pc:picChg chg="add mod modCrop">
          <ac:chgData name="Kevin Duffy" userId="749290342806f439" providerId="LiveId" clId="{74A1FF51-87A5-469F-8366-3DACBB220210}" dt="2023-10-31T15:57:43.140" v="6174" actId="732"/>
          <ac:picMkLst>
            <pc:docMk/>
            <pc:sldMk cId="552207294" sldId="476"/>
            <ac:picMk id="9" creationId="{E5C4EC4F-F00F-C3E7-6954-B2D0CEBC9BAC}"/>
          </ac:picMkLst>
        </pc:picChg>
        <pc:picChg chg="add mod modCrop">
          <ac:chgData name="Kevin Duffy" userId="749290342806f439" providerId="LiveId" clId="{74A1FF51-87A5-469F-8366-3DACBB220210}" dt="2023-10-31T15:57:29.250" v="6170" actId="732"/>
          <ac:picMkLst>
            <pc:docMk/>
            <pc:sldMk cId="552207294" sldId="476"/>
            <ac:picMk id="10" creationId="{4EBEAAC9-D433-9B3D-2A1B-63EB2CE18156}"/>
          </ac:picMkLst>
        </pc:picChg>
        <pc:picChg chg="add mod modCrop">
          <ac:chgData name="Kevin Duffy" userId="749290342806f439" providerId="LiveId" clId="{74A1FF51-87A5-469F-8366-3DACBB220210}" dt="2023-10-31T15:57:38.145" v="6173" actId="732"/>
          <ac:picMkLst>
            <pc:docMk/>
            <pc:sldMk cId="552207294" sldId="476"/>
            <ac:picMk id="11" creationId="{6E3EFA45-2FF2-0F31-86F6-DBD48BDF118E}"/>
          </ac:picMkLst>
        </pc:picChg>
      </pc:sldChg>
      <pc:sldChg chg="addSp delSp modSp new del mod modNotesTx">
        <pc:chgData name="Kevin Duffy" userId="749290342806f439" providerId="LiveId" clId="{74A1FF51-87A5-469F-8366-3DACBB220210}" dt="2023-10-31T15:53:22.970" v="6153" actId="47"/>
        <pc:sldMkLst>
          <pc:docMk/>
          <pc:sldMk cId="392904400" sldId="477"/>
        </pc:sldMkLst>
        <pc:spChg chg="mod">
          <ac:chgData name="Kevin Duffy" userId="749290342806f439" providerId="LiveId" clId="{74A1FF51-87A5-469F-8366-3DACBB220210}" dt="2023-10-16T14:33:21.467" v="879" actId="14100"/>
          <ac:spMkLst>
            <pc:docMk/>
            <pc:sldMk cId="392904400" sldId="477"/>
            <ac:spMk id="3" creationId="{81DE9D7F-6C23-F111-F958-E5B80F5E6E15}"/>
          </ac:spMkLst>
        </pc:spChg>
        <pc:spChg chg="add del mod">
          <ac:chgData name="Kevin Duffy" userId="749290342806f439" providerId="LiveId" clId="{74A1FF51-87A5-469F-8366-3DACBB220210}" dt="2023-10-31T14:42:24.461" v="5762" actId="21"/>
          <ac:spMkLst>
            <pc:docMk/>
            <pc:sldMk cId="392904400" sldId="477"/>
            <ac:spMk id="4" creationId="{26B16286-5A16-8D44-A519-56E6E1351E85}"/>
          </ac:spMkLst>
        </pc:spChg>
        <pc:spChg chg="add mod">
          <ac:chgData name="Kevin Duffy" userId="749290342806f439" providerId="LiveId" clId="{74A1FF51-87A5-469F-8366-3DACBB220210}" dt="2023-10-31T14:43:05.306" v="5878" actId="20577"/>
          <ac:spMkLst>
            <pc:docMk/>
            <pc:sldMk cId="392904400" sldId="477"/>
            <ac:spMk id="6" creationId="{593AF9D0-15F5-BAE2-8B0F-E3FBBE4674EB}"/>
          </ac:spMkLst>
        </pc:spChg>
        <pc:picChg chg="add mod">
          <ac:chgData name="Kevin Duffy" userId="749290342806f439" providerId="LiveId" clId="{74A1FF51-87A5-469F-8366-3DACBB220210}" dt="2023-10-16T14:33:23.260" v="881" actId="14100"/>
          <ac:picMkLst>
            <pc:docMk/>
            <pc:sldMk cId="392904400" sldId="477"/>
            <ac:picMk id="5" creationId="{A457642E-BC63-964C-0C76-621B092F4FB5}"/>
          </ac:picMkLst>
        </pc:picChg>
      </pc:sldChg>
      <pc:sldChg chg="addSp delSp modSp new mod modAnim">
        <pc:chgData name="Kevin Duffy" userId="749290342806f439" providerId="LiveId" clId="{74A1FF51-87A5-469F-8366-3DACBB220210}" dt="2023-10-31T15:59:05.167" v="6210" actId="14100"/>
        <pc:sldMkLst>
          <pc:docMk/>
          <pc:sldMk cId="1262774802" sldId="478"/>
        </pc:sldMkLst>
        <pc:spChg chg="add del mod">
          <ac:chgData name="Kevin Duffy" userId="749290342806f439" providerId="LiveId" clId="{74A1FF51-87A5-469F-8366-3DACBB220210}" dt="2023-10-31T15:40:38.218" v="5911" actId="478"/>
          <ac:spMkLst>
            <pc:docMk/>
            <pc:sldMk cId="1262774802" sldId="478"/>
            <ac:spMk id="2" creationId="{146F8048-1829-9D52-7E7A-D354217B4777}"/>
          </ac:spMkLst>
        </pc:spChg>
        <pc:spChg chg="del">
          <ac:chgData name="Kevin Duffy" userId="749290342806f439" providerId="LiveId" clId="{74A1FF51-87A5-469F-8366-3DACBB220210}" dt="2023-10-16T14:33:39.600" v="884" actId="478"/>
          <ac:spMkLst>
            <pc:docMk/>
            <pc:sldMk cId="1262774802" sldId="478"/>
            <ac:spMk id="2" creationId="{E736D4E6-379E-A0A8-1E40-C9EC622A6406}"/>
          </ac:spMkLst>
        </pc:spChg>
        <pc:spChg chg="del">
          <ac:chgData name="Kevin Duffy" userId="749290342806f439" providerId="LiveId" clId="{74A1FF51-87A5-469F-8366-3DACBB220210}" dt="2023-10-16T14:33:39.136" v="883" actId="478"/>
          <ac:spMkLst>
            <pc:docMk/>
            <pc:sldMk cId="1262774802" sldId="478"/>
            <ac:spMk id="3" creationId="{0C3E2C39-7CE5-317D-2861-D0825A27388B}"/>
          </ac:spMkLst>
        </pc:spChg>
        <pc:spChg chg="add del mod">
          <ac:chgData name="Kevin Duffy" userId="749290342806f439" providerId="LiveId" clId="{74A1FF51-87A5-469F-8366-3DACBB220210}" dt="2023-10-31T15:40:31.882" v="5907" actId="478"/>
          <ac:spMkLst>
            <pc:docMk/>
            <pc:sldMk cId="1262774802" sldId="478"/>
            <ac:spMk id="3" creationId="{6DEB1ED2-D95C-693C-A281-D18942EF6390}"/>
          </ac:spMkLst>
        </pc:spChg>
        <pc:spChg chg="add del mod">
          <ac:chgData name="Kevin Duffy" userId="749290342806f439" providerId="LiveId" clId="{74A1FF51-87A5-469F-8366-3DACBB220210}" dt="2023-10-31T15:40:29.834" v="5906" actId="478"/>
          <ac:spMkLst>
            <pc:docMk/>
            <pc:sldMk cId="1262774802" sldId="478"/>
            <ac:spMk id="6" creationId="{CF7721F1-7314-87E2-8DC8-3B7D2609A2DD}"/>
          </ac:spMkLst>
        </pc:spChg>
        <pc:spChg chg="add mod">
          <ac:chgData name="Kevin Duffy" userId="749290342806f439" providerId="LiveId" clId="{74A1FF51-87A5-469F-8366-3DACBB220210}" dt="2023-10-31T15:51:12.978" v="6062" actId="20577"/>
          <ac:spMkLst>
            <pc:docMk/>
            <pc:sldMk cId="1262774802" sldId="478"/>
            <ac:spMk id="41" creationId="{5562ADBC-CA11-DE8A-5BB4-8F1E39ECE631}"/>
          </ac:spMkLst>
        </pc:spChg>
        <pc:spChg chg="add mod">
          <ac:chgData name="Kevin Duffy" userId="749290342806f439" providerId="LiveId" clId="{74A1FF51-87A5-469F-8366-3DACBB220210}" dt="2023-10-31T15:51:56.969" v="6141" actId="1076"/>
          <ac:spMkLst>
            <pc:docMk/>
            <pc:sldMk cId="1262774802" sldId="478"/>
            <ac:spMk id="42" creationId="{76E3D046-7CD6-BE23-AD86-823411381DD7}"/>
          </ac:spMkLst>
        </pc:spChg>
        <pc:spChg chg="add mod">
          <ac:chgData name="Kevin Duffy" userId="749290342806f439" providerId="LiveId" clId="{74A1FF51-87A5-469F-8366-3DACBB220210}" dt="2023-10-31T15:51:54.022" v="6140" actId="1076"/>
          <ac:spMkLst>
            <pc:docMk/>
            <pc:sldMk cId="1262774802" sldId="478"/>
            <ac:spMk id="43" creationId="{74368E47-2681-59D8-39F3-2374B1EB8594}"/>
          </ac:spMkLst>
        </pc:spChg>
        <pc:picChg chg="add del">
          <ac:chgData name="Kevin Duffy" userId="749290342806f439" providerId="LiveId" clId="{74A1FF51-87A5-469F-8366-3DACBB220210}" dt="2023-10-31T15:36:44.974" v="5879" actId="478"/>
          <ac:picMkLst>
            <pc:docMk/>
            <pc:sldMk cId="1262774802" sldId="478"/>
            <ac:picMk id="5" creationId="{F7CFD196-2800-AAD6-A36E-AACFDFFB93B4}"/>
          </ac:picMkLst>
        </pc:picChg>
        <pc:picChg chg="add del">
          <ac:chgData name="Kevin Duffy" userId="749290342806f439" providerId="LiveId" clId="{74A1FF51-87A5-469F-8366-3DACBB220210}" dt="2023-10-31T15:36:45.978" v="5881" actId="22"/>
          <ac:picMkLst>
            <pc:docMk/>
            <pc:sldMk cId="1262774802" sldId="478"/>
            <ac:picMk id="7" creationId="{98071C7F-A927-7B2E-E3C7-B2D4FDA6A756}"/>
          </ac:picMkLst>
        </pc:picChg>
        <pc:picChg chg="add del mod">
          <ac:chgData name="Kevin Duffy" userId="749290342806f439" providerId="LiveId" clId="{74A1FF51-87A5-469F-8366-3DACBB220210}" dt="2023-10-31T15:39:06.474" v="5889" actId="478"/>
          <ac:picMkLst>
            <pc:docMk/>
            <pc:sldMk cId="1262774802" sldId="478"/>
            <ac:picMk id="9" creationId="{BBF736A9-C171-C70E-F380-E4DAA7B12A49}"/>
          </ac:picMkLst>
        </pc:picChg>
        <pc:picChg chg="add del">
          <ac:chgData name="Kevin Duffy" userId="749290342806f439" providerId="LiveId" clId="{74A1FF51-87A5-469F-8366-3DACBB220210}" dt="2023-10-31T15:39:07.724" v="5891" actId="22"/>
          <ac:picMkLst>
            <pc:docMk/>
            <pc:sldMk cId="1262774802" sldId="478"/>
            <ac:picMk id="11" creationId="{375D8CA4-7775-0108-BCFD-0BC46D845CE6}"/>
          </ac:picMkLst>
        </pc:picChg>
        <pc:picChg chg="add del mod">
          <ac:chgData name="Kevin Duffy" userId="749290342806f439" providerId="LiveId" clId="{74A1FF51-87A5-469F-8366-3DACBB220210}" dt="2023-10-31T15:39:24.714" v="5894" actId="478"/>
          <ac:picMkLst>
            <pc:docMk/>
            <pc:sldMk cId="1262774802" sldId="478"/>
            <ac:picMk id="13" creationId="{53000D05-D0C9-0D9A-ECDD-3677D894F7B0}"/>
          </ac:picMkLst>
        </pc:picChg>
        <pc:picChg chg="add del mod">
          <ac:chgData name="Kevin Duffy" userId="749290342806f439" providerId="LiveId" clId="{74A1FF51-87A5-469F-8366-3DACBB220210}" dt="2023-10-31T15:39:33.978" v="5896" actId="478"/>
          <ac:picMkLst>
            <pc:docMk/>
            <pc:sldMk cId="1262774802" sldId="478"/>
            <ac:picMk id="15" creationId="{447A6135-A7C6-1249-1AC5-D226EC931F71}"/>
          </ac:picMkLst>
        </pc:picChg>
        <pc:picChg chg="add del mod">
          <ac:chgData name="Kevin Duffy" userId="749290342806f439" providerId="LiveId" clId="{74A1FF51-87A5-469F-8366-3DACBB220210}" dt="2023-10-31T15:40:14.827" v="5901" actId="478"/>
          <ac:picMkLst>
            <pc:docMk/>
            <pc:sldMk cId="1262774802" sldId="478"/>
            <ac:picMk id="17" creationId="{A69BF131-1B06-3323-573B-A1A804EBDBCC}"/>
          </ac:picMkLst>
        </pc:picChg>
        <pc:picChg chg="add del mod">
          <ac:chgData name="Kevin Duffy" userId="749290342806f439" providerId="LiveId" clId="{74A1FF51-87A5-469F-8366-3DACBB220210}" dt="2023-10-31T15:42:15.402" v="5919" actId="478"/>
          <ac:picMkLst>
            <pc:docMk/>
            <pc:sldMk cId="1262774802" sldId="478"/>
            <ac:picMk id="19" creationId="{6316C61E-C502-2322-7CFC-26C4B25DEE14}"/>
          </ac:picMkLst>
        </pc:picChg>
        <pc:picChg chg="add del mod">
          <ac:chgData name="Kevin Duffy" userId="749290342806f439" providerId="LiveId" clId="{74A1FF51-87A5-469F-8366-3DACBB220210}" dt="2023-10-31T15:42:13.833" v="5918" actId="478"/>
          <ac:picMkLst>
            <pc:docMk/>
            <pc:sldMk cId="1262774802" sldId="478"/>
            <ac:picMk id="21" creationId="{081FDF47-06CD-8A3E-E3CA-9D445B6FAFAA}"/>
          </ac:picMkLst>
        </pc:picChg>
        <pc:picChg chg="add del">
          <ac:chgData name="Kevin Duffy" userId="749290342806f439" providerId="LiveId" clId="{74A1FF51-87A5-469F-8366-3DACBB220210}" dt="2023-10-31T15:42:16.667" v="5921" actId="22"/>
          <ac:picMkLst>
            <pc:docMk/>
            <pc:sldMk cId="1262774802" sldId="478"/>
            <ac:picMk id="23" creationId="{07F8E327-DC96-5AD2-651D-882141EB92D6}"/>
          </ac:picMkLst>
        </pc:picChg>
        <pc:picChg chg="add mod modCrop">
          <ac:chgData name="Kevin Duffy" userId="749290342806f439" providerId="LiveId" clId="{74A1FF51-87A5-469F-8366-3DACBB220210}" dt="2023-10-31T15:58:53.147" v="6207" actId="14100"/>
          <ac:picMkLst>
            <pc:docMk/>
            <pc:sldMk cId="1262774802" sldId="478"/>
            <ac:picMk id="25" creationId="{B4C9E92A-5250-ABD0-2B40-D886E00B5973}"/>
          </ac:picMkLst>
        </pc:picChg>
        <pc:picChg chg="add del mod">
          <ac:chgData name="Kevin Duffy" userId="749290342806f439" providerId="LiveId" clId="{74A1FF51-87A5-469F-8366-3DACBB220210}" dt="2023-10-31T15:44:57.936" v="5939" actId="931"/>
          <ac:picMkLst>
            <pc:docMk/>
            <pc:sldMk cId="1262774802" sldId="478"/>
            <ac:picMk id="27" creationId="{03B362DE-E34D-F023-CD51-7796F17764FB}"/>
          </ac:picMkLst>
        </pc:picChg>
        <pc:picChg chg="add del mod">
          <ac:chgData name="Kevin Duffy" userId="749290342806f439" providerId="LiveId" clId="{74A1FF51-87A5-469F-8366-3DACBB220210}" dt="2023-10-31T15:44:57.936" v="5939" actId="931"/>
          <ac:picMkLst>
            <pc:docMk/>
            <pc:sldMk cId="1262774802" sldId="478"/>
            <ac:picMk id="29" creationId="{8348E5A4-61CF-15A8-D75D-63C78DDD8D95}"/>
          </ac:picMkLst>
        </pc:picChg>
        <pc:picChg chg="add del mod">
          <ac:chgData name="Kevin Duffy" userId="749290342806f439" providerId="LiveId" clId="{74A1FF51-87A5-469F-8366-3DACBB220210}" dt="2023-10-31T15:44:57.936" v="5939" actId="931"/>
          <ac:picMkLst>
            <pc:docMk/>
            <pc:sldMk cId="1262774802" sldId="478"/>
            <ac:picMk id="31" creationId="{86D2B1BE-913D-B4EC-5128-758D5BEB9062}"/>
          </ac:picMkLst>
        </pc:picChg>
        <pc:picChg chg="add mod">
          <ac:chgData name="Kevin Duffy" userId="749290342806f439" providerId="LiveId" clId="{74A1FF51-87A5-469F-8366-3DACBB220210}" dt="2023-10-31T15:59:05.167" v="6210" actId="14100"/>
          <ac:picMkLst>
            <pc:docMk/>
            <pc:sldMk cId="1262774802" sldId="478"/>
            <ac:picMk id="33" creationId="{95597454-68D2-15A9-35E0-6F59FDF96802}"/>
          </ac:picMkLst>
        </pc:picChg>
        <pc:picChg chg="add mod">
          <ac:chgData name="Kevin Duffy" userId="749290342806f439" providerId="LiveId" clId="{74A1FF51-87A5-469F-8366-3DACBB220210}" dt="2023-10-31T15:59:05.167" v="6210" actId="14100"/>
          <ac:picMkLst>
            <pc:docMk/>
            <pc:sldMk cId="1262774802" sldId="478"/>
            <ac:picMk id="35" creationId="{97EFDBE7-7F78-6B68-2933-F430529B9503}"/>
          </ac:picMkLst>
        </pc:picChg>
        <pc:picChg chg="add mod ord">
          <ac:chgData name="Kevin Duffy" userId="749290342806f439" providerId="LiveId" clId="{74A1FF51-87A5-469F-8366-3DACBB220210}" dt="2023-10-31T15:59:05.167" v="6210" actId="14100"/>
          <ac:picMkLst>
            <pc:docMk/>
            <pc:sldMk cId="1262774802" sldId="478"/>
            <ac:picMk id="37" creationId="{1BAFFD30-69FA-BA6E-56F4-D545E8790261}"/>
          </ac:picMkLst>
        </pc:picChg>
        <pc:picChg chg="add del mod">
          <ac:chgData name="Kevin Duffy" userId="749290342806f439" providerId="LiveId" clId="{74A1FF51-87A5-469F-8366-3DACBB220210}" dt="2023-10-31T15:47:42.448" v="5960" actId="478"/>
          <ac:picMkLst>
            <pc:docMk/>
            <pc:sldMk cId="1262774802" sldId="478"/>
            <ac:picMk id="38" creationId="{2AD0CD51-FCD1-1269-033B-F1A6066DEF49}"/>
          </ac:picMkLst>
        </pc:picChg>
        <pc:picChg chg="add mod modCrop">
          <ac:chgData name="Kevin Duffy" userId="749290342806f439" providerId="LiveId" clId="{74A1FF51-87A5-469F-8366-3DACBB220210}" dt="2023-10-31T15:58:53.147" v="6207" actId="14100"/>
          <ac:picMkLst>
            <pc:docMk/>
            <pc:sldMk cId="1262774802" sldId="478"/>
            <ac:picMk id="39" creationId="{EE840A41-9EF2-33CC-4A81-83B4AB5B9562}"/>
          </ac:picMkLst>
        </pc:picChg>
        <pc:picChg chg="add mod modCrop">
          <ac:chgData name="Kevin Duffy" userId="749290342806f439" providerId="LiveId" clId="{74A1FF51-87A5-469F-8366-3DACBB220210}" dt="2023-10-31T15:58:53.147" v="6207" actId="14100"/>
          <ac:picMkLst>
            <pc:docMk/>
            <pc:sldMk cId="1262774802" sldId="478"/>
            <ac:picMk id="40" creationId="{A7EEFD08-5A00-F1B6-7A8B-54F609EE50B8}"/>
          </ac:picMkLst>
        </pc:picChg>
      </pc:sldChg>
      <pc:sldChg chg="delSp modSp new del mod">
        <pc:chgData name="Kevin Duffy" userId="749290342806f439" providerId="LiveId" clId="{74A1FF51-87A5-469F-8366-3DACBB220210}" dt="2023-10-18T08:43:58.160" v="1296" actId="47"/>
        <pc:sldMkLst>
          <pc:docMk/>
          <pc:sldMk cId="3111840273" sldId="479"/>
        </pc:sldMkLst>
        <pc:spChg chg="del">
          <ac:chgData name="Kevin Duffy" userId="749290342806f439" providerId="LiveId" clId="{74A1FF51-87A5-469F-8366-3DACBB220210}" dt="2023-10-18T08:43:21.087" v="1255" actId="478"/>
          <ac:spMkLst>
            <pc:docMk/>
            <pc:sldMk cId="3111840273" sldId="479"/>
            <ac:spMk id="2" creationId="{EC7B0CBD-0D84-AB33-4813-78E76E51DBF8}"/>
          </ac:spMkLst>
        </pc:spChg>
        <pc:spChg chg="mod">
          <ac:chgData name="Kevin Duffy" userId="749290342806f439" providerId="LiveId" clId="{74A1FF51-87A5-469F-8366-3DACBB220210}" dt="2023-10-18T08:43:26.135" v="1283" actId="20577"/>
          <ac:spMkLst>
            <pc:docMk/>
            <pc:sldMk cId="3111840273" sldId="479"/>
            <ac:spMk id="3" creationId="{3DC5502A-ED86-9806-EA02-003262AAA2BA}"/>
          </ac:spMkLst>
        </pc:spChg>
      </pc:sldChg>
      <pc:sldChg chg="addSp delSp modSp new mod ord modAnim">
        <pc:chgData name="Kevin Duffy" userId="749290342806f439" providerId="LiveId" clId="{74A1FF51-87A5-469F-8366-3DACBB220210}" dt="2023-11-01T07:35:10.739" v="8241" actId="1038"/>
        <pc:sldMkLst>
          <pc:docMk/>
          <pc:sldMk cId="2950597308" sldId="480"/>
        </pc:sldMkLst>
        <pc:spChg chg="del">
          <ac:chgData name="Kevin Duffy" userId="749290342806f439" providerId="LiveId" clId="{74A1FF51-87A5-469F-8366-3DACBB220210}" dt="2023-10-18T08:43:43.270" v="1291" actId="478"/>
          <ac:spMkLst>
            <pc:docMk/>
            <pc:sldMk cId="2950597308" sldId="480"/>
            <ac:spMk id="2" creationId="{89238DB2-E467-5C59-8C2E-EF98157B997F}"/>
          </ac:spMkLst>
        </pc:spChg>
        <pc:spChg chg="del">
          <ac:chgData name="Kevin Duffy" userId="749290342806f439" providerId="LiveId" clId="{74A1FF51-87A5-469F-8366-3DACBB220210}" dt="2023-10-18T08:43:42.501" v="1290" actId="478"/>
          <ac:spMkLst>
            <pc:docMk/>
            <pc:sldMk cId="2950597308" sldId="480"/>
            <ac:spMk id="3" creationId="{3D217D04-A541-47F1-BDC9-B0115B019753}"/>
          </ac:spMkLst>
        </pc:spChg>
        <pc:spChg chg="add mod">
          <ac:chgData name="Kevin Duffy" userId="749290342806f439" providerId="LiveId" clId="{74A1FF51-87A5-469F-8366-3DACBB220210}" dt="2023-11-01T07:35:10.739" v="8241" actId="1038"/>
          <ac:spMkLst>
            <pc:docMk/>
            <pc:sldMk cId="2950597308" sldId="480"/>
            <ac:spMk id="5" creationId="{DF51F624-C605-CE5D-BF59-E7ACD338881A}"/>
          </ac:spMkLst>
        </pc:spChg>
        <pc:spChg chg="add mod">
          <ac:chgData name="Kevin Duffy" userId="749290342806f439" providerId="LiveId" clId="{74A1FF51-87A5-469F-8366-3DACBB220210}" dt="2023-11-01T07:34:57.060" v="8230" actId="1076"/>
          <ac:spMkLst>
            <pc:docMk/>
            <pc:sldMk cId="2950597308" sldId="480"/>
            <ac:spMk id="7" creationId="{F5FA2714-D33E-33B5-462C-8CD204E89FEE}"/>
          </ac:spMkLst>
        </pc:spChg>
        <pc:spChg chg="add mod">
          <ac:chgData name="Kevin Duffy" userId="749290342806f439" providerId="LiveId" clId="{74A1FF51-87A5-469F-8366-3DACBB220210}" dt="2023-11-01T07:33:48.213" v="8202" actId="20577"/>
          <ac:spMkLst>
            <pc:docMk/>
            <pc:sldMk cId="2950597308" sldId="480"/>
            <ac:spMk id="11" creationId="{522DF3B8-8812-D7D1-EFB7-4E604A02B004}"/>
          </ac:spMkLst>
        </pc:spChg>
        <pc:picChg chg="add del">
          <ac:chgData name="Kevin Duffy" userId="749290342806f439" providerId="LiveId" clId="{74A1FF51-87A5-469F-8366-3DACBB220210}" dt="2023-10-30T15:16:33.787" v="4293" actId="22"/>
          <ac:picMkLst>
            <pc:docMk/>
            <pc:sldMk cId="2950597308" sldId="480"/>
            <ac:picMk id="3" creationId="{8714F8E7-23EB-6F27-2531-0851D372D092}"/>
          </ac:picMkLst>
        </pc:picChg>
        <pc:picChg chg="add del mod">
          <ac:chgData name="Kevin Duffy" userId="749290342806f439" providerId="LiveId" clId="{74A1FF51-87A5-469F-8366-3DACBB220210}" dt="2023-10-30T15:16:32.357" v="4291" actId="478"/>
          <ac:picMkLst>
            <pc:docMk/>
            <pc:sldMk cId="2950597308" sldId="480"/>
            <ac:picMk id="4" creationId="{94CC5A51-D095-124D-B3A7-F7573A3F1A70}"/>
          </ac:picMkLst>
        </pc:picChg>
        <pc:picChg chg="add mod modCrop">
          <ac:chgData name="Kevin Duffy" userId="749290342806f439" providerId="LiveId" clId="{74A1FF51-87A5-469F-8366-3DACBB220210}" dt="2023-11-01T07:35:06.103" v="8233" actId="1076"/>
          <ac:picMkLst>
            <pc:docMk/>
            <pc:sldMk cId="2950597308" sldId="480"/>
            <ac:picMk id="6" creationId="{B27978CE-6021-43C1-BDFF-65825CA9DB58}"/>
          </ac:picMkLst>
        </pc:picChg>
        <pc:picChg chg="add del mod">
          <ac:chgData name="Kevin Duffy" userId="749290342806f439" providerId="LiveId" clId="{74A1FF51-87A5-469F-8366-3DACBB220210}" dt="2023-10-30T15:17:21.510" v="4302" actId="478"/>
          <ac:picMkLst>
            <pc:docMk/>
            <pc:sldMk cId="2950597308" sldId="480"/>
            <ac:picMk id="7" creationId="{B8D7FA11-9E6E-804B-C1B0-62B794F1F422}"/>
          </ac:picMkLst>
        </pc:picChg>
        <pc:picChg chg="add mod modCrop">
          <ac:chgData name="Kevin Duffy" userId="749290342806f439" providerId="LiveId" clId="{74A1FF51-87A5-469F-8366-3DACBB220210}" dt="2023-10-31T14:17:40.610" v="5537" actId="1037"/>
          <ac:picMkLst>
            <pc:docMk/>
            <pc:sldMk cId="2950597308" sldId="480"/>
            <ac:picMk id="8" creationId="{C703A14D-D592-753E-C156-7AA835BF0854}"/>
          </ac:picMkLst>
        </pc:picChg>
        <pc:picChg chg="add mod modCrop">
          <ac:chgData name="Kevin Duffy" userId="749290342806f439" providerId="LiveId" clId="{74A1FF51-87A5-469F-8366-3DACBB220210}" dt="2023-10-30T15:19:06.423" v="4365" actId="1036"/>
          <ac:picMkLst>
            <pc:docMk/>
            <pc:sldMk cId="2950597308" sldId="480"/>
            <ac:picMk id="9" creationId="{B02E46BB-094F-ABDB-5AD1-1DC1A4678512}"/>
          </ac:picMkLst>
        </pc:picChg>
        <pc:picChg chg="add mod modCrop">
          <ac:chgData name="Kevin Duffy" userId="749290342806f439" providerId="LiveId" clId="{74A1FF51-87A5-469F-8366-3DACBB220210}" dt="2023-10-30T15:19:06.423" v="4365" actId="1036"/>
          <ac:picMkLst>
            <pc:docMk/>
            <pc:sldMk cId="2950597308" sldId="480"/>
            <ac:picMk id="10" creationId="{A05F765C-D51B-049E-407B-84A40F4ED0B6}"/>
          </ac:picMkLst>
        </pc:picChg>
        <pc:cxnChg chg="add mod">
          <ac:chgData name="Kevin Duffy" userId="749290342806f439" providerId="LiveId" clId="{74A1FF51-87A5-469F-8366-3DACBB220210}" dt="2023-10-31T14:17:34.817" v="5526" actId="692"/>
          <ac:cxnSpMkLst>
            <pc:docMk/>
            <pc:sldMk cId="2950597308" sldId="480"/>
            <ac:cxnSpMk id="3" creationId="{7AABD188-B099-2E9A-F6BD-BE91CBC272A9}"/>
          </ac:cxnSpMkLst>
        </pc:cxnChg>
      </pc:sldChg>
      <pc:sldChg chg="addSp delSp modSp new del mod">
        <pc:chgData name="Kevin Duffy" userId="749290342806f439" providerId="LiveId" clId="{74A1FF51-87A5-469F-8366-3DACBB220210}" dt="2023-10-31T19:10:43.151" v="6258" actId="47"/>
        <pc:sldMkLst>
          <pc:docMk/>
          <pc:sldMk cId="3241014936" sldId="481"/>
        </pc:sldMkLst>
        <pc:spChg chg="add mod">
          <ac:chgData name="Kevin Duffy" userId="749290342806f439" providerId="LiveId" clId="{74A1FF51-87A5-469F-8366-3DACBB220210}" dt="2023-10-31T14:35:41.527" v="5709" actId="20577"/>
          <ac:spMkLst>
            <pc:docMk/>
            <pc:sldMk cId="3241014936" sldId="481"/>
            <ac:spMk id="2" creationId="{2A65A294-E23D-E6E6-A987-0D8A9CACF936}"/>
          </ac:spMkLst>
        </pc:spChg>
        <pc:spChg chg="del">
          <ac:chgData name="Kevin Duffy" userId="749290342806f439" providerId="LiveId" clId="{74A1FF51-87A5-469F-8366-3DACBB220210}" dt="2023-10-18T09:48:18.543" v="1500" actId="478"/>
          <ac:spMkLst>
            <pc:docMk/>
            <pc:sldMk cId="3241014936" sldId="481"/>
            <ac:spMk id="2" creationId="{B5188E51-943A-9034-D5A4-0AAA45F86A70}"/>
          </ac:spMkLst>
        </pc:spChg>
        <pc:spChg chg="del">
          <ac:chgData name="Kevin Duffy" userId="749290342806f439" providerId="LiveId" clId="{74A1FF51-87A5-469F-8366-3DACBB220210}" dt="2023-10-18T09:48:16.701" v="1499" actId="478"/>
          <ac:spMkLst>
            <pc:docMk/>
            <pc:sldMk cId="3241014936" sldId="481"/>
            <ac:spMk id="3" creationId="{E6B9695C-1174-3693-A53F-E27D46DB10AA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10" creationId="{674BABA5-64A4-4C0E-2175-ED6935D78599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12" creationId="{B0F768AD-29A8-06C2-1676-48DC075660E7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13" creationId="{81B47E42-C81E-EE64-C27E-A32E704E79B2}"/>
          </ac:spMkLst>
        </pc:spChg>
        <pc:spChg chg="add del mod">
          <ac:chgData name="Kevin Duffy" userId="749290342806f439" providerId="LiveId" clId="{74A1FF51-87A5-469F-8366-3DACBB220210}" dt="2023-10-31T19:09:23.828" v="6240" actId="478"/>
          <ac:spMkLst>
            <pc:docMk/>
            <pc:sldMk cId="3241014936" sldId="481"/>
            <ac:spMk id="14" creationId="{E47989B3-0B38-FB9F-3C3D-72218518B5AB}"/>
          </ac:spMkLst>
        </pc:spChg>
        <pc:spChg chg="mod">
          <ac:chgData name="Kevin Duffy" userId="749290342806f439" providerId="LiveId" clId="{74A1FF51-87A5-469F-8366-3DACBB220210}" dt="2023-10-31T19:09:26.867" v="6242" actId="1076"/>
          <ac:spMkLst>
            <pc:docMk/>
            <pc:sldMk cId="3241014936" sldId="481"/>
            <ac:spMk id="15" creationId="{B452AF15-EE41-1DC2-FFA1-91816F4A15B2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16" creationId="{F115BADA-AF45-6413-C17A-C93A7260BFD5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17" creationId="{A9B913B5-AF2B-2852-F9C5-816B70F87A25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18" creationId="{89878192-805B-F3E2-9CC4-9172BC7D8E90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19" creationId="{1AE030BA-5F16-25E2-C0ED-96E41E5CEB5B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22" creationId="{35893197-E956-0061-741F-E2B8336301A1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23" creationId="{81356CE5-9D32-69CE-AA1B-A0F8DEE4B1F8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25" creationId="{3C920A8C-31A0-9272-1D90-2423CF65C1A1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27" creationId="{6334D86E-EB5A-20FB-2796-EC5435591C8A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28" creationId="{43884ECF-0F06-8768-9924-BF036A27DF3B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30" creationId="{8EFC8F9F-2D7F-45BB-3808-C13C6B5D3CA0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32" creationId="{816BDDA7-CA86-0D5D-1B4C-206DE2862836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33" creationId="{F399CFDC-171B-7771-27C9-123147FB7573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35" creationId="{D8407869-A7C2-63E8-64F6-07E4795EE737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37" creationId="{98C2C944-5E00-2C65-F4B1-7BAD52EAD09D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38" creationId="{EAB51B70-13B9-6174-B6D0-7008D02F4E19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40" creationId="{96AF7837-D8DC-983D-7841-22341A3842D9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42" creationId="{193606EC-80E8-B1A2-D3FC-4D33F5DE3FFB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43" creationId="{97522685-EE83-C91D-5AC1-FB01E914F038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45" creationId="{9EC4F49D-DC1D-E6BB-206A-B92FAB71B232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46" creationId="{D68BA1EE-F288-4226-F3C6-16943DFBEEBC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47" creationId="{DB578C1A-BF65-0F90-A6EC-52C9880BE3BB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48" creationId="{ED512806-3F02-F1D2-7194-3DFF2F10D461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49" creationId="{4B1680A3-32D1-C943-5536-4288B6F9C580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50" creationId="{6EF0D489-9319-8DE7-5EA1-9BF867CD4460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51" creationId="{00F27AF4-8B09-A26A-1D9D-E7F809D9DA23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52" creationId="{C017C7BF-9818-883B-FC1F-69206ABA0F4C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53" creationId="{7278C7AC-2711-EF79-E4B9-ECEBB4BA67DC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54" creationId="{68F29A62-2803-42AB-A019-0BD089C7A416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55" creationId="{2AF0070E-62AD-A3AE-77A6-B159C506860D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56" creationId="{15923AE3-A676-BD9D-4AF1-532B2A482822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57" creationId="{8F8F2039-2AEB-4366-C77F-A96C6D369F0A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58" creationId="{88BE1485-F55D-FB3D-0B9D-E0C61FF7843B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59" creationId="{98AA5939-781B-791E-7118-037CE657C284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60" creationId="{95ADEF80-EE3A-FAB8-F541-CCCB46661562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61" creationId="{214AB2C1-496B-FC54-3C42-2D9296174351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62" creationId="{DA8E4B3B-3677-7726-F177-C78852AD94E1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63" creationId="{20C36C93-EC4D-E4B4-87EB-F956020AED33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64" creationId="{82FD9E94-1870-CE94-2A13-B67ACCD11797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65" creationId="{39E7F634-963B-5C8C-FAAC-A3DC47387ED0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66" creationId="{F2FEF086-FCB0-FBEC-5907-9D9A4C9AAB9C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67" creationId="{439ACDCD-295E-6384-549A-F2B2E3E38277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68" creationId="{561F92A9-E5E3-9406-DCDD-592C56C344BF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69" creationId="{E6FEE571-C2AE-32F6-60DC-9AAFEB076ACC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70" creationId="{52733B2F-A12F-891D-6DFC-5FD299F6C567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71" creationId="{9D132668-CF33-F2D9-79A1-CA62BFCC636A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72" creationId="{FD8B6668-D893-8204-DCF7-DCC70AA005DC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73" creationId="{5E3DD2BB-3EED-6C5E-DCCB-2816C9329763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74" creationId="{2638ECFB-A4DC-6D34-D020-61DE66BE8CD4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75" creationId="{572858E0-8BAF-29F9-E536-27259DC58E1C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78" creationId="{220D97C9-71B0-F14E-AFED-AC737E9F59BA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80" creationId="{5A13A3F2-027A-4B85-5773-A6C5FDF73F8C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81" creationId="{69602785-44E4-EE85-1DE8-FB1C45F3A5D5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82" creationId="{C343BE02-8109-37E2-ECD2-66553A606D94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84" creationId="{F16D0C12-D4B7-040C-2307-B9A773D9FE1F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86" creationId="{4CEBCD2A-3315-2C9B-52CB-0E1EB3792CA9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87" creationId="{5B5EDD40-816A-937F-36B3-F6187151FA0B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88" creationId="{EDFE2A3F-6337-B988-A1ED-B095975189FC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90" creationId="{050E3E15-F0ED-3B6D-FA8A-587433207238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92" creationId="{B730FFF4-EB8E-3064-93EB-5AF60A12F5E6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93" creationId="{15DA4D74-87D5-3ABF-21B9-5456BA6133B1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94" creationId="{664165B4-BC2B-2A84-3334-A14526C34193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96" creationId="{6BF38EFD-6083-AA9D-2CA0-A049492958E9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98" creationId="{5575AAAC-83A9-17A1-FC1B-41251160793D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99" creationId="{553CC5DB-2844-817E-2ECC-8AA2532F54B0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100" creationId="{112D278C-AA46-B5E9-7DA4-95BA2C6AB0F7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102" creationId="{480E6F0E-2191-2761-E04F-081A916BB822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104" creationId="{6DF39832-5FD3-290F-9F21-37C19383E6FC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105" creationId="{C2E7A107-BEFA-9D9A-11F0-43EC3E34E9A8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106" creationId="{C7EB16E2-D80D-1DBB-6C97-5BFB71F2150E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108" creationId="{6670CEC3-416D-B3BA-EAD9-BB9BE13A8726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110" creationId="{9774E805-BBD2-FB76-B93F-CF5B24BD99A0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111" creationId="{CB727BE4-5E24-8C6D-74E0-17F40FEDEBAD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112" creationId="{3BEABEA6-C162-468D-F402-5C26F35A5DD0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114" creationId="{36052508-836B-660D-B32E-4A718ADB2CF7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116" creationId="{DF3CB41D-DF26-EB92-ADA2-84A69BAA1922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117" creationId="{D3D3238E-D3D4-4CF4-4C09-F27E0C78B8BD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118" creationId="{4B102DDA-5BF9-A63F-36AB-0454FB300D6D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120" creationId="{01240EE1-6D25-3D1A-F998-E7F6561CD677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121" creationId="{3DD21733-C69E-E9BE-91E2-9074BC37F26E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122" creationId="{F14C7DA2-9354-E54C-2D1C-7C175893D32B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123" creationId="{64F32601-146D-588E-FBA2-2B44AC4002C7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124" creationId="{55746D9E-2594-D9C8-FC70-FD33F952EB43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125" creationId="{4229A8D3-8685-FECB-A9B7-1F9B02CC17A3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126" creationId="{0CBFC98D-92AB-D60C-3990-368AEB233773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127" creationId="{7853581D-C7A5-B690-1A30-F8DC6A8E5848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128" creationId="{0FD1DFD9-4598-8A4A-48F5-807F89F08BA1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129" creationId="{0CEAC984-6761-9A50-2E4B-9F8110C31C16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130" creationId="{56019319-362C-B80F-73D1-6F0DC63216D7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131" creationId="{4D9DAE4C-67A3-871E-0860-47F1AC16A0E6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132" creationId="{413E196C-C558-E25C-DD5B-D92CBECCC72C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133" creationId="{6706452B-9CA3-9042-88D4-4CD6676F4FBE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134" creationId="{90E5E7D9-D2D8-94FB-4DE7-8A5F2908ED70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135" creationId="{AC3B0417-A7BB-59F0-D1BB-02EC319C92EC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136" creationId="{A7B9F95E-8087-A423-6931-329BB2EDD519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137" creationId="{ADE1A3C8-7B38-2CBF-AF36-C62C3773F768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139" creationId="{CB354E07-E032-84A0-67CF-8B0F7A189C2F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141" creationId="{DD2B24E7-DF17-A446-5C6D-A13F0C2B58E0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142" creationId="{5DAA327F-93C0-E0B0-DCAC-5968088DCDD0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143" creationId="{C515313F-FFAC-3F28-1053-2156BD91C230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145" creationId="{66CF476A-1869-3C6B-7EFD-17EE8355C212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146" creationId="{A6601FED-5EEF-EF52-D6C4-65A394E9BAD5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147" creationId="{5576C733-13D3-3642-29D3-777083F9D4C8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149" creationId="{6504A166-EFD8-F73E-A101-4DB135E81CA8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150" creationId="{3F3572B3-5EAE-CDF7-94C3-85375FE18774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151" creationId="{99B814EE-03AC-8545-0805-83930DC4AD3D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153" creationId="{6D2621CC-5618-2A62-7773-93C1A8340773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154" creationId="{F3D4B148-41A9-5387-194F-46E5CFE533D4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155" creationId="{D1223AF9-C530-4A4F-CA66-8BAD99226573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157" creationId="{974E1279-8191-BCA1-8DA1-5CCFF922D476}"/>
          </ac:spMkLst>
        </pc:spChg>
        <pc:spChg chg="mod">
          <ac:chgData name="Kevin Duffy" userId="749290342806f439" providerId="LiveId" clId="{74A1FF51-87A5-469F-8366-3DACBB220210}" dt="2023-10-31T19:09:16.581" v="6238" actId="27803"/>
          <ac:spMkLst>
            <pc:docMk/>
            <pc:sldMk cId="3241014936" sldId="481"/>
            <ac:spMk id="158" creationId="{F65A7AA4-CACE-7976-518E-671D0932FB8E}"/>
          </ac:spMkLst>
        </pc:spChg>
        <pc:grpChg chg="mod">
          <ac:chgData name="Kevin Duffy" userId="749290342806f439" providerId="LiveId" clId="{74A1FF51-87A5-469F-8366-3DACBB220210}" dt="2023-10-31T19:09:16.581" v="6238" actId="27803"/>
          <ac:grpSpMkLst>
            <pc:docMk/>
            <pc:sldMk cId="3241014936" sldId="481"/>
            <ac:grpSpMk id="9" creationId="{37900A6E-F45F-712A-1CBA-965B49A25D8F}"/>
          </ac:grpSpMkLst>
        </pc:grpChg>
        <pc:grpChg chg="mod">
          <ac:chgData name="Kevin Duffy" userId="749290342806f439" providerId="LiveId" clId="{74A1FF51-87A5-469F-8366-3DACBB220210}" dt="2023-10-31T19:09:16.581" v="6238" actId="27803"/>
          <ac:grpSpMkLst>
            <pc:docMk/>
            <pc:sldMk cId="3241014936" sldId="481"/>
            <ac:grpSpMk id="11" creationId="{B8FFDCFB-E908-9C7A-30BC-38DE230AF4AD}"/>
          </ac:grpSpMkLst>
        </pc:grpChg>
        <pc:grpChg chg="mod">
          <ac:chgData name="Kevin Duffy" userId="749290342806f439" providerId="LiveId" clId="{74A1FF51-87A5-469F-8366-3DACBB220210}" dt="2023-10-31T19:09:16.581" v="6238" actId="27803"/>
          <ac:grpSpMkLst>
            <pc:docMk/>
            <pc:sldMk cId="3241014936" sldId="481"/>
            <ac:grpSpMk id="20" creationId="{1C193929-BD03-BF68-F3C8-0B6D5D289BDB}"/>
          </ac:grpSpMkLst>
        </pc:grpChg>
        <pc:grpChg chg="mod">
          <ac:chgData name="Kevin Duffy" userId="749290342806f439" providerId="LiveId" clId="{74A1FF51-87A5-469F-8366-3DACBB220210}" dt="2023-10-31T19:09:16.581" v="6238" actId="27803"/>
          <ac:grpSpMkLst>
            <pc:docMk/>
            <pc:sldMk cId="3241014936" sldId="481"/>
            <ac:grpSpMk id="21" creationId="{AFB99FC6-3EF2-0FA5-AD70-13EF050B105A}"/>
          </ac:grpSpMkLst>
        </pc:grpChg>
        <pc:grpChg chg="mod">
          <ac:chgData name="Kevin Duffy" userId="749290342806f439" providerId="LiveId" clId="{74A1FF51-87A5-469F-8366-3DACBB220210}" dt="2023-10-31T19:09:16.581" v="6238" actId="27803"/>
          <ac:grpSpMkLst>
            <pc:docMk/>
            <pc:sldMk cId="3241014936" sldId="481"/>
            <ac:grpSpMk id="24" creationId="{0040DD8B-2889-FE19-806B-C54A8C9F72E8}"/>
          </ac:grpSpMkLst>
        </pc:grpChg>
        <pc:grpChg chg="mod">
          <ac:chgData name="Kevin Duffy" userId="749290342806f439" providerId="LiveId" clId="{74A1FF51-87A5-469F-8366-3DACBB220210}" dt="2023-10-31T19:09:16.581" v="6238" actId="27803"/>
          <ac:grpSpMkLst>
            <pc:docMk/>
            <pc:sldMk cId="3241014936" sldId="481"/>
            <ac:grpSpMk id="26" creationId="{F1C9016D-D03E-7A18-0F39-C4DBBB4416FD}"/>
          </ac:grpSpMkLst>
        </pc:grpChg>
        <pc:grpChg chg="mod">
          <ac:chgData name="Kevin Duffy" userId="749290342806f439" providerId="LiveId" clId="{74A1FF51-87A5-469F-8366-3DACBB220210}" dt="2023-10-31T19:09:16.581" v="6238" actId="27803"/>
          <ac:grpSpMkLst>
            <pc:docMk/>
            <pc:sldMk cId="3241014936" sldId="481"/>
            <ac:grpSpMk id="29" creationId="{6A7B3657-E1A3-91B7-A755-274ECF865740}"/>
          </ac:grpSpMkLst>
        </pc:grpChg>
        <pc:grpChg chg="mod">
          <ac:chgData name="Kevin Duffy" userId="749290342806f439" providerId="LiveId" clId="{74A1FF51-87A5-469F-8366-3DACBB220210}" dt="2023-10-31T19:09:16.581" v="6238" actId="27803"/>
          <ac:grpSpMkLst>
            <pc:docMk/>
            <pc:sldMk cId="3241014936" sldId="481"/>
            <ac:grpSpMk id="31" creationId="{20F05091-ED88-6500-3F15-8F340F72DFB7}"/>
          </ac:grpSpMkLst>
        </pc:grpChg>
        <pc:grpChg chg="mod">
          <ac:chgData name="Kevin Duffy" userId="749290342806f439" providerId="LiveId" clId="{74A1FF51-87A5-469F-8366-3DACBB220210}" dt="2023-10-31T19:09:16.581" v="6238" actId="27803"/>
          <ac:grpSpMkLst>
            <pc:docMk/>
            <pc:sldMk cId="3241014936" sldId="481"/>
            <ac:grpSpMk id="34" creationId="{9DC3C1EE-DA11-3B50-367A-A1D48760E8C2}"/>
          </ac:grpSpMkLst>
        </pc:grpChg>
        <pc:grpChg chg="mod">
          <ac:chgData name="Kevin Duffy" userId="749290342806f439" providerId="LiveId" clId="{74A1FF51-87A5-469F-8366-3DACBB220210}" dt="2023-10-31T19:09:16.581" v="6238" actId="27803"/>
          <ac:grpSpMkLst>
            <pc:docMk/>
            <pc:sldMk cId="3241014936" sldId="481"/>
            <ac:grpSpMk id="36" creationId="{D75295D2-0C44-273E-E0F3-6E62DC05B77D}"/>
          </ac:grpSpMkLst>
        </pc:grpChg>
        <pc:grpChg chg="mod">
          <ac:chgData name="Kevin Duffy" userId="749290342806f439" providerId="LiveId" clId="{74A1FF51-87A5-469F-8366-3DACBB220210}" dt="2023-10-31T19:09:16.581" v="6238" actId="27803"/>
          <ac:grpSpMkLst>
            <pc:docMk/>
            <pc:sldMk cId="3241014936" sldId="481"/>
            <ac:grpSpMk id="39" creationId="{B19FAD8C-43CC-D6D5-E1EC-A1670E04F04E}"/>
          </ac:grpSpMkLst>
        </pc:grpChg>
        <pc:grpChg chg="mod">
          <ac:chgData name="Kevin Duffy" userId="749290342806f439" providerId="LiveId" clId="{74A1FF51-87A5-469F-8366-3DACBB220210}" dt="2023-10-31T19:09:16.581" v="6238" actId="27803"/>
          <ac:grpSpMkLst>
            <pc:docMk/>
            <pc:sldMk cId="3241014936" sldId="481"/>
            <ac:grpSpMk id="41" creationId="{FEB08934-AEC9-4C6E-97A2-7BD75A57D503}"/>
          </ac:grpSpMkLst>
        </pc:grpChg>
        <pc:grpChg chg="mod">
          <ac:chgData name="Kevin Duffy" userId="749290342806f439" providerId="LiveId" clId="{74A1FF51-87A5-469F-8366-3DACBB220210}" dt="2023-10-31T19:09:16.581" v="6238" actId="27803"/>
          <ac:grpSpMkLst>
            <pc:docMk/>
            <pc:sldMk cId="3241014936" sldId="481"/>
            <ac:grpSpMk id="44" creationId="{C8465E78-A884-44C8-AD31-01DA5C31E5C3}"/>
          </ac:grpSpMkLst>
        </pc:grpChg>
        <pc:grpChg chg="mod">
          <ac:chgData name="Kevin Duffy" userId="749290342806f439" providerId="LiveId" clId="{74A1FF51-87A5-469F-8366-3DACBB220210}" dt="2023-10-31T19:09:16.581" v="6238" actId="27803"/>
          <ac:grpSpMkLst>
            <pc:docMk/>
            <pc:sldMk cId="3241014936" sldId="481"/>
            <ac:grpSpMk id="76" creationId="{094F493C-A5F9-DF13-07E1-F86B73C61296}"/>
          </ac:grpSpMkLst>
        </pc:grpChg>
        <pc:grpChg chg="mod">
          <ac:chgData name="Kevin Duffy" userId="749290342806f439" providerId="LiveId" clId="{74A1FF51-87A5-469F-8366-3DACBB220210}" dt="2023-10-31T19:09:16.581" v="6238" actId="27803"/>
          <ac:grpSpMkLst>
            <pc:docMk/>
            <pc:sldMk cId="3241014936" sldId="481"/>
            <ac:grpSpMk id="77" creationId="{CF7FC7A8-8FFA-51FE-5895-D6D69E6EB01C}"/>
          </ac:grpSpMkLst>
        </pc:grpChg>
        <pc:grpChg chg="mod">
          <ac:chgData name="Kevin Duffy" userId="749290342806f439" providerId="LiveId" clId="{74A1FF51-87A5-469F-8366-3DACBB220210}" dt="2023-10-31T19:09:16.581" v="6238" actId="27803"/>
          <ac:grpSpMkLst>
            <pc:docMk/>
            <pc:sldMk cId="3241014936" sldId="481"/>
            <ac:grpSpMk id="79" creationId="{A80E1960-1A63-539D-B9C0-8D7C20B0BC07}"/>
          </ac:grpSpMkLst>
        </pc:grpChg>
        <pc:grpChg chg="mod">
          <ac:chgData name="Kevin Duffy" userId="749290342806f439" providerId="LiveId" clId="{74A1FF51-87A5-469F-8366-3DACBB220210}" dt="2023-10-31T19:09:16.581" v="6238" actId="27803"/>
          <ac:grpSpMkLst>
            <pc:docMk/>
            <pc:sldMk cId="3241014936" sldId="481"/>
            <ac:grpSpMk id="83" creationId="{9D888EB9-B60B-E760-4ABA-E2052989347E}"/>
          </ac:grpSpMkLst>
        </pc:grpChg>
        <pc:grpChg chg="mod">
          <ac:chgData name="Kevin Duffy" userId="749290342806f439" providerId="LiveId" clId="{74A1FF51-87A5-469F-8366-3DACBB220210}" dt="2023-10-31T19:09:16.581" v="6238" actId="27803"/>
          <ac:grpSpMkLst>
            <pc:docMk/>
            <pc:sldMk cId="3241014936" sldId="481"/>
            <ac:grpSpMk id="85" creationId="{4C8EAA0F-0066-F81E-E660-250E0196132C}"/>
          </ac:grpSpMkLst>
        </pc:grpChg>
        <pc:grpChg chg="mod">
          <ac:chgData name="Kevin Duffy" userId="749290342806f439" providerId="LiveId" clId="{74A1FF51-87A5-469F-8366-3DACBB220210}" dt="2023-10-31T19:09:16.581" v="6238" actId="27803"/>
          <ac:grpSpMkLst>
            <pc:docMk/>
            <pc:sldMk cId="3241014936" sldId="481"/>
            <ac:grpSpMk id="89" creationId="{4956908A-5335-05BD-4E5B-4DA57BAE5A12}"/>
          </ac:grpSpMkLst>
        </pc:grpChg>
        <pc:grpChg chg="mod">
          <ac:chgData name="Kevin Duffy" userId="749290342806f439" providerId="LiveId" clId="{74A1FF51-87A5-469F-8366-3DACBB220210}" dt="2023-10-31T19:09:16.581" v="6238" actId="27803"/>
          <ac:grpSpMkLst>
            <pc:docMk/>
            <pc:sldMk cId="3241014936" sldId="481"/>
            <ac:grpSpMk id="91" creationId="{95203D84-7FDB-7E7C-1706-A03534C9FDF9}"/>
          </ac:grpSpMkLst>
        </pc:grpChg>
        <pc:grpChg chg="mod">
          <ac:chgData name="Kevin Duffy" userId="749290342806f439" providerId="LiveId" clId="{74A1FF51-87A5-469F-8366-3DACBB220210}" dt="2023-10-31T19:09:16.581" v="6238" actId="27803"/>
          <ac:grpSpMkLst>
            <pc:docMk/>
            <pc:sldMk cId="3241014936" sldId="481"/>
            <ac:grpSpMk id="95" creationId="{26E5193D-59F6-38A3-75B1-D5B6BB3EECE0}"/>
          </ac:grpSpMkLst>
        </pc:grpChg>
        <pc:grpChg chg="mod">
          <ac:chgData name="Kevin Duffy" userId="749290342806f439" providerId="LiveId" clId="{74A1FF51-87A5-469F-8366-3DACBB220210}" dt="2023-10-31T19:09:16.581" v="6238" actId="27803"/>
          <ac:grpSpMkLst>
            <pc:docMk/>
            <pc:sldMk cId="3241014936" sldId="481"/>
            <ac:grpSpMk id="97" creationId="{43E29755-02AB-3E37-DFB2-FED24E6C9458}"/>
          </ac:grpSpMkLst>
        </pc:grpChg>
        <pc:grpChg chg="mod">
          <ac:chgData name="Kevin Duffy" userId="749290342806f439" providerId="LiveId" clId="{74A1FF51-87A5-469F-8366-3DACBB220210}" dt="2023-10-31T19:09:16.581" v="6238" actId="27803"/>
          <ac:grpSpMkLst>
            <pc:docMk/>
            <pc:sldMk cId="3241014936" sldId="481"/>
            <ac:grpSpMk id="101" creationId="{2C0216DC-9D4B-8A47-23CE-5E173A0DC840}"/>
          </ac:grpSpMkLst>
        </pc:grpChg>
        <pc:grpChg chg="mod">
          <ac:chgData name="Kevin Duffy" userId="749290342806f439" providerId="LiveId" clId="{74A1FF51-87A5-469F-8366-3DACBB220210}" dt="2023-10-31T19:09:16.581" v="6238" actId="27803"/>
          <ac:grpSpMkLst>
            <pc:docMk/>
            <pc:sldMk cId="3241014936" sldId="481"/>
            <ac:grpSpMk id="103" creationId="{693632E0-995A-7945-DDED-4178FA0F8E00}"/>
          </ac:grpSpMkLst>
        </pc:grpChg>
        <pc:grpChg chg="mod">
          <ac:chgData name="Kevin Duffy" userId="749290342806f439" providerId="LiveId" clId="{74A1FF51-87A5-469F-8366-3DACBB220210}" dt="2023-10-31T19:09:16.581" v="6238" actId="27803"/>
          <ac:grpSpMkLst>
            <pc:docMk/>
            <pc:sldMk cId="3241014936" sldId="481"/>
            <ac:grpSpMk id="107" creationId="{917EEC8E-578E-5C8F-7A78-4A4BB3DA1EFE}"/>
          </ac:grpSpMkLst>
        </pc:grpChg>
        <pc:grpChg chg="mod">
          <ac:chgData name="Kevin Duffy" userId="749290342806f439" providerId="LiveId" clId="{74A1FF51-87A5-469F-8366-3DACBB220210}" dt="2023-10-31T19:09:16.581" v="6238" actId="27803"/>
          <ac:grpSpMkLst>
            <pc:docMk/>
            <pc:sldMk cId="3241014936" sldId="481"/>
            <ac:grpSpMk id="109" creationId="{C1308284-6E9B-6BB2-61D4-AF362ED36291}"/>
          </ac:grpSpMkLst>
        </pc:grpChg>
        <pc:grpChg chg="mod">
          <ac:chgData name="Kevin Duffy" userId="749290342806f439" providerId="LiveId" clId="{74A1FF51-87A5-469F-8366-3DACBB220210}" dt="2023-10-31T19:09:16.581" v="6238" actId="27803"/>
          <ac:grpSpMkLst>
            <pc:docMk/>
            <pc:sldMk cId="3241014936" sldId="481"/>
            <ac:grpSpMk id="113" creationId="{74F21C52-17DE-E8B6-9CCD-71D5003132AA}"/>
          </ac:grpSpMkLst>
        </pc:grpChg>
        <pc:grpChg chg="mod">
          <ac:chgData name="Kevin Duffy" userId="749290342806f439" providerId="LiveId" clId="{74A1FF51-87A5-469F-8366-3DACBB220210}" dt="2023-10-31T19:09:16.581" v="6238" actId="27803"/>
          <ac:grpSpMkLst>
            <pc:docMk/>
            <pc:sldMk cId="3241014936" sldId="481"/>
            <ac:grpSpMk id="115" creationId="{12B5046C-7D9D-2205-9DE0-94ABFA070449}"/>
          </ac:grpSpMkLst>
        </pc:grpChg>
        <pc:grpChg chg="mod">
          <ac:chgData name="Kevin Duffy" userId="749290342806f439" providerId="LiveId" clId="{74A1FF51-87A5-469F-8366-3DACBB220210}" dt="2023-10-31T19:09:16.581" v="6238" actId="27803"/>
          <ac:grpSpMkLst>
            <pc:docMk/>
            <pc:sldMk cId="3241014936" sldId="481"/>
            <ac:grpSpMk id="119" creationId="{5E468BFF-6BBF-E368-7E3E-1206CB8BCDF6}"/>
          </ac:grpSpMkLst>
        </pc:grpChg>
        <pc:grpChg chg="mod">
          <ac:chgData name="Kevin Duffy" userId="749290342806f439" providerId="LiveId" clId="{74A1FF51-87A5-469F-8366-3DACBB220210}" dt="2023-10-31T19:09:16.581" v="6238" actId="27803"/>
          <ac:grpSpMkLst>
            <pc:docMk/>
            <pc:sldMk cId="3241014936" sldId="481"/>
            <ac:grpSpMk id="138" creationId="{204C7DF7-7DE3-F8AC-3FF1-1CDD4171A14E}"/>
          </ac:grpSpMkLst>
        </pc:grpChg>
        <pc:grpChg chg="mod">
          <ac:chgData name="Kevin Duffy" userId="749290342806f439" providerId="LiveId" clId="{74A1FF51-87A5-469F-8366-3DACBB220210}" dt="2023-10-31T19:09:16.581" v="6238" actId="27803"/>
          <ac:grpSpMkLst>
            <pc:docMk/>
            <pc:sldMk cId="3241014936" sldId="481"/>
            <ac:grpSpMk id="140" creationId="{4AF265E8-5C15-7365-A112-C0352BC08765}"/>
          </ac:grpSpMkLst>
        </pc:grpChg>
        <pc:grpChg chg="mod">
          <ac:chgData name="Kevin Duffy" userId="749290342806f439" providerId="LiveId" clId="{74A1FF51-87A5-469F-8366-3DACBB220210}" dt="2023-10-31T19:09:16.581" v="6238" actId="27803"/>
          <ac:grpSpMkLst>
            <pc:docMk/>
            <pc:sldMk cId="3241014936" sldId="481"/>
            <ac:grpSpMk id="144" creationId="{FE1007A9-93D7-2F9F-6A87-6056BD11931D}"/>
          </ac:grpSpMkLst>
        </pc:grpChg>
        <pc:grpChg chg="mod">
          <ac:chgData name="Kevin Duffy" userId="749290342806f439" providerId="LiveId" clId="{74A1FF51-87A5-469F-8366-3DACBB220210}" dt="2023-10-31T19:09:16.581" v="6238" actId="27803"/>
          <ac:grpSpMkLst>
            <pc:docMk/>
            <pc:sldMk cId="3241014936" sldId="481"/>
            <ac:grpSpMk id="148" creationId="{CD4F087B-CD50-FB7D-F061-DEEB484C6135}"/>
          </ac:grpSpMkLst>
        </pc:grpChg>
        <pc:grpChg chg="mod">
          <ac:chgData name="Kevin Duffy" userId="749290342806f439" providerId="LiveId" clId="{74A1FF51-87A5-469F-8366-3DACBB220210}" dt="2023-10-31T19:09:16.581" v="6238" actId="27803"/>
          <ac:grpSpMkLst>
            <pc:docMk/>
            <pc:sldMk cId="3241014936" sldId="481"/>
            <ac:grpSpMk id="152" creationId="{DE897E32-FF02-897F-9C69-CD42301B5AA0}"/>
          </ac:grpSpMkLst>
        </pc:grpChg>
        <pc:grpChg chg="mod">
          <ac:chgData name="Kevin Duffy" userId="749290342806f439" providerId="LiveId" clId="{74A1FF51-87A5-469F-8366-3DACBB220210}" dt="2023-10-31T19:09:16.581" v="6238" actId="27803"/>
          <ac:grpSpMkLst>
            <pc:docMk/>
            <pc:sldMk cId="3241014936" sldId="481"/>
            <ac:grpSpMk id="156" creationId="{6F574A28-69DD-A57A-6B76-8E946A5F8DF4}"/>
          </ac:grpSpMkLst>
        </pc:grpChg>
        <pc:picChg chg="add del mod">
          <ac:chgData name="Kevin Duffy" userId="749290342806f439" providerId="LiveId" clId="{74A1FF51-87A5-469F-8366-3DACBB220210}" dt="2023-10-30T20:42:29.978" v="5200" actId="478"/>
          <ac:picMkLst>
            <pc:docMk/>
            <pc:sldMk cId="3241014936" sldId="481"/>
            <ac:picMk id="3" creationId="{3B09FDCE-ACC5-4A8B-9151-34EF0D07F33A}"/>
          </ac:picMkLst>
        </pc:picChg>
        <pc:picChg chg="add del mod">
          <ac:chgData name="Kevin Duffy" userId="749290342806f439" providerId="LiveId" clId="{74A1FF51-87A5-469F-8366-3DACBB220210}" dt="2023-10-31T19:05:32.166" v="6228" actId="478"/>
          <ac:picMkLst>
            <pc:docMk/>
            <pc:sldMk cId="3241014936" sldId="481"/>
            <ac:picMk id="4" creationId="{D89468BB-99A0-F8FD-3B1E-3B0CDF19B535}"/>
          </ac:picMkLst>
        </pc:picChg>
        <pc:picChg chg="add del mod modCrop">
          <ac:chgData name="Kevin Duffy" userId="749290342806f439" providerId="LiveId" clId="{74A1FF51-87A5-469F-8366-3DACBB220210}" dt="2023-10-31T14:19:40.937" v="5547" actId="21"/>
          <ac:picMkLst>
            <pc:docMk/>
            <pc:sldMk cId="3241014936" sldId="481"/>
            <ac:picMk id="5" creationId="{7CEE1A70-82F1-9032-EA09-DB53F330E979}"/>
          </ac:picMkLst>
        </pc:picChg>
        <pc:picChg chg="add del mod">
          <ac:chgData name="Kevin Duffy" userId="749290342806f439" providerId="LiveId" clId="{74A1FF51-87A5-469F-8366-3DACBB220210}" dt="2023-10-31T19:05:31.141" v="6227" actId="478"/>
          <ac:picMkLst>
            <pc:docMk/>
            <pc:sldMk cId="3241014936" sldId="481"/>
            <ac:picMk id="6" creationId="{631CA1D8-44B1-C53A-5ED7-DFDD77CF22D7}"/>
          </ac:picMkLst>
        </pc:picChg>
        <pc:picChg chg="add del mod">
          <ac:chgData name="Kevin Duffy" userId="749290342806f439" providerId="LiveId" clId="{74A1FF51-87A5-469F-8366-3DACBB220210}" dt="2023-10-31T19:09:16.581" v="6238" actId="27803"/>
          <ac:picMkLst>
            <pc:docMk/>
            <pc:sldMk cId="3241014936" sldId="481"/>
            <ac:picMk id="8" creationId="{530E7976-3F43-B15C-0161-D8170BA34CE6}"/>
          </ac:picMkLst>
        </pc:picChg>
      </pc:sldChg>
      <pc:sldChg chg="addSp delSp modSp new add del mod modNotesTx">
        <pc:chgData name="Kevin Duffy" userId="749290342806f439" providerId="LiveId" clId="{74A1FF51-87A5-469F-8366-3DACBB220210}" dt="2023-10-31T19:53:11.477" v="6709" actId="47"/>
        <pc:sldMkLst>
          <pc:docMk/>
          <pc:sldMk cId="918549692" sldId="482"/>
        </pc:sldMkLst>
        <pc:spChg chg="del">
          <ac:chgData name="Kevin Duffy" userId="749290342806f439" providerId="LiveId" clId="{74A1FF51-87A5-469F-8366-3DACBB220210}" dt="2023-10-18T09:57:18.401" v="1509" actId="478"/>
          <ac:spMkLst>
            <pc:docMk/>
            <pc:sldMk cId="918549692" sldId="482"/>
            <ac:spMk id="2" creationId="{3393F9C6-4936-B3A8-FE8E-CF3D1028CF1A}"/>
          </ac:spMkLst>
        </pc:spChg>
        <pc:spChg chg="add mod">
          <ac:chgData name="Kevin Duffy" userId="749290342806f439" providerId="LiveId" clId="{74A1FF51-87A5-469F-8366-3DACBB220210}" dt="2023-10-31T14:18:25.254" v="5544" actId="1076"/>
          <ac:spMkLst>
            <pc:docMk/>
            <pc:sldMk cId="918549692" sldId="482"/>
            <ac:spMk id="2" creationId="{473669FF-398B-85A2-95F8-5109FB4130CF}"/>
          </ac:spMkLst>
        </pc:spChg>
        <pc:spChg chg="del">
          <ac:chgData name="Kevin Duffy" userId="749290342806f439" providerId="LiveId" clId="{74A1FF51-87A5-469F-8366-3DACBB220210}" dt="2023-10-18T09:57:17.674" v="1508" actId="478"/>
          <ac:spMkLst>
            <pc:docMk/>
            <pc:sldMk cId="918549692" sldId="482"/>
            <ac:spMk id="3" creationId="{3768DFA3-1B10-63BE-D4AD-689B646A0829}"/>
          </ac:spMkLst>
        </pc:spChg>
        <pc:spChg chg="add del mod">
          <ac:chgData name="Kevin Duffy" userId="749290342806f439" providerId="LiveId" clId="{74A1FF51-87A5-469F-8366-3DACBB220210}" dt="2023-10-31T14:18:26.790" v="5545" actId="478"/>
          <ac:spMkLst>
            <pc:docMk/>
            <pc:sldMk cId="918549692" sldId="482"/>
            <ac:spMk id="5" creationId="{9C2D7AB9-D904-BCED-70BB-09C01E822861}"/>
          </ac:spMkLst>
        </pc:spChg>
        <pc:picChg chg="add del mod">
          <ac:chgData name="Kevin Duffy" userId="749290342806f439" providerId="LiveId" clId="{74A1FF51-87A5-469F-8366-3DACBB220210}" dt="2023-10-30T20:15:33.217" v="5033" actId="478"/>
          <ac:picMkLst>
            <pc:docMk/>
            <pc:sldMk cId="918549692" sldId="482"/>
            <ac:picMk id="3" creationId="{36997D2F-5594-0F34-8C84-0A59795A8C4F}"/>
          </ac:picMkLst>
        </pc:picChg>
        <pc:picChg chg="add del mod modCrop">
          <ac:chgData name="Kevin Duffy" userId="749290342806f439" providerId="LiveId" clId="{74A1FF51-87A5-469F-8366-3DACBB220210}" dt="2023-10-30T20:15:34.356" v="5035" actId="478"/>
          <ac:picMkLst>
            <pc:docMk/>
            <pc:sldMk cId="918549692" sldId="482"/>
            <ac:picMk id="4" creationId="{1CB8A483-F685-1492-5192-0339C733E95F}"/>
          </ac:picMkLst>
        </pc:picChg>
        <pc:picChg chg="add del mod">
          <ac:chgData name="Kevin Duffy" userId="749290342806f439" providerId="LiveId" clId="{74A1FF51-87A5-469F-8366-3DACBB220210}" dt="2023-10-30T20:15:30.112" v="5031" actId="478"/>
          <ac:picMkLst>
            <pc:docMk/>
            <pc:sldMk cId="918549692" sldId="482"/>
            <ac:picMk id="7" creationId="{94E7B0CD-5F53-AF27-5122-6E4BE0DFA686}"/>
          </ac:picMkLst>
        </pc:picChg>
        <pc:picChg chg="add mod">
          <ac:chgData name="Kevin Duffy" userId="749290342806f439" providerId="LiveId" clId="{74A1FF51-87A5-469F-8366-3DACBB220210}" dt="2023-10-30T20:22:35.929" v="5040" actId="1076"/>
          <ac:picMkLst>
            <pc:docMk/>
            <pc:sldMk cId="918549692" sldId="482"/>
            <ac:picMk id="9" creationId="{18B3A322-953C-3FC9-C282-BABAB7CBA555}"/>
          </ac:picMkLst>
        </pc:picChg>
        <pc:picChg chg="add del mod">
          <ac:chgData name="Kevin Duffy" userId="749290342806f439" providerId="LiveId" clId="{74A1FF51-87A5-469F-8366-3DACBB220210}" dt="2023-10-30T20:15:33.935" v="5034" actId="478"/>
          <ac:picMkLst>
            <pc:docMk/>
            <pc:sldMk cId="918549692" sldId="482"/>
            <ac:picMk id="11" creationId="{77EC6E5A-C33A-D2A8-E822-01C4F0F74370}"/>
          </ac:picMkLst>
        </pc:picChg>
        <pc:picChg chg="add del mod">
          <ac:chgData name="Kevin Duffy" userId="749290342806f439" providerId="LiveId" clId="{74A1FF51-87A5-469F-8366-3DACBB220210}" dt="2023-10-30T20:15:24.769" v="5027" actId="478"/>
          <ac:picMkLst>
            <pc:docMk/>
            <pc:sldMk cId="918549692" sldId="482"/>
            <ac:picMk id="13" creationId="{9060D294-3EBC-52A0-A2DA-0C591ABE173A}"/>
          </ac:picMkLst>
        </pc:picChg>
        <pc:picChg chg="add del mod">
          <ac:chgData name="Kevin Duffy" userId="749290342806f439" providerId="LiveId" clId="{74A1FF51-87A5-469F-8366-3DACBB220210}" dt="2023-10-30T20:15:23.121" v="5025" actId="478"/>
          <ac:picMkLst>
            <pc:docMk/>
            <pc:sldMk cId="918549692" sldId="482"/>
            <ac:picMk id="15" creationId="{9448BAD4-CD11-61AC-21C0-92157FD721D5}"/>
          </ac:picMkLst>
        </pc:picChg>
      </pc:sldChg>
      <pc:sldChg chg="addSp delSp modSp new mod">
        <pc:chgData name="Kevin Duffy" userId="749290342806f439" providerId="LiveId" clId="{74A1FF51-87A5-469F-8366-3DACBB220210}" dt="2023-11-01T13:00:50.275" v="9171" actId="1036"/>
        <pc:sldMkLst>
          <pc:docMk/>
          <pc:sldMk cId="1934928771" sldId="483"/>
        </pc:sldMkLst>
        <pc:spChg chg="mod">
          <ac:chgData name="Kevin Duffy" userId="749290342806f439" providerId="LiveId" clId="{74A1FF51-87A5-469F-8366-3DACBB220210}" dt="2023-10-18T10:08:17.050" v="1881" actId="20577"/>
          <ac:spMkLst>
            <pc:docMk/>
            <pc:sldMk cId="1934928771" sldId="483"/>
            <ac:spMk id="2" creationId="{0EC8BB3C-B07B-F7AF-464E-230C22620696}"/>
          </ac:spMkLst>
        </pc:spChg>
        <pc:spChg chg="mod">
          <ac:chgData name="Kevin Duffy" userId="749290342806f439" providerId="LiveId" clId="{74A1FF51-87A5-469F-8366-3DACBB220210}" dt="2023-11-01T13:00:11.144" v="9148" actId="114"/>
          <ac:spMkLst>
            <pc:docMk/>
            <pc:sldMk cId="1934928771" sldId="483"/>
            <ac:spMk id="3" creationId="{28075F7F-0C9C-EEF5-6370-E55591B369E7}"/>
          </ac:spMkLst>
        </pc:spChg>
        <pc:spChg chg="add mod">
          <ac:chgData name="Kevin Duffy" userId="749290342806f439" providerId="LiveId" clId="{74A1FF51-87A5-469F-8366-3DACBB220210}" dt="2023-10-30T19:40:57.866" v="4646" actId="207"/>
          <ac:spMkLst>
            <pc:docMk/>
            <pc:sldMk cId="1934928771" sldId="483"/>
            <ac:spMk id="4" creationId="{AAB1DAE2-B9AF-22D0-BE0D-60BE31C35EDB}"/>
          </ac:spMkLst>
        </pc:spChg>
        <pc:spChg chg="add mod">
          <ac:chgData name="Kevin Duffy" userId="749290342806f439" providerId="LiveId" clId="{74A1FF51-87A5-469F-8366-3DACBB220210}" dt="2023-10-31T14:16:00.886" v="5485" actId="1037"/>
          <ac:spMkLst>
            <pc:docMk/>
            <pc:sldMk cId="1934928771" sldId="483"/>
            <ac:spMk id="5" creationId="{A184FD6E-6487-2EC5-7248-95F7C86124E4}"/>
          </ac:spMkLst>
        </pc:spChg>
        <pc:spChg chg="add del mod ord">
          <ac:chgData name="Kevin Duffy" userId="749290342806f439" providerId="LiveId" clId="{74A1FF51-87A5-469F-8366-3DACBB220210}" dt="2023-10-31T19:58:40.302" v="6760" actId="207"/>
          <ac:spMkLst>
            <pc:docMk/>
            <pc:sldMk cId="1934928771" sldId="483"/>
            <ac:spMk id="7" creationId="{726CE714-F627-BC0E-BFF4-C3085C27F3F9}"/>
          </ac:spMkLst>
        </pc:spChg>
        <pc:spChg chg="add mod">
          <ac:chgData name="Kevin Duffy" userId="749290342806f439" providerId="LiveId" clId="{74A1FF51-87A5-469F-8366-3DACBB220210}" dt="2023-11-01T13:00:47.040" v="9167" actId="1036"/>
          <ac:spMkLst>
            <pc:docMk/>
            <pc:sldMk cId="1934928771" sldId="483"/>
            <ac:spMk id="13" creationId="{B2EAD7A5-90B6-3975-9224-C5C059E07BEF}"/>
          </ac:spMkLst>
        </pc:spChg>
        <pc:spChg chg="add mod">
          <ac:chgData name="Kevin Duffy" userId="749290342806f439" providerId="LiveId" clId="{74A1FF51-87A5-469F-8366-3DACBB220210}" dt="2023-11-01T13:00:50.275" v="9171" actId="1036"/>
          <ac:spMkLst>
            <pc:docMk/>
            <pc:sldMk cId="1934928771" sldId="483"/>
            <ac:spMk id="14" creationId="{B8EBCA2B-ECDB-11E4-155E-3180B524A566}"/>
          </ac:spMkLst>
        </pc:spChg>
        <pc:picChg chg="add mod">
          <ac:chgData name="Kevin Duffy" userId="749290342806f439" providerId="LiveId" clId="{74A1FF51-87A5-469F-8366-3DACBB220210}" dt="2023-10-31T14:15:59.690" v="5479" actId="1037"/>
          <ac:picMkLst>
            <pc:docMk/>
            <pc:sldMk cId="1934928771" sldId="483"/>
            <ac:picMk id="6" creationId="{B0782A75-5C0B-924D-7CA4-4808D4F87D1E}"/>
          </ac:picMkLst>
        </pc:picChg>
        <pc:picChg chg="add del mod modCrop">
          <ac:chgData name="Kevin Duffy" userId="749290342806f439" providerId="LiveId" clId="{74A1FF51-87A5-469F-8366-3DACBB220210}" dt="2023-10-31T20:35:01.556" v="7516" actId="478"/>
          <ac:picMkLst>
            <pc:docMk/>
            <pc:sldMk cId="1934928771" sldId="483"/>
            <ac:picMk id="9" creationId="{AF835CBA-2150-7ED3-5039-B0A69B089D7B}"/>
          </ac:picMkLst>
        </pc:picChg>
        <pc:picChg chg="add mod modCrop">
          <ac:chgData name="Kevin Duffy" userId="749290342806f439" providerId="LiveId" clId="{74A1FF51-87A5-469F-8366-3DACBB220210}" dt="2023-11-01T13:00:50.275" v="9171" actId="1036"/>
          <ac:picMkLst>
            <pc:docMk/>
            <pc:sldMk cId="1934928771" sldId="483"/>
            <ac:picMk id="11" creationId="{5F61644E-831A-E7D4-FFFD-87A724977FE5}"/>
          </ac:picMkLst>
        </pc:picChg>
        <pc:picChg chg="add mod">
          <ac:chgData name="Kevin Duffy" userId="749290342806f439" providerId="LiveId" clId="{74A1FF51-87A5-469F-8366-3DACBB220210}" dt="2023-11-01T13:00:45.035" v="9163" actId="1035"/>
          <ac:picMkLst>
            <pc:docMk/>
            <pc:sldMk cId="1934928771" sldId="483"/>
            <ac:picMk id="12" creationId="{01074290-14A9-7606-F657-2DE154968FAD}"/>
          </ac:picMkLst>
        </pc:picChg>
      </pc:sldChg>
      <pc:sldChg chg="addSp delSp modSp new mod modNotesTx">
        <pc:chgData name="Kevin Duffy" userId="749290342806f439" providerId="LiveId" clId="{74A1FF51-87A5-469F-8366-3DACBB220210}" dt="2023-11-01T07:32:49.777" v="8185" actId="27636"/>
        <pc:sldMkLst>
          <pc:docMk/>
          <pc:sldMk cId="4016054960" sldId="484"/>
        </pc:sldMkLst>
        <pc:spChg chg="mod">
          <ac:chgData name="Kevin Duffy" userId="749290342806f439" providerId="LiveId" clId="{74A1FF51-87A5-469F-8366-3DACBB220210}" dt="2023-10-30T20:30:52.786" v="5161" actId="20577"/>
          <ac:spMkLst>
            <pc:docMk/>
            <pc:sldMk cId="4016054960" sldId="484"/>
            <ac:spMk id="2" creationId="{638752C8-605E-AA41-1AA2-106E3235B851}"/>
          </ac:spMkLst>
        </pc:spChg>
        <pc:spChg chg="mod">
          <ac:chgData name="Kevin Duffy" userId="749290342806f439" providerId="LiveId" clId="{74A1FF51-87A5-469F-8366-3DACBB220210}" dt="2023-11-01T07:32:49.777" v="8185" actId="27636"/>
          <ac:spMkLst>
            <pc:docMk/>
            <pc:sldMk cId="4016054960" sldId="484"/>
            <ac:spMk id="3" creationId="{D88E6A1D-5936-2D79-D76C-B8736DD73F2E}"/>
          </ac:spMkLst>
        </pc:spChg>
        <pc:spChg chg="add del mod">
          <ac:chgData name="Kevin Duffy" userId="749290342806f439" providerId="LiveId" clId="{74A1FF51-87A5-469F-8366-3DACBB220210}" dt="2023-10-18T12:53:34.476" v="2650"/>
          <ac:spMkLst>
            <pc:docMk/>
            <pc:sldMk cId="4016054960" sldId="484"/>
            <ac:spMk id="8" creationId="{126A51A2-605A-B9AB-7F28-FB1E2556F5E9}"/>
          </ac:spMkLst>
        </pc:spChg>
        <pc:spChg chg="add mod">
          <ac:chgData name="Kevin Duffy" userId="749290342806f439" providerId="LiveId" clId="{74A1FF51-87A5-469F-8366-3DACBB220210}" dt="2023-10-30T19:59:35.290" v="4991" actId="404"/>
          <ac:spMkLst>
            <pc:docMk/>
            <pc:sldMk cId="4016054960" sldId="484"/>
            <ac:spMk id="9" creationId="{07A512A8-93B0-9AED-57AB-669E51605536}"/>
          </ac:spMkLst>
        </pc:spChg>
        <pc:spChg chg="add mod">
          <ac:chgData name="Kevin Duffy" userId="749290342806f439" providerId="LiveId" clId="{74A1FF51-87A5-469F-8366-3DACBB220210}" dt="2023-10-30T15:29:54.160" v="4379" actId="1076"/>
          <ac:spMkLst>
            <pc:docMk/>
            <pc:sldMk cId="4016054960" sldId="484"/>
            <ac:spMk id="10" creationId="{CB7B40F7-9276-03AD-9EFB-AAEAC7E1CC38}"/>
          </ac:spMkLst>
        </pc:spChg>
        <pc:spChg chg="add mod">
          <ac:chgData name="Kevin Duffy" userId="749290342806f439" providerId="LiveId" clId="{74A1FF51-87A5-469F-8366-3DACBB220210}" dt="2023-10-30T15:29:56.664" v="4380" actId="1076"/>
          <ac:spMkLst>
            <pc:docMk/>
            <pc:sldMk cId="4016054960" sldId="484"/>
            <ac:spMk id="11" creationId="{427DEAC9-B924-96C1-4403-622B8F6781EE}"/>
          </ac:spMkLst>
        </pc:spChg>
        <pc:spChg chg="add del">
          <ac:chgData name="Kevin Duffy" userId="749290342806f439" providerId="LiveId" clId="{74A1FF51-87A5-469F-8366-3DACBB220210}" dt="2023-10-18T12:58:19.290" v="2775" actId="478"/>
          <ac:spMkLst>
            <pc:docMk/>
            <pc:sldMk cId="4016054960" sldId="484"/>
            <ac:spMk id="12" creationId="{D4349653-C499-86A5-91EB-DBC299134E04}"/>
          </ac:spMkLst>
        </pc:spChg>
        <pc:spChg chg="add mod">
          <ac:chgData name="Kevin Duffy" userId="749290342806f439" providerId="LiveId" clId="{74A1FF51-87A5-469F-8366-3DACBB220210}" dt="2023-10-30T15:30:13.172" v="4386" actId="1076"/>
          <ac:spMkLst>
            <pc:docMk/>
            <pc:sldMk cId="4016054960" sldId="484"/>
            <ac:spMk id="17" creationId="{E9F56E10-2B18-6A50-10BD-B5727D33EA64}"/>
          </ac:spMkLst>
        </pc:spChg>
        <pc:spChg chg="add mod">
          <ac:chgData name="Kevin Duffy" userId="749290342806f439" providerId="LiveId" clId="{74A1FF51-87A5-469F-8366-3DACBB220210}" dt="2023-10-30T15:30:15.959" v="4387" actId="255"/>
          <ac:spMkLst>
            <pc:docMk/>
            <pc:sldMk cId="4016054960" sldId="484"/>
            <ac:spMk id="18" creationId="{656632BE-D8F4-4895-7DA8-ACDBCEE229C4}"/>
          </ac:spMkLst>
        </pc:spChg>
        <pc:picChg chg="add mod">
          <ac:chgData name="Kevin Duffy" userId="749290342806f439" providerId="LiveId" clId="{74A1FF51-87A5-469F-8366-3DACBB220210}" dt="2023-10-30T20:47:42.253" v="5280" actId="1076"/>
          <ac:picMkLst>
            <pc:docMk/>
            <pc:sldMk cId="4016054960" sldId="484"/>
            <ac:picMk id="4" creationId="{67D06CDA-13CB-5865-FACC-150BBA8EF4F1}"/>
          </ac:picMkLst>
        </pc:picChg>
        <pc:picChg chg="add del mod">
          <ac:chgData name="Kevin Duffy" userId="749290342806f439" providerId="LiveId" clId="{74A1FF51-87A5-469F-8366-3DACBB220210}" dt="2023-10-30T15:37:01.555" v="4481" actId="21"/>
          <ac:picMkLst>
            <pc:docMk/>
            <pc:sldMk cId="4016054960" sldId="484"/>
            <ac:picMk id="5" creationId="{9A864416-49BA-0FAD-D345-258FC9C9F8DB}"/>
          </ac:picMkLst>
        </pc:picChg>
        <pc:picChg chg="add mod">
          <ac:chgData name="Kevin Duffy" userId="749290342806f439" providerId="LiveId" clId="{74A1FF51-87A5-469F-8366-3DACBB220210}" dt="2023-10-30T20:47:42.253" v="5280" actId="1076"/>
          <ac:picMkLst>
            <pc:docMk/>
            <pc:sldMk cId="4016054960" sldId="484"/>
            <ac:picMk id="6" creationId="{51538C8B-9DC8-47F7-7EC7-68F0B931FF36}"/>
          </ac:picMkLst>
        </pc:picChg>
        <pc:picChg chg="add mod modCrop">
          <ac:chgData name="Kevin Duffy" userId="749290342806f439" providerId="LiveId" clId="{74A1FF51-87A5-469F-8366-3DACBB220210}" dt="2023-10-30T15:37:51.176" v="4492" actId="14100"/>
          <ac:picMkLst>
            <pc:docMk/>
            <pc:sldMk cId="4016054960" sldId="484"/>
            <ac:picMk id="7" creationId="{20D0679D-FB30-07B3-27D5-71A15E8C5E76}"/>
          </ac:picMkLst>
        </pc:picChg>
        <pc:picChg chg="add mod">
          <ac:chgData name="Kevin Duffy" userId="749290342806f439" providerId="LiveId" clId="{74A1FF51-87A5-469F-8366-3DACBB220210}" dt="2023-10-30T20:47:42.253" v="5280" actId="1076"/>
          <ac:picMkLst>
            <pc:docMk/>
            <pc:sldMk cId="4016054960" sldId="484"/>
            <ac:picMk id="8" creationId="{1D237C6F-A904-62D6-17E2-B84914625F29}"/>
          </ac:picMkLst>
        </pc:picChg>
        <pc:picChg chg="add mod">
          <ac:chgData name="Kevin Duffy" userId="749290342806f439" providerId="LiveId" clId="{74A1FF51-87A5-469F-8366-3DACBB220210}" dt="2023-11-01T07:23:29.987" v="7950" actId="1076"/>
          <ac:picMkLst>
            <pc:docMk/>
            <pc:sldMk cId="4016054960" sldId="484"/>
            <ac:picMk id="12" creationId="{C778197E-307A-CCF6-1472-2214A22953E8}"/>
          </ac:picMkLst>
        </pc:picChg>
        <pc:picChg chg="add mod">
          <ac:chgData name="Kevin Duffy" userId="749290342806f439" providerId="LiveId" clId="{74A1FF51-87A5-469F-8366-3DACBB220210}" dt="2023-10-30T20:47:42.253" v="5280" actId="1076"/>
          <ac:picMkLst>
            <pc:docMk/>
            <pc:sldMk cId="4016054960" sldId="484"/>
            <ac:picMk id="1026" creationId="{FC842759-44B5-C371-1878-197CAD8211E4}"/>
          </ac:picMkLst>
        </pc:picChg>
        <pc:picChg chg="add mod">
          <ac:chgData name="Kevin Duffy" userId="749290342806f439" providerId="LiveId" clId="{74A1FF51-87A5-469F-8366-3DACBB220210}" dt="2023-10-30T20:47:42.253" v="5280" actId="1076"/>
          <ac:picMkLst>
            <pc:docMk/>
            <pc:sldMk cId="4016054960" sldId="484"/>
            <ac:picMk id="1028" creationId="{01F00E01-08F6-3A10-FB22-489450D29457}"/>
          </ac:picMkLst>
        </pc:picChg>
        <pc:cxnChg chg="add mod">
          <ac:chgData name="Kevin Duffy" userId="749290342806f439" providerId="LiveId" clId="{74A1FF51-87A5-469F-8366-3DACBB220210}" dt="2023-10-30T15:29:58.270" v="4381" actId="1076"/>
          <ac:cxnSpMkLst>
            <pc:docMk/>
            <pc:sldMk cId="4016054960" sldId="484"/>
            <ac:cxnSpMk id="14" creationId="{9AA25F7D-2FAD-1A30-4E5A-8A9722A316BE}"/>
          </ac:cxnSpMkLst>
        </pc:cxnChg>
        <pc:cxnChg chg="add mod">
          <ac:chgData name="Kevin Duffy" userId="749290342806f439" providerId="LiveId" clId="{74A1FF51-87A5-469F-8366-3DACBB220210}" dt="2023-10-30T15:29:54.160" v="4379" actId="1076"/>
          <ac:cxnSpMkLst>
            <pc:docMk/>
            <pc:sldMk cId="4016054960" sldId="484"/>
            <ac:cxnSpMk id="15" creationId="{DDDF8E07-FAAD-949E-B929-C7C7F69AC441}"/>
          </ac:cxnSpMkLst>
        </pc:cxnChg>
      </pc:sldChg>
      <pc:sldChg chg="addSp delSp modSp new mod modNotesTx">
        <pc:chgData name="Kevin Duffy" userId="749290342806f439" providerId="LiveId" clId="{74A1FF51-87A5-469F-8366-3DACBB220210}" dt="2023-10-31T20:29:28.772" v="7048" actId="14100"/>
        <pc:sldMkLst>
          <pc:docMk/>
          <pc:sldMk cId="3863230589" sldId="485"/>
        </pc:sldMkLst>
        <pc:spChg chg="mod">
          <ac:chgData name="Kevin Duffy" userId="749290342806f439" providerId="LiveId" clId="{74A1FF51-87A5-469F-8366-3DACBB220210}" dt="2023-10-31T14:27:58.643" v="5577" actId="20577"/>
          <ac:spMkLst>
            <pc:docMk/>
            <pc:sldMk cId="3863230589" sldId="485"/>
            <ac:spMk id="2" creationId="{45070E54-3D0F-390F-8237-1636A6B6AFAF}"/>
          </ac:spMkLst>
        </pc:spChg>
        <pc:spChg chg="mod">
          <ac:chgData name="Kevin Duffy" userId="749290342806f439" providerId="LiveId" clId="{74A1FF51-87A5-469F-8366-3DACBB220210}" dt="2023-10-31T20:28:39.067" v="7023" actId="20577"/>
          <ac:spMkLst>
            <pc:docMk/>
            <pc:sldMk cId="3863230589" sldId="485"/>
            <ac:spMk id="3" creationId="{08273468-3A1A-EB80-2361-8A60275C97EC}"/>
          </ac:spMkLst>
        </pc:spChg>
        <pc:spChg chg="add del mod">
          <ac:chgData name="Kevin Duffy" userId="749290342806f439" providerId="LiveId" clId="{74A1FF51-87A5-469F-8366-3DACBB220210}" dt="2023-10-30T15:31:02.391" v="4416" actId="478"/>
          <ac:spMkLst>
            <pc:docMk/>
            <pc:sldMk cId="3863230589" sldId="485"/>
            <ac:spMk id="6" creationId="{2D7F1D70-0DB1-9E4C-A263-7D2C25319B78}"/>
          </ac:spMkLst>
        </pc:spChg>
        <pc:spChg chg="add del mod ord">
          <ac:chgData name="Kevin Duffy" userId="749290342806f439" providerId="LiveId" clId="{74A1FF51-87A5-469F-8366-3DACBB220210}" dt="2023-10-31T19:48:53.789" v="6644" actId="207"/>
          <ac:spMkLst>
            <pc:docMk/>
            <pc:sldMk cId="3863230589" sldId="485"/>
            <ac:spMk id="6" creationId="{61C9D1BB-8D6D-478E-2C64-09D30DF542B4}"/>
          </ac:spMkLst>
        </pc:spChg>
        <pc:spChg chg="add del mod">
          <ac:chgData name="Kevin Duffy" userId="749290342806f439" providerId="LiveId" clId="{74A1FF51-87A5-469F-8366-3DACBB220210}" dt="2023-10-31T20:27:54.288" v="6972" actId="478"/>
          <ac:spMkLst>
            <pc:docMk/>
            <pc:sldMk cId="3863230589" sldId="485"/>
            <ac:spMk id="7" creationId="{14C7E250-4EDE-F791-4033-0B1AAB122879}"/>
          </ac:spMkLst>
        </pc:spChg>
        <pc:spChg chg="add del mod">
          <ac:chgData name="Kevin Duffy" userId="749290342806f439" providerId="LiveId" clId="{74A1FF51-87A5-469F-8366-3DACBB220210}" dt="2023-10-31T20:28:45.680" v="7025" actId="478"/>
          <ac:spMkLst>
            <pc:docMk/>
            <pc:sldMk cId="3863230589" sldId="485"/>
            <ac:spMk id="8" creationId="{AE14C8FC-B7EA-36DF-D3A2-2AF8BFC80200}"/>
          </ac:spMkLst>
        </pc:spChg>
        <pc:spChg chg="add del mod">
          <ac:chgData name="Kevin Duffy" userId="749290342806f439" providerId="LiveId" clId="{74A1FF51-87A5-469F-8366-3DACBB220210}" dt="2023-10-31T20:28:44.020" v="7024" actId="478"/>
          <ac:spMkLst>
            <pc:docMk/>
            <pc:sldMk cId="3863230589" sldId="485"/>
            <ac:spMk id="9" creationId="{C3A4E0A2-E5B1-C85A-8FD2-FA622CE4ACD7}"/>
          </ac:spMkLst>
        </pc:spChg>
        <pc:spChg chg="add mod">
          <ac:chgData name="Kevin Duffy" userId="749290342806f439" providerId="LiveId" clId="{74A1FF51-87A5-469F-8366-3DACBB220210}" dt="2023-10-31T20:29:19.983" v="7046" actId="1582"/>
          <ac:spMkLst>
            <pc:docMk/>
            <pc:sldMk cId="3863230589" sldId="485"/>
            <ac:spMk id="12" creationId="{0E43DA38-236D-1EE4-A6E1-2EBE80358EED}"/>
          </ac:spMkLst>
        </pc:spChg>
        <pc:picChg chg="add del mod modCrop">
          <ac:chgData name="Kevin Duffy" userId="749290342806f439" providerId="LiveId" clId="{74A1FF51-87A5-469F-8366-3DACBB220210}" dt="2023-10-31T20:27:35.669" v="6962" actId="478"/>
          <ac:picMkLst>
            <pc:docMk/>
            <pc:sldMk cId="3863230589" sldId="485"/>
            <ac:picMk id="4" creationId="{09846183-00FF-0D00-5515-797B5DA5DAC3}"/>
          </ac:picMkLst>
        </pc:picChg>
        <pc:picChg chg="add mod ord modCrop">
          <ac:chgData name="Kevin Duffy" userId="749290342806f439" providerId="LiveId" clId="{74A1FF51-87A5-469F-8366-3DACBB220210}" dt="2023-10-31T20:29:28.772" v="7048" actId="14100"/>
          <ac:picMkLst>
            <pc:docMk/>
            <pc:sldMk cId="3863230589" sldId="485"/>
            <ac:picMk id="5" creationId="{EE1F9F4B-814B-DEDB-A49C-DB6FFC788AF1}"/>
          </ac:picMkLst>
        </pc:picChg>
        <pc:picChg chg="add mod modCrop">
          <ac:chgData name="Kevin Duffy" userId="749290342806f439" providerId="LiveId" clId="{74A1FF51-87A5-469F-8366-3DACBB220210}" dt="2023-10-31T20:27:50.808" v="6969" actId="1076"/>
          <ac:picMkLst>
            <pc:docMk/>
            <pc:sldMk cId="3863230589" sldId="485"/>
            <ac:picMk id="11" creationId="{37676EA0-95FC-4B96-315F-A4B5C4474954}"/>
          </ac:picMkLst>
        </pc:picChg>
      </pc:sldChg>
      <pc:sldChg chg="addSp delSp modSp new del mod">
        <pc:chgData name="Kevin Duffy" userId="749290342806f439" providerId="LiveId" clId="{74A1FF51-87A5-469F-8366-3DACBB220210}" dt="2023-10-31T19:37:43.902" v="6455" actId="47"/>
        <pc:sldMkLst>
          <pc:docMk/>
          <pc:sldMk cId="1182186627" sldId="486"/>
        </pc:sldMkLst>
        <pc:spChg chg="del mod">
          <ac:chgData name="Kevin Duffy" userId="749290342806f439" providerId="LiveId" clId="{74A1FF51-87A5-469F-8366-3DACBB220210}" dt="2023-10-31T19:30:07.126" v="6381" actId="478"/>
          <ac:spMkLst>
            <pc:docMk/>
            <pc:sldMk cId="1182186627" sldId="486"/>
            <ac:spMk id="2" creationId="{9638EF69-3EAD-219B-3DA3-AE6F711B6958}"/>
          </ac:spMkLst>
        </pc:spChg>
        <pc:spChg chg="del">
          <ac:chgData name="Kevin Duffy" userId="749290342806f439" providerId="LiveId" clId="{74A1FF51-87A5-469F-8366-3DACBB220210}" dt="2023-10-31T14:19:44.008" v="5548" actId="478"/>
          <ac:spMkLst>
            <pc:docMk/>
            <pc:sldMk cId="1182186627" sldId="486"/>
            <ac:spMk id="3" creationId="{91BA677B-A37C-ED8E-C2BC-F752D03F4093}"/>
          </ac:spMkLst>
        </pc:spChg>
        <pc:spChg chg="add del mod">
          <ac:chgData name="Kevin Duffy" userId="749290342806f439" providerId="LiveId" clId="{74A1FF51-87A5-469F-8366-3DACBB220210}" dt="2023-10-31T19:30:09.484" v="6382" actId="478"/>
          <ac:spMkLst>
            <pc:docMk/>
            <pc:sldMk cId="1182186627" sldId="486"/>
            <ac:spMk id="9" creationId="{AD3E663A-3413-9409-E448-69C78174CCDC}"/>
          </ac:spMkLst>
        </pc:spChg>
        <pc:picChg chg="add del mod">
          <ac:chgData name="Kevin Duffy" userId="749290342806f439" providerId="LiveId" clId="{74A1FF51-87A5-469F-8366-3DACBB220210}" dt="2023-10-31T19:29:36.233" v="6372" actId="478"/>
          <ac:picMkLst>
            <pc:docMk/>
            <pc:sldMk cId="1182186627" sldId="486"/>
            <ac:picMk id="4" creationId="{F43C38F4-2853-D031-D6A5-E9EF27D68CBD}"/>
          </ac:picMkLst>
        </pc:picChg>
        <pc:picChg chg="add mod modCrop">
          <ac:chgData name="Kevin Duffy" userId="749290342806f439" providerId="LiveId" clId="{74A1FF51-87A5-469F-8366-3DACBB220210}" dt="2023-10-31T19:30:12.477" v="6384" actId="1076"/>
          <ac:picMkLst>
            <pc:docMk/>
            <pc:sldMk cId="1182186627" sldId="486"/>
            <ac:picMk id="6" creationId="{6BEA369E-9E1C-F235-9285-C73BF98F77D0}"/>
          </ac:picMkLst>
        </pc:picChg>
        <pc:picChg chg="add mod modCrop">
          <ac:chgData name="Kevin Duffy" userId="749290342806f439" providerId="LiveId" clId="{74A1FF51-87A5-469F-8366-3DACBB220210}" dt="2023-10-31T19:30:05.340" v="6380" actId="1076"/>
          <ac:picMkLst>
            <pc:docMk/>
            <pc:sldMk cId="1182186627" sldId="486"/>
            <ac:picMk id="7" creationId="{3D7CFB69-3ED0-FAF3-F8C7-36CFD1D3C10A}"/>
          </ac:picMkLst>
        </pc:picChg>
      </pc:sldChg>
      <pc:sldChg chg="delSp modSp add del mod">
        <pc:chgData name="Kevin Duffy" userId="749290342806f439" providerId="LiveId" clId="{74A1FF51-87A5-469F-8366-3DACBB220210}" dt="2023-10-30T15:19:15.721" v="4367" actId="47"/>
        <pc:sldMkLst>
          <pc:docMk/>
          <pc:sldMk cId="1257964509" sldId="486"/>
        </pc:sldMkLst>
        <pc:spChg chg="mod">
          <ac:chgData name="Kevin Duffy" userId="749290342806f439" providerId="LiveId" clId="{74A1FF51-87A5-469F-8366-3DACBB220210}" dt="2023-10-30T15:14:43.002" v="4286" actId="20577"/>
          <ac:spMkLst>
            <pc:docMk/>
            <pc:sldMk cId="1257964509" sldId="486"/>
            <ac:spMk id="13" creationId="{BD54BDA2-1A00-B30D-5F8C-77C8E2184464}"/>
          </ac:spMkLst>
        </pc:spChg>
        <pc:picChg chg="del">
          <ac:chgData name="Kevin Duffy" userId="749290342806f439" providerId="LiveId" clId="{74A1FF51-87A5-469F-8366-3DACBB220210}" dt="2023-10-30T15:14:46.229" v="4287" actId="478"/>
          <ac:picMkLst>
            <pc:docMk/>
            <pc:sldMk cId="1257964509" sldId="486"/>
            <ac:picMk id="4" creationId="{83C517A7-E7DD-E20F-08A6-30C2A83AF838}"/>
          </ac:picMkLst>
        </pc:picChg>
        <pc:picChg chg="del">
          <ac:chgData name="Kevin Duffy" userId="749290342806f439" providerId="LiveId" clId="{74A1FF51-87A5-469F-8366-3DACBB220210}" dt="2023-10-30T15:14:46.869" v="4289" actId="478"/>
          <ac:picMkLst>
            <pc:docMk/>
            <pc:sldMk cId="1257964509" sldId="486"/>
            <ac:picMk id="5" creationId="{8668A9F1-9CBA-6189-BABA-31C2B899C5B9}"/>
          </ac:picMkLst>
        </pc:picChg>
        <pc:picChg chg="del">
          <ac:chgData name="Kevin Duffy" userId="749290342806f439" providerId="LiveId" clId="{74A1FF51-87A5-469F-8366-3DACBB220210}" dt="2023-10-30T15:14:46.502" v="4288" actId="478"/>
          <ac:picMkLst>
            <pc:docMk/>
            <pc:sldMk cId="1257964509" sldId="486"/>
            <ac:picMk id="11" creationId="{1D245B7E-8398-6FE6-7E2F-0DE3E1DDC991}"/>
          </ac:picMkLst>
        </pc:picChg>
        <pc:picChg chg="del">
          <ac:chgData name="Kevin Duffy" userId="749290342806f439" providerId="LiveId" clId="{74A1FF51-87A5-469F-8366-3DACBB220210}" dt="2023-10-30T15:14:47.237" v="4290" actId="478"/>
          <ac:picMkLst>
            <pc:docMk/>
            <pc:sldMk cId="1257964509" sldId="486"/>
            <ac:picMk id="14" creationId="{FA39666C-77AE-D806-7EC2-D7C021948927}"/>
          </ac:picMkLst>
        </pc:picChg>
      </pc:sldChg>
      <pc:sldChg chg="addSp delSp modSp new add del mod">
        <pc:chgData name="Kevin Duffy" userId="749290342806f439" providerId="LiveId" clId="{74A1FF51-87A5-469F-8366-3DACBB220210}" dt="2023-10-31T20:11:05.219" v="6761" actId="47"/>
        <pc:sldMkLst>
          <pc:docMk/>
          <pc:sldMk cId="3858136078" sldId="487"/>
        </pc:sldMkLst>
        <pc:spChg chg="del">
          <ac:chgData name="Kevin Duffy" userId="749290342806f439" providerId="LiveId" clId="{74A1FF51-87A5-469F-8366-3DACBB220210}" dt="2023-10-31T14:20:55.220" v="5554" actId="478"/>
          <ac:spMkLst>
            <pc:docMk/>
            <pc:sldMk cId="3858136078" sldId="487"/>
            <ac:spMk id="2" creationId="{80E17376-732F-EC9B-080E-26B2E96AF45D}"/>
          </ac:spMkLst>
        </pc:spChg>
        <pc:spChg chg="del">
          <ac:chgData name="Kevin Duffy" userId="749290342806f439" providerId="LiveId" clId="{74A1FF51-87A5-469F-8366-3DACBB220210}" dt="2023-10-31T14:20:54.310" v="5553" actId="478"/>
          <ac:spMkLst>
            <pc:docMk/>
            <pc:sldMk cId="3858136078" sldId="487"/>
            <ac:spMk id="3" creationId="{5EA18325-EC60-D177-6EC3-CF6E4407D695}"/>
          </ac:spMkLst>
        </pc:spChg>
        <pc:picChg chg="add mod">
          <ac:chgData name="Kevin Duffy" userId="749290342806f439" providerId="LiveId" clId="{74A1FF51-87A5-469F-8366-3DACBB220210}" dt="2023-10-31T19:38:27.224" v="6465" actId="1076"/>
          <ac:picMkLst>
            <pc:docMk/>
            <pc:sldMk cId="3858136078" sldId="487"/>
            <ac:picMk id="4" creationId="{2EE14414-56BD-8459-E2DD-55CAB1652C0A}"/>
          </ac:picMkLst>
        </pc:picChg>
      </pc:sldChg>
      <pc:sldChg chg="addSp delSp modSp new mod modAnim">
        <pc:chgData name="Kevin Duffy" userId="749290342806f439" providerId="LiveId" clId="{74A1FF51-87A5-469F-8366-3DACBB220210}" dt="2023-11-01T12:53:37.477" v="9000" actId="164"/>
        <pc:sldMkLst>
          <pc:docMk/>
          <pc:sldMk cId="1181501082" sldId="488"/>
        </pc:sldMkLst>
        <pc:spChg chg="del">
          <ac:chgData name="Kevin Duffy" userId="749290342806f439" providerId="LiveId" clId="{74A1FF51-87A5-469F-8366-3DACBB220210}" dt="2023-10-31T14:29:51.484" v="5580" actId="478"/>
          <ac:spMkLst>
            <pc:docMk/>
            <pc:sldMk cId="1181501082" sldId="488"/>
            <ac:spMk id="2" creationId="{1D8E4974-7E41-D58B-CC9D-D516B8350DF3}"/>
          </ac:spMkLst>
        </pc:spChg>
        <pc:spChg chg="del">
          <ac:chgData name="Kevin Duffy" userId="749290342806f439" providerId="LiveId" clId="{74A1FF51-87A5-469F-8366-3DACBB220210}" dt="2023-10-31T14:29:49.962" v="5579" actId="478"/>
          <ac:spMkLst>
            <pc:docMk/>
            <pc:sldMk cId="1181501082" sldId="488"/>
            <ac:spMk id="3" creationId="{26DF011F-8CE9-E81F-A408-89E7FEC07083}"/>
          </ac:spMkLst>
        </pc:spChg>
        <pc:spChg chg="add del mod">
          <ac:chgData name="Kevin Duffy" userId="749290342806f439" providerId="LiveId" clId="{74A1FF51-87A5-469F-8366-3DACBB220210}" dt="2023-10-31T20:15:43.089" v="6804" actId="478"/>
          <ac:spMkLst>
            <pc:docMk/>
            <pc:sldMk cId="1181501082" sldId="488"/>
            <ac:spMk id="8" creationId="{CC3261A2-E8BF-4289-F91D-F57953F1F72F}"/>
          </ac:spMkLst>
        </pc:spChg>
        <pc:spChg chg="add del mod">
          <ac:chgData name="Kevin Duffy" userId="749290342806f439" providerId="LiveId" clId="{74A1FF51-87A5-469F-8366-3DACBB220210}" dt="2023-10-31T20:15:42.290" v="6803" actId="478"/>
          <ac:spMkLst>
            <pc:docMk/>
            <pc:sldMk cId="1181501082" sldId="488"/>
            <ac:spMk id="9" creationId="{CA41C984-B42C-F528-08A1-55EAF75E0C20}"/>
          </ac:spMkLst>
        </pc:spChg>
        <pc:grpChg chg="add mod">
          <ac:chgData name="Kevin Duffy" userId="749290342806f439" providerId="LiveId" clId="{74A1FF51-87A5-469F-8366-3DACBB220210}" dt="2023-11-01T12:53:31.546" v="8999" actId="164"/>
          <ac:grpSpMkLst>
            <pc:docMk/>
            <pc:sldMk cId="1181501082" sldId="488"/>
            <ac:grpSpMk id="5" creationId="{B2C534A1-9BF5-9068-A206-A88186C42A66}"/>
          </ac:grpSpMkLst>
        </pc:grpChg>
        <pc:grpChg chg="add mod">
          <ac:chgData name="Kevin Duffy" userId="749290342806f439" providerId="LiveId" clId="{74A1FF51-87A5-469F-8366-3DACBB220210}" dt="2023-11-01T12:53:31.546" v="8999" actId="164"/>
          <ac:grpSpMkLst>
            <pc:docMk/>
            <pc:sldMk cId="1181501082" sldId="488"/>
            <ac:grpSpMk id="6" creationId="{4B46A871-606D-4A51-B63B-8694DDAB454A}"/>
          </ac:grpSpMkLst>
        </pc:grpChg>
        <pc:grpChg chg="add mod">
          <ac:chgData name="Kevin Duffy" userId="749290342806f439" providerId="LiveId" clId="{74A1FF51-87A5-469F-8366-3DACBB220210}" dt="2023-11-01T12:53:37.477" v="9000" actId="164"/>
          <ac:grpSpMkLst>
            <pc:docMk/>
            <pc:sldMk cId="1181501082" sldId="488"/>
            <ac:grpSpMk id="7" creationId="{FF744348-23FF-987B-389B-8E6A659CF200}"/>
          </ac:grpSpMkLst>
        </pc:grpChg>
        <pc:picChg chg="add mod ord modCrop">
          <ac:chgData name="Kevin Duffy" userId="749290342806f439" providerId="LiveId" clId="{74A1FF51-87A5-469F-8366-3DACBB220210}" dt="2023-11-01T12:53:31.546" v="8999" actId="164"/>
          <ac:picMkLst>
            <pc:docMk/>
            <pc:sldMk cId="1181501082" sldId="488"/>
            <ac:picMk id="2" creationId="{B6B3272A-6B2E-6417-0E89-FF6D0A9D8C47}"/>
          </ac:picMkLst>
        </pc:picChg>
        <pc:picChg chg="add mod">
          <ac:chgData name="Kevin Duffy" userId="749290342806f439" providerId="LiveId" clId="{74A1FF51-87A5-469F-8366-3DACBB220210}" dt="2023-11-01T12:53:37.477" v="9000" actId="164"/>
          <ac:picMkLst>
            <pc:docMk/>
            <pc:sldMk cId="1181501082" sldId="488"/>
            <ac:picMk id="3" creationId="{67C58A13-750A-F581-8FF7-7353365A0164}"/>
          </ac:picMkLst>
        </pc:picChg>
        <pc:picChg chg="add mod modCrop">
          <ac:chgData name="Kevin Duffy" userId="749290342806f439" providerId="LiveId" clId="{74A1FF51-87A5-469F-8366-3DACBB220210}" dt="2023-11-01T12:53:12.486" v="8987" actId="164"/>
          <ac:picMkLst>
            <pc:docMk/>
            <pc:sldMk cId="1181501082" sldId="488"/>
            <ac:picMk id="4" creationId="{1B22D517-63BE-AB99-0C35-F905F0747E71}"/>
          </ac:picMkLst>
        </pc:picChg>
        <pc:picChg chg="add del mod">
          <ac:chgData name="Kevin Duffy" userId="749290342806f439" providerId="LiveId" clId="{74A1FF51-87A5-469F-8366-3DACBB220210}" dt="2023-10-31T20:14:02.307" v="6770" actId="478"/>
          <ac:picMkLst>
            <pc:docMk/>
            <pc:sldMk cId="1181501082" sldId="488"/>
            <ac:picMk id="5" creationId="{7BF0F14E-33D2-7C62-C052-8F379232C257}"/>
          </ac:picMkLst>
        </pc:picChg>
        <pc:picChg chg="add del mod">
          <ac:chgData name="Kevin Duffy" userId="749290342806f439" providerId="LiveId" clId="{74A1FF51-87A5-469F-8366-3DACBB220210}" dt="2023-10-31T20:17:00.323" v="6805" actId="478"/>
          <ac:picMkLst>
            <pc:docMk/>
            <pc:sldMk cId="1181501082" sldId="488"/>
            <ac:picMk id="7" creationId="{1D88AD52-A098-445A-5BAC-4E962D523685}"/>
          </ac:picMkLst>
        </pc:picChg>
        <pc:picChg chg="add mod modCrop">
          <ac:chgData name="Kevin Duffy" userId="749290342806f439" providerId="LiveId" clId="{74A1FF51-87A5-469F-8366-3DACBB220210}" dt="2023-11-01T12:53:37.477" v="9000" actId="164"/>
          <ac:picMkLst>
            <pc:docMk/>
            <pc:sldMk cId="1181501082" sldId="488"/>
            <ac:picMk id="11" creationId="{22B4BDB8-4EFB-3B8B-2317-AA540BDDF1F7}"/>
          </ac:picMkLst>
        </pc:picChg>
        <pc:picChg chg="add mod modCrop">
          <ac:chgData name="Kevin Duffy" userId="749290342806f439" providerId="LiveId" clId="{74A1FF51-87A5-469F-8366-3DACBB220210}" dt="2023-11-01T12:53:12.486" v="8987" actId="164"/>
          <ac:picMkLst>
            <pc:docMk/>
            <pc:sldMk cId="1181501082" sldId="488"/>
            <ac:picMk id="12" creationId="{7E79A6BB-5279-9754-6638-E7C666567A1A}"/>
          </ac:picMkLst>
        </pc:picChg>
        <pc:picChg chg="add del mod modCrop">
          <ac:chgData name="Kevin Duffy" userId="749290342806f439" providerId="LiveId" clId="{74A1FF51-87A5-469F-8366-3DACBB220210}" dt="2023-11-01T12:51:25.809" v="8954" actId="478"/>
          <ac:picMkLst>
            <pc:docMk/>
            <pc:sldMk cId="1181501082" sldId="488"/>
            <ac:picMk id="13" creationId="{9FE98226-C336-EC72-5A89-D44FDE2DEEAA}"/>
          </ac:picMkLst>
        </pc:picChg>
        <pc:picChg chg="add del mod modCrop">
          <ac:chgData name="Kevin Duffy" userId="749290342806f439" providerId="LiveId" clId="{74A1FF51-87A5-469F-8366-3DACBB220210}" dt="2023-11-01T12:51:39.122" v="8957" actId="478"/>
          <ac:picMkLst>
            <pc:docMk/>
            <pc:sldMk cId="1181501082" sldId="488"/>
            <ac:picMk id="14" creationId="{9A8C720F-96F4-96E8-66F2-9656E224BFC3}"/>
          </ac:picMkLst>
        </pc:picChg>
        <pc:picChg chg="add mod modCrop">
          <ac:chgData name="Kevin Duffy" userId="749290342806f439" providerId="LiveId" clId="{74A1FF51-87A5-469F-8366-3DACBB220210}" dt="2023-11-01T12:52:12.673" v="8967" actId="1038"/>
          <ac:picMkLst>
            <pc:docMk/>
            <pc:sldMk cId="1181501082" sldId="488"/>
            <ac:picMk id="15" creationId="{636B9B2D-ED99-098C-41DD-EED9B88AAD5E}"/>
          </ac:picMkLst>
        </pc:picChg>
        <pc:cxnChg chg="add mod">
          <ac:chgData name="Kevin Duffy" userId="749290342806f439" providerId="LiveId" clId="{74A1FF51-87A5-469F-8366-3DACBB220210}" dt="2023-11-01T12:52:16.304" v="8970" actId="1038"/>
          <ac:cxnSpMkLst>
            <pc:docMk/>
            <pc:sldMk cId="1181501082" sldId="488"/>
            <ac:cxnSpMk id="17" creationId="{4BC79D02-BDC5-0001-01E1-2F8C457C68CC}"/>
          </ac:cxnSpMkLst>
        </pc:cxnChg>
        <pc:cxnChg chg="add mod">
          <ac:chgData name="Kevin Duffy" userId="749290342806f439" providerId="LiveId" clId="{74A1FF51-87A5-469F-8366-3DACBB220210}" dt="2023-11-01T12:52:15.273" v="8968" actId="1076"/>
          <ac:cxnSpMkLst>
            <pc:docMk/>
            <pc:sldMk cId="1181501082" sldId="488"/>
            <ac:cxnSpMk id="18" creationId="{36993F10-BB1D-3890-6C72-46F85A4780AB}"/>
          </ac:cxnSpMkLst>
        </pc:cxnChg>
      </pc:sldChg>
      <pc:sldChg chg="addSp delSp modSp new mod delAnim modAnim">
        <pc:chgData name="Kevin Duffy" userId="749290342806f439" providerId="LiveId" clId="{74A1FF51-87A5-469F-8366-3DACBB220210}" dt="2023-10-31T20:21:40.350" v="6961" actId="478"/>
        <pc:sldMkLst>
          <pc:docMk/>
          <pc:sldMk cId="2827171896" sldId="489"/>
        </pc:sldMkLst>
        <pc:spChg chg="del">
          <ac:chgData name="Kevin Duffy" userId="749290342806f439" providerId="LiveId" clId="{74A1FF51-87A5-469F-8366-3DACBB220210}" dt="2023-10-31T19:10:46.709" v="6260" actId="478"/>
          <ac:spMkLst>
            <pc:docMk/>
            <pc:sldMk cId="2827171896" sldId="489"/>
            <ac:spMk id="2" creationId="{317EAC54-142A-7BBD-E47B-0EFAF3CD7F75}"/>
          </ac:spMkLst>
        </pc:spChg>
        <pc:spChg chg="del">
          <ac:chgData name="Kevin Duffy" userId="749290342806f439" providerId="LiveId" clId="{74A1FF51-87A5-469F-8366-3DACBB220210}" dt="2023-10-31T19:10:47.926" v="6261" actId="478"/>
          <ac:spMkLst>
            <pc:docMk/>
            <pc:sldMk cId="2827171896" sldId="489"/>
            <ac:spMk id="3" creationId="{2A65A8B4-BD7B-06D4-47B2-33A6F3D4A7A0}"/>
          </ac:spMkLst>
        </pc:spChg>
        <pc:spChg chg="add mod">
          <ac:chgData name="Kevin Duffy" userId="749290342806f439" providerId="LiveId" clId="{74A1FF51-87A5-469F-8366-3DACBB220210}" dt="2023-10-31T19:35:03.302" v="6436" actId="14861"/>
          <ac:spMkLst>
            <pc:docMk/>
            <pc:sldMk cId="2827171896" sldId="489"/>
            <ac:spMk id="41" creationId="{5FB5CA5A-6739-E67F-9836-23649B95F821}"/>
          </ac:spMkLst>
        </pc:spChg>
        <pc:spChg chg="add mod">
          <ac:chgData name="Kevin Duffy" userId="749290342806f439" providerId="LiveId" clId="{74A1FF51-87A5-469F-8366-3DACBB220210}" dt="2023-10-31T19:35:05.980" v="6438" actId="1076"/>
          <ac:spMkLst>
            <pc:docMk/>
            <pc:sldMk cId="2827171896" sldId="489"/>
            <ac:spMk id="42" creationId="{1CA492B9-27FD-663B-4C55-25E92EC93512}"/>
          </ac:spMkLst>
        </pc:spChg>
        <pc:spChg chg="add del mod">
          <ac:chgData name="Kevin Duffy" userId="749290342806f439" providerId="LiveId" clId="{74A1FF51-87A5-469F-8366-3DACBB220210}" dt="2023-10-31T20:11:47.632" v="6767" actId="478"/>
          <ac:spMkLst>
            <pc:docMk/>
            <pc:sldMk cId="2827171896" sldId="489"/>
            <ac:spMk id="43" creationId="{25C6B925-362F-B4FF-F95C-F53A035BEDC5}"/>
          </ac:spMkLst>
        </pc:spChg>
        <pc:spChg chg="add del mod">
          <ac:chgData name="Kevin Duffy" userId="749290342806f439" providerId="LiveId" clId="{74A1FF51-87A5-469F-8366-3DACBB220210}" dt="2023-10-31T20:21:40.350" v="6961" actId="478"/>
          <ac:spMkLst>
            <pc:docMk/>
            <pc:sldMk cId="2827171896" sldId="489"/>
            <ac:spMk id="44" creationId="{88C6EC9A-FFC3-9D75-DAAF-095130A031C1}"/>
          </ac:spMkLst>
        </pc:spChg>
        <pc:picChg chg="add del mod">
          <ac:chgData name="Kevin Duffy" userId="749290342806f439" providerId="LiveId" clId="{74A1FF51-87A5-469F-8366-3DACBB220210}" dt="2023-10-31T19:12:42.805" v="6268" actId="478"/>
          <ac:picMkLst>
            <pc:docMk/>
            <pc:sldMk cId="2827171896" sldId="489"/>
            <ac:picMk id="5" creationId="{643A2ABD-E52B-89BC-E3E5-C4A2EFB01C61}"/>
          </ac:picMkLst>
        </pc:picChg>
        <pc:picChg chg="add del">
          <ac:chgData name="Kevin Duffy" userId="749290342806f439" providerId="LiveId" clId="{74A1FF51-87A5-469F-8366-3DACBB220210}" dt="2023-10-31T19:12:43.815" v="6270" actId="22"/>
          <ac:picMkLst>
            <pc:docMk/>
            <pc:sldMk cId="2827171896" sldId="489"/>
            <ac:picMk id="7" creationId="{5172A4E8-E8DF-9CBA-6E73-E1354999CB58}"/>
          </ac:picMkLst>
        </pc:picChg>
        <pc:picChg chg="add del mod">
          <ac:chgData name="Kevin Duffy" userId="749290342806f439" providerId="LiveId" clId="{74A1FF51-87A5-469F-8366-3DACBB220210}" dt="2023-10-31T19:21:02.920" v="6310" actId="478"/>
          <ac:picMkLst>
            <pc:docMk/>
            <pc:sldMk cId="2827171896" sldId="489"/>
            <ac:picMk id="9" creationId="{45EBFE49-F503-53C6-97AB-73756A5DF3A5}"/>
          </ac:picMkLst>
        </pc:picChg>
        <pc:picChg chg="add del mod">
          <ac:chgData name="Kevin Duffy" userId="749290342806f439" providerId="LiveId" clId="{74A1FF51-87A5-469F-8366-3DACBB220210}" dt="2023-10-31T19:18:38.728" v="6286" actId="478"/>
          <ac:picMkLst>
            <pc:docMk/>
            <pc:sldMk cId="2827171896" sldId="489"/>
            <ac:picMk id="11" creationId="{96071955-0A92-9E77-A105-8EAE8F3E44FD}"/>
          </ac:picMkLst>
        </pc:picChg>
        <pc:picChg chg="add del mod">
          <ac:chgData name="Kevin Duffy" userId="749290342806f439" providerId="LiveId" clId="{74A1FF51-87A5-469F-8366-3DACBB220210}" dt="2023-10-31T19:21:03.416" v="6311" actId="478"/>
          <ac:picMkLst>
            <pc:docMk/>
            <pc:sldMk cId="2827171896" sldId="489"/>
            <ac:picMk id="13" creationId="{51C02DFB-1596-0342-AE83-7531839D6F27}"/>
          </ac:picMkLst>
        </pc:picChg>
        <pc:picChg chg="add del mod">
          <ac:chgData name="Kevin Duffy" userId="749290342806f439" providerId="LiveId" clId="{74A1FF51-87A5-469F-8366-3DACBB220210}" dt="2023-10-31T19:21:23.885" v="6318" actId="478"/>
          <ac:picMkLst>
            <pc:docMk/>
            <pc:sldMk cId="2827171896" sldId="489"/>
            <ac:picMk id="15" creationId="{24DA9633-92FA-C042-A37C-02E81CAC63E6}"/>
          </ac:picMkLst>
        </pc:picChg>
        <pc:picChg chg="add del mod">
          <ac:chgData name="Kevin Duffy" userId="749290342806f439" providerId="LiveId" clId="{74A1FF51-87A5-469F-8366-3DACBB220210}" dt="2023-10-31T19:21:23.497" v="6317" actId="478"/>
          <ac:picMkLst>
            <pc:docMk/>
            <pc:sldMk cId="2827171896" sldId="489"/>
            <ac:picMk id="17" creationId="{B6A98A25-4601-89C6-563A-A8E70E135E5D}"/>
          </ac:picMkLst>
        </pc:picChg>
        <pc:picChg chg="add del mod">
          <ac:chgData name="Kevin Duffy" userId="749290342806f439" providerId="LiveId" clId="{74A1FF51-87A5-469F-8366-3DACBB220210}" dt="2023-10-31T19:22:17.560" v="6333" actId="478"/>
          <ac:picMkLst>
            <pc:docMk/>
            <pc:sldMk cId="2827171896" sldId="489"/>
            <ac:picMk id="19" creationId="{36F532D3-54C0-2D13-E46A-B5B4816DD015}"/>
          </ac:picMkLst>
        </pc:picChg>
        <pc:picChg chg="add del mod">
          <ac:chgData name="Kevin Duffy" userId="749290342806f439" providerId="LiveId" clId="{74A1FF51-87A5-469F-8366-3DACBB220210}" dt="2023-10-31T19:22:17.128" v="6332" actId="478"/>
          <ac:picMkLst>
            <pc:docMk/>
            <pc:sldMk cId="2827171896" sldId="489"/>
            <ac:picMk id="21" creationId="{A764FD82-59AE-BA7D-8CAB-F78219385125}"/>
          </ac:picMkLst>
        </pc:picChg>
        <pc:picChg chg="add del mod modCrop">
          <ac:chgData name="Kevin Duffy" userId="749290342806f439" providerId="LiveId" clId="{74A1FF51-87A5-469F-8366-3DACBB220210}" dt="2023-10-31T19:21:58.537" v="6328" actId="478"/>
          <ac:picMkLst>
            <pc:docMk/>
            <pc:sldMk cId="2827171896" sldId="489"/>
            <ac:picMk id="22" creationId="{48C571D4-72E8-21E5-2A96-2601676487B6}"/>
          </ac:picMkLst>
        </pc:picChg>
        <pc:picChg chg="add del mod">
          <ac:chgData name="Kevin Duffy" userId="749290342806f439" providerId="LiveId" clId="{74A1FF51-87A5-469F-8366-3DACBB220210}" dt="2023-10-31T19:33:36.971" v="6412" actId="478"/>
          <ac:picMkLst>
            <pc:docMk/>
            <pc:sldMk cId="2827171896" sldId="489"/>
            <ac:picMk id="24" creationId="{D615F484-F118-D4DA-08EF-B7226A716E57}"/>
          </ac:picMkLst>
        </pc:picChg>
        <pc:picChg chg="add del mod">
          <ac:chgData name="Kevin Duffy" userId="749290342806f439" providerId="LiveId" clId="{74A1FF51-87A5-469F-8366-3DACBB220210}" dt="2023-10-31T19:33:37.437" v="6413" actId="478"/>
          <ac:picMkLst>
            <pc:docMk/>
            <pc:sldMk cId="2827171896" sldId="489"/>
            <ac:picMk id="26" creationId="{1FB35005-148A-78F1-03A1-F260770963A1}"/>
          </ac:picMkLst>
        </pc:picChg>
        <pc:picChg chg="add del mod modCrop">
          <ac:chgData name="Kevin Duffy" userId="749290342806f439" providerId="LiveId" clId="{74A1FF51-87A5-469F-8366-3DACBB220210}" dt="2023-10-31T19:30:36.154" v="6389" actId="478"/>
          <ac:picMkLst>
            <pc:docMk/>
            <pc:sldMk cId="2827171896" sldId="489"/>
            <ac:picMk id="28" creationId="{F99A84CF-2B77-ABF8-D11E-B3A0F91BD0BE}"/>
          </ac:picMkLst>
        </pc:picChg>
        <pc:picChg chg="add mod">
          <ac:chgData name="Kevin Duffy" userId="749290342806f439" providerId="LiveId" clId="{74A1FF51-87A5-469F-8366-3DACBB220210}" dt="2023-10-31T19:30:57.068" v="6399" actId="1076"/>
          <ac:picMkLst>
            <pc:docMk/>
            <pc:sldMk cId="2827171896" sldId="489"/>
            <ac:picMk id="29" creationId="{79961CD1-1008-5692-5091-BF251AC1B73F}"/>
          </ac:picMkLst>
        </pc:picChg>
        <pc:picChg chg="add mod">
          <ac:chgData name="Kevin Duffy" userId="749290342806f439" providerId="LiveId" clId="{74A1FF51-87A5-469F-8366-3DACBB220210}" dt="2023-10-31T19:30:58.718" v="6400" actId="1076"/>
          <ac:picMkLst>
            <pc:docMk/>
            <pc:sldMk cId="2827171896" sldId="489"/>
            <ac:picMk id="30" creationId="{F501AB9F-48BA-AEC5-8A38-47C449259B2C}"/>
          </ac:picMkLst>
        </pc:picChg>
        <pc:picChg chg="add del mod">
          <ac:chgData name="Kevin Duffy" userId="749290342806f439" providerId="LiveId" clId="{74A1FF51-87A5-469F-8366-3DACBB220210}" dt="2023-10-31T19:33:58.730" v="6416" actId="478"/>
          <ac:picMkLst>
            <pc:docMk/>
            <pc:sldMk cId="2827171896" sldId="489"/>
            <ac:picMk id="32" creationId="{14F34C39-5B64-2DDA-4641-64967ECC4C1B}"/>
          </ac:picMkLst>
        </pc:picChg>
        <pc:picChg chg="add del mod">
          <ac:chgData name="Kevin Duffy" userId="749290342806f439" providerId="LiveId" clId="{74A1FF51-87A5-469F-8366-3DACBB220210}" dt="2023-10-31T19:33:36.971" v="6412" actId="478"/>
          <ac:picMkLst>
            <pc:docMk/>
            <pc:sldMk cId="2827171896" sldId="489"/>
            <ac:picMk id="34" creationId="{E1F280D0-BB51-E780-A227-13A4216D3EB7}"/>
          </ac:picMkLst>
        </pc:picChg>
        <pc:picChg chg="add mod">
          <ac:chgData name="Kevin Duffy" userId="749290342806f439" providerId="LiveId" clId="{74A1FF51-87A5-469F-8366-3DACBB220210}" dt="2023-10-31T19:34:12.885" v="6423" actId="1076"/>
          <ac:picMkLst>
            <pc:docMk/>
            <pc:sldMk cId="2827171896" sldId="489"/>
            <ac:picMk id="36" creationId="{B69C1B31-3876-7534-C000-B9929B5B3B05}"/>
          </ac:picMkLst>
        </pc:picChg>
        <pc:picChg chg="add mod">
          <ac:chgData name="Kevin Duffy" userId="749290342806f439" providerId="LiveId" clId="{74A1FF51-87A5-469F-8366-3DACBB220210}" dt="2023-10-31T19:35:34.942" v="6446" actId="1076"/>
          <ac:picMkLst>
            <pc:docMk/>
            <pc:sldMk cId="2827171896" sldId="489"/>
            <ac:picMk id="38" creationId="{3D87AB36-35A2-3FE6-1FB3-FF3A6BB2C9CE}"/>
          </ac:picMkLst>
        </pc:picChg>
        <pc:picChg chg="add mod">
          <ac:chgData name="Kevin Duffy" userId="749290342806f439" providerId="LiveId" clId="{74A1FF51-87A5-469F-8366-3DACBB220210}" dt="2023-10-31T19:37:32.943" v="6454" actId="14826"/>
          <ac:picMkLst>
            <pc:docMk/>
            <pc:sldMk cId="2827171896" sldId="489"/>
            <ac:picMk id="40" creationId="{A1EDEC67-9308-45D4-CC1C-B2DF50EEBFB3}"/>
          </ac:picMkLst>
        </pc:picChg>
      </pc:sldChg>
      <pc:sldChg chg="addSp delSp modSp new del mod">
        <pc:chgData name="Kevin Duffy" userId="749290342806f439" providerId="LiveId" clId="{74A1FF51-87A5-469F-8366-3DACBB220210}" dt="2023-10-31T19:10:28.473" v="6257" actId="47"/>
        <pc:sldMkLst>
          <pc:docMk/>
          <pc:sldMk cId="4204351775" sldId="489"/>
        </pc:sldMkLst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7" creationId="{C7C8B2B6-A02F-C780-76CB-FD18839914E4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9" creationId="{AE463012-D599-771A-5B93-52241F79E563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0" creationId="{3E2A6D5B-8381-98FA-B03A-C3EDBA7C18C6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1" creationId="{5AF579CB-5347-177F-1B3E-6F7E2E36CFC9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2" creationId="{8F332673-42AE-E339-8796-D35C1C926F5C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3" creationId="{6228CF46-91CA-B89B-A8FE-09032C6F7302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4" creationId="{ED9F10A4-ADE7-DB70-4AC2-A256E66EDF26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7" creationId="{291860ED-6706-7B66-0C94-6A8003BFCCA3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8" creationId="{FF0EF44C-24E0-7CF0-EFA1-DBD64B8A5EE5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20" creationId="{61FE39BB-2B71-EEE3-D00F-9BD9A808C794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22" creationId="{8E53D4F8-9C54-C1E3-268E-48E32514C538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23" creationId="{3B8D966B-54B2-80D1-B102-25197FFBE92F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25" creationId="{AAC4D44A-8FA1-2B17-6787-CCA7E4AF5235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27" creationId="{A0BFCB74-D471-5D9D-2A2E-7D468D13A257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28" creationId="{5CE92F34-19B7-6AF0-11EC-FDEC1AAABB4A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30" creationId="{02CCDF6D-386D-AF9C-213B-5C56B6A3CCDA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32" creationId="{3D3CD0AD-9BFB-0A45-F27B-64EB84736A83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33" creationId="{22762DBD-5649-9951-D2F7-3F3514C1575D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35" creationId="{393AB4E3-D8CA-9E19-6C7D-7D16B78837B2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37" creationId="{DFB0553E-7D95-F4BD-C20F-3A99A6871AA4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38" creationId="{9B92FA67-0B94-BB00-E5FC-477734E93D4F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40" creationId="{2C54DA14-9803-EC34-6EBC-B71319500049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42" creationId="{79F460E0-904D-C798-3A86-7F8FBA2B632E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43" creationId="{B9269C78-1369-6EA9-762D-DC396A9DF29A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45" creationId="{D9AD0F6D-BDC3-539F-46DA-5CFBEBDD9D3F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47" creationId="{6FB34AAF-081F-B12F-8DD4-3DBA54AAD723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48" creationId="{736199BD-80F1-D09B-FE38-0241634121E8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50" creationId="{E8058A00-518C-B0A5-C311-97263C9426A6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51" creationId="{B295AA51-57A4-6AC5-88C1-C20482292796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52" creationId="{A14E3235-1AC1-AC2C-CED5-9A324970F1E7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53" creationId="{6003E065-F382-C478-6B10-BD7F29FE853E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54" creationId="{55730159-ED25-F793-EEB2-61AAB5C6161B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55" creationId="{90C0B588-5EBE-80EE-23BC-0F14B87179C1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56" creationId="{3BE6FB16-09CB-2EAF-6F77-0C03D56C5AF2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57" creationId="{B255525B-A115-906D-3CC9-85E9493BFDC1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58" creationId="{1BA45F68-4E19-87EC-5D36-6E5C30BEA4BD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59" creationId="{661B47AC-ADBB-F18F-5F89-DAB4451B9611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60" creationId="{8FF84AAB-91FF-7155-6AFE-BFDA87DB5ED9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61" creationId="{E3900747-49F8-5784-1FE2-43A0D8C13F04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62" creationId="{DB34E69C-314D-7F7C-175A-159EE9758F90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63" creationId="{E6446899-4FD1-641D-EC59-01C8AD1B91E3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64" creationId="{C258A5AB-D74F-0901-240A-961EC08E3D07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65" creationId="{50D1ABE3-EFB5-4780-744D-690F2E068C74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66" creationId="{CD433060-9417-CDA4-F5C5-ECBFA7A41614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67" creationId="{C86F88CB-1E13-230F-E8FD-3C8812B4CBA3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68" creationId="{904D6FE5-04F0-6457-FBC7-921A557D30EF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69" creationId="{C798353E-3116-7621-A3FA-3F10241E2AF7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70" creationId="{51371355-E2E4-8F0A-1A20-79F7A142FF38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71" creationId="{2568C23C-DC62-1E86-F235-C8BF28489964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72" creationId="{1C120946-3E7B-9200-473C-B83E2CF7ADD3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73" creationId="{D7A05957-F169-0904-7874-D496069F677A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74" creationId="{A4E8DDDB-25F3-A4AD-1C39-950CAB415B03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75" creationId="{C66B2D6C-C65A-300E-5B80-A01C3D306415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76" creationId="{6733B0A1-2778-6836-50E7-EE810FBA915A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77" creationId="{EFD8621B-0375-EA2D-6296-EA44BFC5FDE3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78" creationId="{5E78A3E9-613D-EE19-3A1C-6D5215353B19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79" creationId="{09D6EDC2-539E-9E80-92BD-8CC30B0A6C64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80" creationId="{EBFC38B3-5E08-C6D5-CD4F-EBC09599570A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81" creationId="{030145C3-4887-9E3C-353A-38332953A5A5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82" creationId="{610125A6-1E33-BCE7-F6B3-70145B54862A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83" creationId="{A58B9CBA-1553-3025-AD83-991D18FBC025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84" creationId="{D3F27A8A-FA7E-7845-D4CE-5481FA0A4B87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85" creationId="{D0F5DE2C-87EE-6B29-ED40-DF10FF2EC979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86" creationId="{871AFB6F-B9D0-AAA1-4B3B-EA05E725769E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87" creationId="{A0B29CEA-7CAE-3548-FC8D-57A0BB7D71BA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88" creationId="{B20E6965-C4D9-8B0A-8784-50232A012F18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91" creationId="{51E2E358-26C0-EBCD-6211-05761A4C3E63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92" creationId="{D28CB090-D021-B446-82EB-A2A114078335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94" creationId="{B4778967-F94B-8588-0451-2CA7AED88AB8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95" creationId="{1415AE5C-CFE2-2382-FC5B-80DADF26F569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97" creationId="{4A2E311D-1D16-C166-8D31-43A0780150E6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99" creationId="{832B8273-0B2C-4DE2-37AE-01ECC7ADC59F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00" creationId="{905F55E5-C0AE-3B8D-24DE-B2891D563A96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02" creationId="{ACEC7074-0848-C788-A483-8ED9E4AA8AF4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04" creationId="{01FD45C0-27B8-E8BC-C42C-3B980EF923F9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05" creationId="{F1234EAB-49BC-830A-F41E-6A8CE70EE4E6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07" creationId="{EA84A541-B137-51A9-7F8F-7836E15C6187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09" creationId="{EB0296B0-A714-43B2-7671-1D804A3286A8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10" creationId="{74420DF8-F2DC-0F1C-62D4-D05EB94E55EC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12" creationId="{DBD110F2-D6BF-56EC-6AE7-969AF7C99E68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13" creationId="{965994E2-A7FC-AC32-0E79-767A5B654604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14" creationId="{A5B236B9-6E7E-D973-C000-26843304AA48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15" creationId="{E626D47B-5A16-C7F0-45AE-E828C1E0DBBA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16" creationId="{2947A472-02C3-A5F4-CA40-48C0FCA34ACE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17" creationId="{558D86A6-0BC8-608B-5748-68477E7A15A6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18" creationId="{710C824F-3E0D-B65C-4A31-A5380E6EA340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19" creationId="{7B797EA9-C367-48E7-B537-A9B6D8B23048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20" creationId="{ACD2135A-1968-5C40-54A3-2015B9AF2FE6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21" creationId="{01E189F1-7920-0CE6-F0F6-6D3C18B146FC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22" creationId="{958C116B-8601-71CF-7368-6CBA5D277C47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23" creationId="{EDA46D19-3012-756F-70C7-6CD54B03BF59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24" creationId="{5A2CB471-1B81-ECBE-1E5B-1BFA3265F3E9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25" creationId="{7D1E4D21-3E97-3C74-FEEF-ECD28D847C77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26" creationId="{FC0B3242-CD0F-1819-AF1F-5ACA1BB3BAD4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27" creationId="{80B417FB-5268-3676-0788-0AFF5238F7E7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28" creationId="{9BB85E7B-4A7B-9632-FFC8-ACF3E90C3E6E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29" creationId="{4D7EC308-0649-DD68-036F-EA413485F248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30" creationId="{0BF66C03-FE4F-3638-42D7-43312D841F25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31" creationId="{3877FB97-BC8D-3E07-C0FB-600C89DA0CC2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32" creationId="{401A5088-4810-D47F-997F-1C72C3D93839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33" creationId="{731EFFBB-3B9A-3CAD-5A82-D26450F6BF5B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34" creationId="{574D94AE-8998-CDC2-B8E0-4424ED3FBF7A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35" creationId="{FC30DBC2-EDE7-1BD6-CD6C-C125C9842506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36" creationId="{C6CCDB0F-4F26-8B19-2E09-603E4906B09F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37" creationId="{330E10A6-4882-6A89-A00B-041648E1D3F1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38" creationId="{EDD0F2F2-5200-7D79-193E-B2F7539843A7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39" creationId="{8109B34D-8D8B-FA3A-9F0E-1E7316400610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40" creationId="{64DA968B-847D-458E-CACE-D84561BDEFB2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41" creationId="{0D705B15-DDAC-E98C-D010-48B043B14331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43" creationId="{61FB6EC1-82AD-0E25-9DD4-E4906E5E27BB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44" creationId="{008F3D75-93AE-4E51-410B-74C79B68CD41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45" creationId="{C59F4F7E-28DE-2432-78F4-53C2750D89FD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46" creationId="{5D6856C5-343C-830E-E898-578ECEF3C4F3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47" creationId="{6A0D6ADC-B3DE-B833-CE3E-AD5320D87F11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48" creationId="{F32A2011-44B2-6C6C-6BCD-E3E1E5FB69A4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49" creationId="{4F4C7EF1-5380-EF59-B401-87B73DCD2560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51" creationId="{3B597AD3-0DA2-A87F-8C86-634E568E72CB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52" creationId="{0036E8E5-1CDF-41CE-64CF-EBE64964CFEE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53" creationId="{591C0190-A6FA-CDCE-ECD1-4028979D4F70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54" creationId="{20C63F45-53BC-0DCD-ED3E-83D36B6ABA43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55" creationId="{6FCD64A6-6FE4-BFAD-780B-6C241D7E6243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56" creationId="{CAA06898-E38D-CC75-1BD2-A2DE0EAF28C6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57" creationId="{6396635B-451A-966A-415D-68A82AAB32F8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59" creationId="{B71B063B-5961-E0B1-9727-8D12FC09749F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60" creationId="{03F3451B-ABD0-9878-4478-8328F81825C0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61" creationId="{C1CD295A-9B5C-C147-6AF7-E178E2D683FE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62" creationId="{DF1309D9-3BD1-BD65-87C1-E5C7FB00ADDD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63" creationId="{DECBD402-B8AB-2479-6F71-C6958606DAEB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64" creationId="{60998C30-8FDE-292C-54F5-656EF9C8E5AD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65" creationId="{02707F2A-F2C5-A640-C92D-62D4DD05BA0D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67" creationId="{2F2B65D0-DF6D-DC56-089F-AF90AECEF855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68" creationId="{FBEDCE7C-B822-EF97-C6B5-09B19FACD940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69" creationId="{316A13A3-42BB-E998-92E8-8A2B8227A72D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70" creationId="{4B704885-1488-77FE-A9CA-1F97374139F1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71" creationId="{5CE495B4-64E3-6B8D-36C5-B69FF05E2434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72" creationId="{0BC6210E-4E40-53EA-0E4D-B837CC86C133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73" creationId="{FB813204-AD2A-D031-2875-965534FF9AC4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74" creationId="{892FD1A2-5064-B67D-FC27-91FADD278389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75" creationId="{92F84FC2-65EE-4E47-FCB4-01B24F33D0C1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76" creationId="{564DB808-516A-253E-FB35-F42BF499B8EF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77" creationId="{8E0439D3-57C8-8AB9-7CBB-F80199175A75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78" creationId="{D255A7FE-21AF-2C64-5D26-8A6D031DD5DC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79" creationId="{E31DA9E9-9E31-14C4-11DE-A4EC0AC16D89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80" creationId="{4984CC5F-504E-76F3-AED1-C3E6A767BFFD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81" creationId="{4FD146E9-441E-6497-8EBE-B92B31A42F42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82" creationId="{83A13417-117C-AB0F-D2B8-88E65AC722EE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83" creationId="{0D568321-EEC8-7303-1B95-393A6322A0E4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84" creationId="{060DE3DC-12CD-D612-C2C2-1B4C775A9B37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85" creationId="{3B798F5F-0F3A-112F-D224-2BC802229D90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87" creationId="{6CC30AB6-7F7C-FA41-DCF0-06CFC822D743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88" creationId="{20A38C69-0A2C-867E-326D-E58319A8CA0D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89" creationId="{B6090B0A-AB13-9322-7A1D-1C1D0CB60C8B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90" creationId="{D1186C74-CDC3-B32A-48DE-91080A0ED82B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91" creationId="{055EF324-D056-01AE-82AE-F306C23491CB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92" creationId="{5BF35E66-B1D2-A59C-E887-BD6340791245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93" creationId="{7E7E11A4-C9CF-7214-3AF6-218358BC475A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94" creationId="{C6F9AA1C-DC26-9C5B-4BBA-B6ED3F60DC82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95" creationId="{D70E2D75-118C-4240-E8A5-C80DEEA2AA22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96" creationId="{B81CE38A-3527-2B23-C562-4055BA778598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97" creationId="{75CD5E75-1049-728C-B271-7BF26B731E50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98" creationId="{7D0AA447-4BA4-0D97-45C9-FBD8C6971E7A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199" creationId="{2E6F4AB4-94F7-C117-4F4B-692A736B74FE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200" creationId="{2D548ACE-B3F6-8075-0AE7-AA888C3BCEBC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201" creationId="{75772897-9F3A-7CAA-607C-011A9F0FC627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202" creationId="{22F088A6-DA3B-ACDD-2876-28F845EA0F79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203" creationId="{AC18C638-53C8-5593-5BF5-62A7857603C8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204" creationId="{2A0E40D0-6EDE-0579-FA75-C0471E186046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205" creationId="{466F0689-A90D-B925-67CF-C15C0C8DAD9B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207" creationId="{6F279F2D-81A1-2A7D-A60E-321F978D1A4F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208" creationId="{73198141-D7AE-1932-5B96-3EB25CEE87C5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209" creationId="{0FE0B533-F985-B76B-1494-6B1F74B75E65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210" creationId="{52AB35F3-6ED6-CA39-E7C5-7721337941E0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211" creationId="{5D86CF1C-BA9B-87A6-96B4-B9517080535D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212" creationId="{73F1D368-B126-01E5-8AF5-F5365F196CBD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213" creationId="{B5422188-FEE9-5875-B2E9-5C92B7254BDE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214" creationId="{92786DC5-65B3-8AFF-DAC1-2F94AE4A6BCD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215" creationId="{8CEE1033-946E-4BD3-AF05-4C237479AD93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216" creationId="{04895A17-8AE5-7098-5474-181E9773728E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217" creationId="{0DA01F87-31DA-DB78-7B4B-D0EC25D6C85E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218" creationId="{6CEC91AA-C771-29C2-6B11-CB0DEAC2705B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219" creationId="{0398E1AA-AEDD-3F70-2C3C-4BBAD4FC4802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220" creationId="{0CD8488D-8F52-9042-F949-C6559BE2716A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221" creationId="{A99E5CDD-B0E4-1D24-E69C-AB8D4B8DC3DD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222" creationId="{93273A1A-F381-3980-1858-B16B9E5163FE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223" creationId="{D2E63083-CE1A-3AA7-1F55-5AF54D880047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224" creationId="{C21399F4-F579-133A-6167-E967644CD3F6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225" creationId="{3FEE665E-D8F6-E6C3-9073-43BE012C796E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226" creationId="{D92E0B27-F452-AC9A-6ADC-33F9F4054550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227" creationId="{3F3D4CA4-9041-E307-1B03-EE05A27EB24A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228" creationId="{DD1CF4C8-8294-DD69-AFB3-BED4C4CBE466}"/>
          </ac:spMkLst>
        </pc:spChg>
        <pc:spChg chg="mod">
          <ac:chgData name="Kevin Duffy" userId="749290342806f439" providerId="LiveId" clId="{74A1FF51-87A5-469F-8366-3DACBB220210}" dt="2023-10-31T19:10:11.377" v="6248" actId="27803"/>
          <ac:spMkLst>
            <pc:docMk/>
            <pc:sldMk cId="4204351775" sldId="489"/>
            <ac:spMk id="229" creationId="{BC23EC4F-87E1-1DC0-B47E-E80742F7100B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231" creationId="{14456237-E031-BD0F-64F3-D891185E8477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233" creationId="{B2DCB14C-8B73-78CF-426A-3E8A36E2FBF2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234" creationId="{04B9FF25-482F-B965-3567-4EEDDD290F8F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235" creationId="{5B05D061-6298-BF4C-7096-D9FAB4E307BA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236" creationId="{8DB38A82-7C67-D548-9D34-7FB840CF9C3F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237" creationId="{6F020F5D-F533-AA23-354C-50BAF7A55E06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238" creationId="{8799AA35-DB13-82CB-206A-57F3BEEC94DF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241" creationId="{6F263541-9B7C-34E4-152C-A35A3EFEB055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242" creationId="{B2EFBDB9-10D0-8653-EB0E-5759FBCE8AAE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244" creationId="{D2627C18-DFEE-380D-ADBE-43DE05FB18AC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246" creationId="{E19F0FDC-7094-3052-D6CB-DF484B0DA9E5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247" creationId="{BD045FC2-7979-6031-B98B-2DF22977F3BA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249" creationId="{A90AE5E0-FB3E-3BEA-AB08-80CAF12F4367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251" creationId="{BEBAAD98-D13E-4E73-C199-97AD216C70DD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252" creationId="{9AF765DA-7842-4031-957A-C7DF4233EE4C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254" creationId="{A28005A9-F0C4-6491-50B3-A167530E5F15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256" creationId="{050CD360-093B-3C99-92AA-A97C430EACBC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257" creationId="{942CA95E-184E-C9B7-8052-1B7B03682DD1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259" creationId="{BCF2487C-EB08-AD4A-8BB2-BF539A5B791B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261" creationId="{FDC860EB-0639-B6F8-8751-62E688351314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262" creationId="{6A9F6C18-D346-B456-9830-5F8185A73765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264" creationId="{24318892-2CA9-8EFA-922F-DCFEEAB1E132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266" creationId="{E570E95F-9E88-A979-CF96-4D75A7A31AFE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267" creationId="{1B51805F-862E-0D0B-C978-0132EBD54111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269" creationId="{C7AE5D16-C312-0425-BF7D-275451159B48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271" creationId="{4BF11EE9-BCD0-4D91-22AC-129EA44A8C9E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272" creationId="{4CC5D919-FFC4-420F-CA92-FAC164C541F1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274" creationId="{BDACA1EE-1399-0D57-AC08-3680A6009116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275" creationId="{953F6E8A-54DB-58D3-38E4-A485EDBB3B06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276" creationId="{DEDD531F-0B0C-5031-C8E6-F30F95DDD35D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277" creationId="{FDD25D69-B93E-F80A-48AC-B01730CEBFDA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278" creationId="{C1AAF25C-062C-B39B-519B-3507C9818283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279" creationId="{8F743157-7CE8-296D-07B8-215E880161A4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280" creationId="{3B31D737-86EF-16AD-004E-053277A1E533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281" creationId="{EB5FF63A-C00C-6427-A2A8-251BB73E572E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282" creationId="{A5FB816C-01E6-5D53-054B-A6E8F0AC04CD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283" creationId="{25D6B9F7-9D17-BFD2-5630-2EE3EFF14942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284" creationId="{6AFAB869-FE8D-52C8-E7EF-282E70F5C910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285" creationId="{79649385-C168-E32F-E1F6-317807CC2FD6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286" creationId="{B5FB30BD-3FFB-41D2-1687-C9E756F28084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287" creationId="{58AFC662-0CCA-8CD2-F1D3-C3590B36B3CC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288" creationId="{F96142CA-5D8A-A4C3-8BF7-C3CA96D0737B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289" creationId="{BF9A2049-9119-63BC-1257-4AD973AB1022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290" creationId="{E5B7B959-8DCF-6494-9A11-F08E1B43B5F3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291" creationId="{EEC7F319-2855-9AE3-7C44-3FC2E844412C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292" creationId="{E3A39485-2F11-1A1D-A97C-E0CC32317D65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293" creationId="{E1161D75-7C7C-CBF1-18E5-E46742BAC1AD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294" creationId="{1C8D467A-AC6F-7FC7-AE7E-CB33AFC0A6A4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295" creationId="{C297AD59-FFF0-7316-23EC-D4C56EE67448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296" creationId="{1E74DE47-A54A-AD7B-CA76-34F3A2168145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297" creationId="{EEDC7568-9A8A-4C54-1BDC-1E4FC7C03040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298" creationId="{FA230421-3E17-33CA-F645-8F3966358598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299" creationId="{E6A1CCF7-3784-1549-F876-4CAE493D72E8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00" creationId="{9DD2DD2B-2CF7-1A8B-5E0D-1365FB6D9E00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01" creationId="{9210B1DF-22FD-8064-7433-F3AD588CFD7C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02" creationId="{C1FF256E-C235-3F57-498A-BFF186CEB73A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03" creationId="{8FDFF2F6-F69C-1B6C-FD4B-04D7CFB2769F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04" creationId="{903EA077-DDA5-4832-3228-61EFF21AEFCE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05" creationId="{8E1D7D6A-8D2C-A9E9-1FDF-5BAC22F91156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06" creationId="{7B9D98F1-9FB8-6AC7-B189-D591F98204D2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07" creationId="{7D70A99F-3D16-ADDC-8449-281CAF5FCCAF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08" creationId="{D7D2B775-B770-274B-B2A1-8B278BAC3E7C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09" creationId="{B5B218F6-5CDD-287E-6D62-E1398CC4164B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10" creationId="{AD4705CA-AEC4-1EE3-8DD6-835EAA79662B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11" creationId="{48F3EAA8-EF7C-CE18-6A39-1F87BD83036C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12" creationId="{EAB9C2D7-5AF2-5ED3-B1FF-31BFB05FDAB6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15" creationId="{5D8A5BC2-C30B-026F-5233-34B9783A87EB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16" creationId="{C272F26E-C0C9-5CEF-42E7-603E7B4C68DA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18" creationId="{36FB45AF-3EA9-EB9A-9067-232A3F856B64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19" creationId="{6D1F50CD-AED4-5EAA-0F9A-0CAF5BC7060F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21" creationId="{3F087C60-BD87-84C8-55A9-8C16711DFAF1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23" creationId="{34F0F5CA-E0F8-C637-2FC9-07FCA45B8E98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24" creationId="{E1582569-78D9-9859-26C9-CCBE391A5163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26" creationId="{EEC2C407-850D-4777-61E7-E8F67044C595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28" creationId="{AD81738E-8FB6-A0D8-D1BB-3E30ED8C1429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29" creationId="{725250F5-CD46-9912-5E4C-EE7DA4B17613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31" creationId="{C45ECD60-09D7-3359-1EFF-3A91CEB40803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33" creationId="{26DCD467-0032-27E3-267C-AD60D534224D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34" creationId="{492B49CB-5384-4FEF-2CA6-940187BB87A1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36" creationId="{5B2A5A2E-6E67-D28A-9E5F-D61A79293ED6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37" creationId="{F6FB4983-4DBD-5973-EC77-80E3F2F78F91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38" creationId="{EAC95C8A-BFBD-6D73-9243-F7343590612F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39" creationId="{AF47775B-EAB4-33F3-167D-1EB19653005D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40" creationId="{8210250F-4C55-E895-686D-F4EB6DA3001C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41" creationId="{C32FE383-B52C-6C3B-FC85-E1688D63F459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42" creationId="{FB169BEB-5F82-AC1D-41AA-6AAEE11DDF94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43" creationId="{F7BCFCFE-3F9D-CE47-E7F6-E3C86EBA6A06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44" creationId="{DD9E1742-C056-9CAD-F854-3210933B0778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45" creationId="{D969AB24-1975-95C0-D6E3-95E9E08AE106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46" creationId="{1248DCC2-D7E9-5D4E-CE66-6C04E99488B1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47" creationId="{35B29AA9-4FD0-9343-2E35-0F13AFE78C9C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48" creationId="{564042F7-F14B-83FE-8C68-0F908E0299E2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49" creationId="{C60F53A9-EBD9-5853-F91C-B358731CF376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50" creationId="{9C91F235-6E3F-E0D8-7CF3-6F31A338185D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51" creationId="{668EEBDC-A92F-CEF1-81A5-D418FBA6D195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52" creationId="{4D2D55C7-5467-CC2A-03AA-4F03CEC6EC36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53" creationId="{DE722275-6F2F-564F-DC5C-479D7047CFCB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54" creationId="{C9CC6E1B-A02F-DBC3-E4D7-1EC704287120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55" creationId="{BBF1C3F0-5F38-7079-383B-3896783CF87D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56" creationId="{0A353BC3-DF32-E4A0-7816-8AD1D5A43174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57" creationId="{42E2B5A2-2C77-4D4C-46ED-93DEFF2C6C1F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58" creationId="{F5FBF605-BA1F-9B5C-9D83-BAD50DC64F97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59" creationId="{4FCC8D56-DD8F-0174-8FB4-407C42C3FE43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60" creationId="{41D585E0-4F6C-D543-F2AD-DE24081C9188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61" creationId="{64F1CF5A-DB2F-B282-64A8-61130DE9B6C6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62" creationId="{CCD395AB-42A4-ECE2-6B58-E8A39CE847EB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63" creationId="{1159E511-3F01-8956-26F9-316A54390C5B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64" creationId="{449A4C4E-F090-6CB5-5282-570336A90BAE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65" creationId="{71938BE1-0239-0CD9-026B-6FF5355D5B39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67" creationId="{362C996B-608B-8889-25B1-FB25F06454C7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68" creationId="{00AB293C-32C3-044D-4E62-A57A9DD73782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69" creationId="{3BCF368C-8F5E-49A8-E70F-BE5DC4A021AD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70" creationId="{D3AD2B78-3461-591E-EC24-8EAB93F2F904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71" creationId="{316C0632-E0F5-7858-DDD5-C19829CE9F59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72" creationId="{C51A8563-65B0-F249-0951-B4235F0629D4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73" creationId="{D852BF94-0CB5-4A28-999E-FBE5D553092B}"/>
          </ac:spMkLst>
        </pc:spChg>
        <pc:spChg chg="mod">
          <ac:chgData name="Kevin Duffy" userId="749290342806f439" providerId="LiveId" clId="{74A1FF51-87A5-469F-8366-3DACBB220210}" dt="2023-10-31T19:10:23.547" v="6252" actId="14100"/>
          <ac:spMkLst>
            <pc:docMk/>
            <pc:sldMk cId="4204351775" sldId="489"/>
            <ac:spMk id="375" creationId="{B97B0446-9E28-9634-5705-EC15AEA8FEA1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76" creationId="{E8075B41-FD1A-A2EA-9D94-254782E38ACC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77" creationId="{ED735AA1-336E-21DA-8616-6713B1186430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78" creationId="{74BEF07B-6CB5-C33E-60F6-244834FB6106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79" creationId="{2A433AAE-1F57-BF60-6337-FEA9761B099F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80" creationId="{51171E12-FACC-62DE-5BB9-27704A4A272D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81" creationId="{59D541E1-8E74-E062-8855-8C7750427908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83" creationId="{C98CAF9D-BCA0-4F50-0860-CD1E9446359D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84" creationId="{8813E31D-D8D3-9AA0-F507-DB4694960D4B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85" creationId="{D57B2054-69F2-9287-92D9-99FB0CD0D0F7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86" creationId="{22B3D918-4D01-041C-4F93-CD034B80FDE0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87" creationId="{43063921-B724-A641-789C-36B7C8AB04CD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88" creationId="{89E5F0E2-F47C-4D00-ECF1-21A30C50E7AD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89" creationId="{DBEFEE44-0905-3DAB-EDDA-7ED22A123BE7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91" creationId="{4A8DCC48-9328-428D-C189-C52C2C02E088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92" creationId="{4D4D517C-7B76-445B-026A-594070111918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93" creationId="{372D5A3D-ED1A-803F-6A48-DE3463008601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94" creationId="{8BAAF458-D27D-39B4-C701-72F427877461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95" creationId="{0B2AC167-BEBA-43F5-A5A9-9128F730D325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96" creationId="{0AF9D4FB-FA81-2E65-1F4F-167ADFDC5E1E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97" creationId="{A7B4717D-F7D9-F4D7-BF1F-84AA4E0175C3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98" creationId="{373DE669-B003-E702-42C5-405EE11D21D3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399" creationId="{256C56D9-1135-91F8-336E-C2CC7E6045F2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400" creationId="{5B386267-3E91-FB1C-BD94-715FF4BA97DA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401" creationId="{162C09A7-7A38-72B7-DBF6-DDD00302075C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402" creationId="{45238D64-015C-47D7-993F-E00EAFA31FCD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403" creationId="{E3686B38-1BC4-1A4D-B6D5-6C3E1FB3F1E5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404" creationId="{8BE51112-2F38-84C0-1D40-80B79D104B47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405" creationId="{4989EB3A-F69B-0132-46D7-636E215449F1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406" creationId="{E1F48791-E74C-2AC7-1E35-E6EC0DA2E688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407" creationId="{5CDD0029-DD2F-F75B-8B49-A1738D6B4EE7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408" creationId="{1A274F12-4838-B5E9-1BA9-009B0E61E564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409" creationId="{2DC931BB-46A2-61C5-DA75-490CCE3C4DE1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411" creationId="{5978BAAD-ADD9-A553-F49A-60D0E5B0C510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412" creationId="{90B5B2ED-4336-71EF-8D10-92CB55662CB4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413" creationId="{DAAE1516-9917-388D-B16C-29F6250B8FFC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414" creationId="{97A56CD0-8747-D377-F2F8-23D4684E0C4D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415" creationId="{F3760C84-2C33-CDF8-FB08-CB137118593F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416" creationId="{4DF82F06-C332-D470-2EC1-CD74B7C3BA3F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417" creationId="{A7FC3AE7-0C26-62D7-BDE0-59E8A9D8DE91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418" creationId="{119AD132-9964-9364-4DD8-C51A65DCDDE6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419" creationId="{4C676616-833C-772C-517C-E7FCFE72966C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420" creationId="{A2B4EEF7-9B9C-7D16-4AA9-C85ABFAE7466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421" creationId="{FA9E358C-F456-2566-1392-6EC3D67798BA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422" creationId="{C652B3E2-EADC-375D-DF8F-B753513CD445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423" creationId="{7546D98F-0EF9-6A2C-5408-518370A2246E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424" creationId="{70DE4EBC-89A5-DB52-DA04-4AAD320B9BD8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425" creationId="{2D574A7B-5ECE-5485-6D2A-069186F04EDC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426" creationId="{1FB1B5BC-319E-8439-DA8C-0A27DF41F273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427" creationId="{789505FD-880F-65CC-C06A-0C5DE2215765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428" creationId="{A6F5B8F3-4F84-B8D1-7976-0559F2D2954D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429" creationId="{28C239C7-16E4-3FAB-9E49-841901FCE5CB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431" creationId="{470EDF09-8B06-9406-D4F1-15C6088FAEBD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432" creationId="{7420CE19-8069-5FEE-62C0-E7BA0F1BE6D0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433" creationId="{434DF670-CA02-4B50-AECE-6C85B8E43EB7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434" creationId="{51C2D267-1E45-BFB1-253F-8D3B565BAC1C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435" creationId="{46416259-17CC-CB2D-3E22-CB1C3933FEF2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436" creationId="{1C420556-93C0-E7F5-2BE3-BBF588EFA003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437" creationId="{01B63086-7BD9-3905-C54E-1B4BAA4FAEA2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438" creationId="{BB6C8169-8757-826E-DB96-521F589AB1E3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439" creationId="{58D04596-4CA1-6D52-CAA6-3A2CE9C016FB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440" creationId="{764CD13C-4988-F1C0-6D2E-C7473466D705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441" creationId="{A0D381E7-EFD0-5B9E-CA7A-C9F7C495BE52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442" creationId="{03D05145-C3D4-B12A-50EE-61FEBA3C0895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443" creationId="{437FD81D-54C7-F236-2DAE-B123BABEC44B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444" creationId="{1A7E4E05-1EC1-C020-61D3-25DFAB69D700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445" creationId="{62C98248-4244-AD2C-8C69-D6FB5B07878B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446" creationId="{84B1B89A-19A3-DEF1-E9B2-6FDB9B1136E6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447" creationId="{CF0C695D-5C6C-AD45-0F2E-0AA2AE86575C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448" creationId="{D85D00CB-3C9C-1447-6EC2-3B7BFC87B19D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449" creationId="{582EBF90-BBA0-64D6-1C18-E2E12131B349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450" creationId="{5672FA9A-7896-04E0-7604-D9B0F597C434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451" creationId="{414E48F5-D0C9-B590-78ED-D444B1DB3E13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452" creationId="{B19180AF-311E-AB2D-D32D-B044390C5119}"/>
          </ac:spMkLst>
        </pc:spChg>
        <pc:spChg chg="mod">
          <ac:chgData name="Kevin Duffy" userId="749290342806f439" providerId="LiveId" clId="{74A1FF51-87A5-469F-8366-3DACBB220210}" dt="2023-10-31T19:10:18.436" v="6250" actId="27803"/>
          <ac:spMkLst>
            <pc:docMk/>
            <pc:sldMk cId="4204351775" sldId="489"/>
            <ac:spMk id="453" creationId="{2BEFA0E3-6FF9-4CDC-0287-402CD598AEA3}"/>
          </ac:spMkLst>
        </pc:spChg>
        <pc:grpChg chg="mod">
          <ac:chgData name="Kevin Duffy" userId="749290342806f439" providerId="LiveId" clId="{74A1FF51-87A5-469F-8366-3DACBB220210}" dt="2023-10-31T19:10:11.377" v="6248" actId="27803"/>
          <ac:grpSpMkLst>
            <pc:docMk/>
            <pc:sldMk cId="4204351775" sldId="489"/>
            <ac:grpSpMk id="6" creationId="{4C0D016A-F931-2518-0C8A-B3B3D4A08CD7}"/>
          </ac:grpSpMkLst>
        </pc:grpChg>
        <pc:grpChg chg="mod">
          <ac:chgData name="Kevin Duffy" userId="749290342806f439" providerId="LiveId" clId="{74A1FF51-87A5-469F-8366-3DACBB220210}" dt="2023-10-31T19:10:11.377" v="6248" actId="27803"/>
          <ac:grpSpMkLst>
            <pc:docMk/>
            <pc:sldMk cId="4204351775" sldId="489"/>
            <ac:grpSpMk id="8" creationId="{51541E08-059B-F5F5-C956-075F646F6124}"/>
          </ac:grpSpMkLst>
        </pc:grpChg>
        <pc:grpChg chg="mod">
          <ac:chgData name="Kevin Duffy" userId="749290342806f439" providerId="LiveId" clId="{74A1FF51-87A5-469F-8366-3DACBB220210}" dt="2023-10-31T19:10:11.377" v="6248" actId="27803"/>
          <ac:grpSpMkLst>
            <pc:docMk/>
            <pc:sldMk cId="4204351775" sldId="489"/>
            <ac:grpSpMk id="15" creationId="{99CF242A-991C-152E-3484-B8A94F4C68E6}"/>
          </ac:grpSpMkLst>
        </pc:grpChg>
        <pc:grpChg chg="mod">
          <ac:chgData name="Kevin Duffy" userId="749290342806f439" providerId="LiveId" clId="{74A1FF51-87A5-469F-8366-3DACBB220210}" dt="2023-10-31T19:10:11.377" v="6248" actId="27803"/>
          <ac:grpSpMkLst>
            <pc:docMk/>
            <pc:sldMk cId="4204351775" sldId="489"/>
            <ac:grpSpMk id="16" creationId="{E6E23C2C-32A0-E228-B6C9-63A60EB5B959}"/>
          </ac:grpSpMkLst>
        </pc:grpChg>
        <pc:grpChg chg="mod">
          <ac:chgData name="Kevin Duffy" userId="749290342806f439" providerId="LiveId" clId="{74A1FF51-87A5-469F-8366-3DACBB220210}" dt="2023-10-31T19:10:11.377" v="6248" actId="27803"/>
          <ac:grpSpMkLst>
            <pc:docMk/>
            <pc:sldMk cId="4204351775" sldId="489"/>
            <ac:grpSpMk id="19" creationId="{565D1162-B988-340F-012C-56CC8BFCCACB}"/>
          </ac:grpSpMkLst>
        </pc:grpChg>
        <pc:grpChg chg="mod">
          <ac:chgData name="Kevin Duffy" userId="749290342806f439" providerId="LiveId" clId="{74A1FF51-87A5-469F-8366-3DACBB220210}" dt="2023-10-31T19:10:11.377" v="6248" actId="27803"/>
          <ac:grpSpMkLst>
            <pc:docMk/>
            <pc:sldMk cId="4204351775" sldId="489"/>
            <ac:grpSpMk id="21" creationId="{AE409221-5424-FA9C-21FE-6267C54B604D}"/>
          </ac:grpSpMkLst>
        </pc:grpChg>
        <pc:grpChg chg="mod">
          <ac:chgData name="Kevin Duffy" userId="749290342806f439" providerId="LiveId" clId="{74A1FF51-87A5-469F-8366-3DACBB220210}" dt="2023-10-31T19:10:11.377" v="6248" actId="27803"/>
          <ac:grpSpMkLst>
            <pc:docMk/>
            <pc:sldMk cId="4204351775" sldId="489"/>
            <ac:grpSpMk id="24" creationId="{BA4E22FB-621A-C446-8DAD-B5A6EB944388}"/>
          </ac:grpSpMkLst>
        </pc:grpChg>
        <pc:grpChg chg="mod">
          <ac:chgData name="Kevin Duffy" userId="749290342806f439" providerId="LiveId" clId="{74A1FF51-87A5-469F-8366-3DACBB220210}" dt="2023-10-31T19:10:11.377" v="6248" actId="27803"/>
          <ac:grpSpMkLst>
            <pc:docMk/>
            <pc:sldMk cId="4204351775" sldId="489"/>
            <ac:grpSpMk id="26" creationId="{BFE48589-0038-BE60-4121-2BC357DF6F70}"/>
          </ac:grpSpMkLst>
        </pc:grpChg>
        <pc:grpChg chg="mod">
          <ac:chgData name="Kevin Duffy" userId="749290342806f439" providerId="LiveId" clId="{74A1FF51-87A5-469F-8366-3DACBB220210}" dt="2023-10-31T19:10:11.377" v="6248" actId="27803"/>
          <ac:grpSpMkLst>
            <pc:docMk/>
            <pc:sldMk cId="4204351775" sldId="489"/>
            <ac:grpSpMk id="29" creationId="{F7B5FFBE-21DF-66AB-DAA6-3EFCFAE033D8}"/>
          </ac:grpSpMkLst>
        </pc:grpChg>
        <pc:grpChg chg="mod">
          <ac:chgData name="Kevin Duffy" userId="749290342806f439" providerId="LiveId" clId="{74A1FF51-87A5-469F-8366-3DACBB220210}" dt="2023-10-31T19:10:11.377" v="6248" actId="27803"/>
          <ac:grpSpMkLst>
            <pc:docMk/>
            <pc:sldMk cId="4204351775" sldId="489"/>
            <ac:grpSpMk id="31" creationId="{0E9C8012-ACA1-8E62-2737-11FC904C3370}"/>
          </ac:grpSpMkLst>
        </pc:grpChg>
        <pc:grpChg chg="mod">
          <ac:chgData name="Kevin Duffy" userId="749290342806f439" providerId="LiveId" clId="{74A1FF51-87A5-469F-8366-3DACBB220210}" dt="2023-10-31T19:10:11.377" v="6248" actId="27803"/>
          <ac:grpSpMkLst>
            <pc:docMk/>
            <pc:sldMk cId="4204351775" sldId="489"/>
            <ac:grpSpMk id="34" creationId="{A8CB9252-76FA-F1AD-AA09-09AFE6613934}"/>
          </ac:grpSpMkLst>
        </pc:grpChg>
        <pc:grpChg chg="mod">
          <ac:chgData name="Kevin Duffy" userId="749290342806f439" providerId="LiveId" clId="{74A1FF51-87A5-469F-8366-3DACBB220210}" dt="2023-10-31T19:10:11.377" v="6248" actId="27803"/>
          <ac:grpSpMkLst>
            <pc:docMk/>
            <pc:sldMk cId="4204351775" sldId="489"/>
            <ac:grpSpMk id="36" creationId="{25FEF914-F421-DEE7-9D80-88B6CECC9F0D}"/>
          </ac:grpSpMkLst>
        </pc:grpChg>
        <pc:grpChg chg="mod">
          <ac:chgData name="Kevin Duffy" userId="749290342806f439" providerId="LiveId" clId="{74A1FF51-87A5-469F-8366-3DACBB220210}" dt="2023-10-31T19:10:11.377" v="6248" actId="27803"/>
          <ac:grpSpMkLst>
            <pc:docMk/>
            <pc:sldMk cId="4204351775" sldId="489"/>
            <ac:grpSpMk id="39" creationId="{AFFE0D48-D07C-0AE7-843F-907BA2EB1829}"/>
          </ac:grpSpMkLst>
        </pc:grpChg>
        <pc:grpChg chg="mod">
          <ac:chgData name="Kevin Duffy" userId="749290342806f439" providerId="LiveId" clId="{74A1FF51-87A5-469F-8366-3DACBB220210}" dt="2023-10-31T19:10:11.377" v="6248" actId="27803"/>
          <ac:grpSpMkLst>
            <pc:docMk/>
            <pc:sldMk cId="4204351775" sldId="489"/>
            <ac:grpSpMk id="41" creationId="{EC7513D7-7471-F508-9148-4179B2E34E10}"/>
          </ac:grpSpMkLst>
        </pc:grpChg>
        <pc:grpChg chg="mod">
          <ac:chgData name="Kevin Duffy" userId="749290342806f439" providerId="LiveId" clId="{74A1FF51-87A5-469F-8366-3DACBB220210}" dt="2023-10-31T19:10:11.377" v="6248" actId="27803"/>
          <ac:grpSpMkLst>
            <pc:docMk/>
            <pc:sldMk cId="4204351775" sldId="489"/>
            <ac:grpSpMk id="44" creationId="{AA7B543A-66FF-8E4C-EF5A-C32FF3DA79A2}"/>
          </ac:grpSpMkLst>
        </pc:grpChg>
        <pc:grpChg chg="mod">
          <ac:chgData name="Kevin Duffy" userId="749290342806f439" providerId="LiveId" clId="{74A1FF51-87A5-469F-8366-3DACBB220210}" dt="2023-10-31T19:10:11.377" v="6248" actId="27803"/>
          <ac:grpSpMkLst>
            <pc:docMk/>
            <pc:sldMk cId="4204351775" sldId="489"/>
            <ac:grpSpMk id="46" creationId="{DFE8E880-6038-B4DC-0635-358879362BB3}"/>
          </ac:grpSpMkLst>
        </pc:grpChg>
        <pc:grpChg chg="mod">
          <ac:chgData name="Kevin Duffy" userId="749290342806f439" providerId="LiveId" clId="{74A1FF51-87A5-469F-8366-3DACBB220210}" dt="2023-10-31T19:10:11.377" v="6248" actId="27803"/>
          <ac:grpSpMkLst>
            <pc:docMk/>
            <pc:sldMk cId="4204351775" sldId="489"/>
            <ac:grpSpMk id="49" creationId="{5B24C6AC-6121-3CDE-3530-06555029D871}"/>
          </ac:grpSpMkLst>
        </pc:grpChg>
        <pc:grpChg chg="mod">
          <ac:chgData name="Kevin Duffy" userId="749290342806f439" providerId="LiveId" clId="{74A1FF51-87A5-469F-8366-3DACBB220210}" dt="2023-10-31T19:10:11.377" v="6248" actId="27803"/>
          <ac:grpSpMkLst>
            <pc:docMk/>
            <pc:sldMk cId="4204351775" sldId="489"/>
            <ac:grpSpMk id="89" creationId="{6854943A-99F9-3D25-DA3E-D9D0CCEF5073}"/>
          </ac:grpSpMkLst>
        </pc:grpChg>
        <pc:grpChg chg="mod">
          <ac:chgData name="Kevin Duffy" userId="749290342806f439" providerId="LiveId" clId="{74A1FF51-87A5-469F-8366-3DACBB220210}" dt="2023-10-31T19:10:11.377" v="6248" actId="27803"/>
          <ac:grpSpMkLst>
            <pc:docMk/>
            <pc:sldMk cId="4204351775" sldId="489"/>
            <ac:grpSpMk id="90" creationId="{C1C72095-A52F-E850-79C9-026ADB2AF5AA}"/>
          </ac:grpSpMkLst>
        </pc:grpChg>
        <pc:grpChg chg="mod">
          <ac:chgData name="Kevin Duffy" userId="749290342806f439" providerId="LiveId" clId="{74A1FF51-87A5-469F-8366-3DACBB220210}" dt="2023-10-31T19:10:11.377" v="6248" actId="27803"/>
          <ac:grpSpMkLst>
            <pc:docMk/>
            <pc:sldMk cId="4204351775" sldId="489"/>
            <ac:grpSpMk id="93" creationId="{DB315885-5EBF-4F02-8A8A-C179D2AECC27}"/>
          </ac:grpSpMkLst>
        </pc:grpChg>
        <pc:grpChg chg="mod">
          <ac:chgData name="Kevin Duffy" userId="749290342806f439" providerId="LiveId" clId="{74A1FF51-87A5-469F-8366-3DACBB220210}" dt="2023-10-31T19:10:11.377" v="6248" actId="27803"/>
          <ac:grpSpMkLst>
            <pc:docMk/>
            <pc:sldMk cId="4204351775" sldId="489"/>
            <ac:grpSpMk id="96" creationId="{DB383F26-BF7F-B8A4-ABA7-4500143EAE24}"/>
          </ac:grpSpMkLst>
        </pc:grpChg>
        <pc:grpChg chg="mod">
          <ac:chgData name="Kevin Duffy" userId="749290342806f439" providerId="LiveId" clId="{74A1FF51-87A5-469F-8366-3DACBB220210}" dt="2023-10-31T19:10:11.377" v="6248" actId="27803"/>
          <ac:grpSpMkLst>
            <pc:docMk/>
            <pc:sldMk cId="4204351775" sldId="489"/>
            <ac:grpSpMk id="98" creationId="{98DFE600-C386-5F0D-4EDD-C45F49EB7236}"/>
          </ac:grpSpMkLst>
        </pc:grpChg>
        <pc:grpChg chg="mod">
          <ac:chgData name="Kevin Duffy" userId="749290342806f439" providerId="LiveId" clId="{74A1FF51-87A5-469F-8366-3DACBB220210}" dt="2023-10-31T19:10:11.377" v="6248" actId="27803"/>
          <ac:grpSpMkLst>
            <pc:docMk/>
            <pc:sldMk cId="4204351775" sldId="489"/>
            <ac:grpSpMk id="101" creationId="{A0A70EA6-FE3F-CFA6-0A0C-7C19E2065730}"/>
          </ac:grpSpMkLst>
        </pc:grpChg>
        <pc:grpChg chg="mod">
          <ac:chgData name="Kevin Duffy" userId="749290342806f439" providerId="LiveId" clId="{74A1FF51-87A5-469F-8366-3DACBB220210}" dt="2023-10-31T19:10:11.377" v="6248" actId="27803"/>
          <ac:grpSpMkLst>
            <pc:docMk/>
            <pc:sldMk cId="4204351775" sldId="489"/>
            <ac:grpSpMk id="103" creationId="{EEC60FE8-9D8F-739A-2769-D94A651CAC17}"/>
          </ac:grpSpMkLst>
        </pc:grpChg>
        <pc:grpChg chg="mod">
          <ac:chgData name="Kevin Duffy" userId="749290342806f439" providerId="LiveId" clId="{74A1FF51-87A5-469F-8366-3DACBB220210}" dt="2023-10-31T19:10:11.377" v="6248" actId="27803"/>
          <ac:grpSpMkLst>
            <pc:docMk/>
            <pc:sldMk cId="4204351775" sldId="489"/>
            <ac:grpSpMk id="106" creationId="{618103E6-54B3-0CF4-75F6-9AE6F858C824}"/>
          </ac:grpSpMkLst>
        </pc:grpChg>
        <pc:grpChg chg="mod">
          <ac:chgData name="Kevin Duffy" userId="749290342806f439" providerId="LiveId" clId="{74A1FF51-87A5-469F-8366-3DACBB220210}" dt="2023-10-31T19:10:11.377" v="6248" actId="27803"/>
          <ac:grpSpMkLst>
            <pc:docMk/>
            <pc:sldMk cId="4204351775" sldId="489"/>
            <ac:grpSpMk id="108" creationId="{C6EE995B-CC9A-6424-F72C-EB874E36DF0D}"/>
          </ac:grpSpMkLst>
        </pc:grpChg>
        <pc:grpChg chg="mod">
          <ac:chgData name="Kevin Duffy" userId="749290342806f439" providerId="LiveId" clId="{74A1FF51-87A5-469F-8366-3DACBB220210}" dt="2023-10-31T19:10:11.377" v="6248" actId="27803"/>
          <ac:grpSpMkLst>
            <pc:docMk/>
            <pc:sldMk cId="4204351775" sldId="489"/>
            <ac:grpSpMk id="111" creationId="{FA519B65-5F8D-F6C6-B6E5-18B85FE71188}"/>
          </ac:grpSpMkLst>
        </pc:grpChg>
        <pc:grpChg chg="mod">
          <ac:chgData name="Kevin Duffy" userId="749290342806f439" providerId="LiveId" clId="{74A1FF51-87A5-469F-8366-3DACBB220210}" dt="2023-10-31T19:10:11.377" v="6248" actId="27803"/>
          <ac:grpSpMkLst>
            <pc:docMk/>
            <pc:sldMk cId="4204351775" sldId="489"/>
            <ac:grpSpMk id="142" creationId="{3C21CB70-5630-2F0D-3A09-06E6A92E6A7E}"/>
          </ac:grpSpMkLst>
        </pc:grpChg>
        <pc:grpChg chg="mod">
          <ac:chgData name="Kevin Duffy" userId="749290342806f439" providerId="LiveId" clId="{74A1FF51-87A5-469F-8366-3DACBB220210}" dt="2023-10-31T19:10:11.377" v="6248" actId="27803"/>
          <ac:grpSpMkLst>
            <pc:docMk/>
            <pc:sldMk cId="4204351775" sldId="489"/>
            <ac:grpSpMk id="150" creationId="{2E9DF16A-BFD3-DBF9-480C-14BD37F8AF05}"/>
          </ac:grpSpMkLst>
        </pc:grpChg>
        <pc:grpChg chg="mod">
          <ac:chgData name="Kevin Duffy" userId="749290342806f439" providerId="LiveId" clId="{74A1FF51-87A5-469F-8366-3DACBB220210}" dt="2023-10-31T19:10:11.377" v="6248" actId="27803"/>
          <ac:grpSpMkLst>
            <pc:docMk/>
            <pc:sldMk cId="4204351775" sldId="489"/>
            <ac:grpSpMk id="158" creationId="{1B99DCAA-F248-24BD-46C4-57DCD7BCD25F}"/>
          </ac:grpSpMkLst>
        </pc:grpChg>
        <pc:grpChg chg="mod">
          <ac:chgData name="Kevin Duffy" userId="749290342806f439" providerId="LiveId" clId="{74A1FF51-87A5-469F-8366-3DACBB220210}" dt="2023-10-31T19:10:11.377" v="6248" actId="27803"/>
          <ac:grpSpMkLst>
            <pc:docMk/>
            <pc:sldMk cId="4204351775" sldId="489"/>
            <ac:grpSpMk id="166" creationId="{E4C0AEED-8A6D-89C5-3532-8C81A3C6E126}"/>
          </ac:grpSpMkLst>
        </pc:grpChg>
        <pc:grpChg chg="mod">
          <ac:chgData name="Kevin Duffy" userId="749290342806f439" providerId="LiveId" clId="{74A1FF51-87A5-469F-8366-3DACBB220210}" dt="2023-10-31T19:10:11.377" v="6248" actId="27803"/>
          <ac:grpSpMkLst>
            <pc:docMk/>
            <pc:sldMk cId="4204351775" sldId="489"/>
            <ac:grpSpMk id="186" creationId="{C8FC2129-033D-438D-A384-3BE973B908EC}"/>
          </ac:grpSpMkLst>
        </pc:grpChg>
        <pc:grpChg chg="mod">
          <ac:chgData name="Kevin Duffy" userId="749290342806f439" providerId="LiveId" clId="{74A1FF51-87A5-469F-8366-3DACBB220210}" dt="2023-10-31T19:10:11.377" v="6248" actId="27803"/>
          <ac:grpSpMkLst>
            <pc:docMk/>
            <pc:sldMk cId="4204351775" sldId="489"/>
            <ac:grpSpMk id="206" creationId="{85546C32-D27E-81DF-A6D3-ABBB7CE05CEE}"/>
          </ac:grpSpMkLst>
        </pc:grpChg>
        <pc:grpChg chg="mod">
          <ac:chgData name="Kevin Duffy" userId="749290342806f439" providerId="LiveId" clId="{74A1FF51-87A5-469F-8366-3DACBB220210}" dt="2023-10-31T19:10:18.436" v="6250" actId="27803"/>
          <ac:grpSpMkLst>
            <pc:docMk/>
            <pc:sldMk cId="4204351775" sldId="489"/>
            <ac:grpSpMk id="230" creationId="{D9D535FD-1D24-1A07-B7E5-FCF3DD52E8C1}"/>
          </ac:grpSpMkLst>
        </pc:grpChg>
        <pc:grpChg chg="mod">
          <ac:chgData name="Kevin Duffy" userId="749290342806f439" providerId="LiveId" clId="{74A1FF51-87A5-469F-8366-3DACBB220210}" dt="2023-10-31T19:10:18.436" v="6250" actId="27803"/>
          <ac:grpSpMkLst>
            <pc:docMk/>
            <pc:sldMk cId="4204351775" sldId="489"/>
            <ac:grpSpMk id="232" creationId="{DF802B0E-CDB8-890E-2914-FDC71FF11D70}"/>
          </ac:grpSpMkLst>
        </pc:grpChg>
        <pc:grpChg chg="mod">
          <ac:chgData name="Kevin Duffy" userId="749290342806f439" providerId="LiveId" clId="{74A1FF51-87A5-469F-8366-3DACBB220210}" dt="2023-10-31T19:10:18.436" v="6250" actId="27803"/>
          <ac:grpSpMkLst>
            <pc:docMk/>
            <pc:sldMk cId="4204351775" sldId="489"/>
            <ac:grpSpMk id="239" creationId="{AFA71222-A511-91F3-560D-5730E2ACDC41}"/>
          </ac:grpSpMkLst>
        </pc:grpChg>
        <pc:grpChg chg="mod">
          <ac:chgData name="Kevin Duffy" userId="749290342806f439" providerId="LiveId" clId="{74A1FF51-87A5-469F-8366-3DACBB220210}" dt="2023-10-31T19:10:18.436" v="6250" actId="27803"/>
          <ac:grpSpMkLst>
            <pc:docMk/>
            <pc:sldMk cId="4204351775" sldId="489"/>
            <ac:grpSpMk id="240" creationId="{DB447FB6-D35C-1676-CD1B-8CED7AB48AC3}"/>
          </ac:grpSpMkLst>
        </pc:grpChg>
        <pc:grpChg chg="mod">
          <ac:chgData name="Kevin Duffy" userId="749290342806f439" providerId="LiveId" clId="{74A1FF51-87A5-469F-8366-3DACBB220210}" dt="2023-10-31T19:10:18.436" v="6250" actId="27803"/>
          <ac:grpSpMkLst>
            <pc:docMk/>
            <pc:sldMk cId="4204351775" sldId="489"/>
            <ac:grpSpMk id="243" creationId="{19CFF641-866B-059B-7ACC-825E934C1EE3}"/>
          </ac:grpSpMkLst>
        </pc:grpChg>
        <pc:grpChg chg="mod">
          <ac:chgData name="Kevin Duffy" userId="749290342806f439" providerId="LiveId" clId="{74A1FF51-87A5-469F-8366-3DACBB220210}" dt="2023-10-31T19:10:18.436" v="6250" actId="27803"/>
          <ac:grpSpMkLst>
            <pc:docMk/>
            <pc:sldMk cId="4204351775" sldId="489"/>
            <ac:grpSpMk id="245" creationId="{548D957B-D479-65E4-B800-0F43EB677949}"/>
          </ac:grpSpMkLst>
        </pc:grpChg>
        <pc:grpChg chg="mod">
          <ac:chgData name="Kevin Duffy" userId="749290342806f439" providerId="LiveId" clId="{74A1FF51-87A5-469F-8366-3DACBB220210}" dt="2023-10-31T19:10:18.436" v="6250" actId="27803"/>
          <ac:grpSpMkLst>
            <pc:docMk/>
            <pc:sldMk cId="4204351775" sldId="489"/>
            <ac:grpSpMk id="248" creationId="{BAF0E1FD-0056-F9D1-4538-37B080A9064E}"/>
          </ac:grpSpMkLst>
        </pc:grpChg>
        <pc:grpChg chg="mod">
          <ac:chgData name="Kevin Duffy" userId="749290342806f439" providerId="LiveId" clId="{74A1FF51-87A5-469F-8366-3DACBB220210}" dt="2023-10-31T19:10:18.436" v="6250" actId="27803"/>
          <ac:grpSpMkLst>
            <pc:docMk/>
            <pc:sldMk cId="4204351775" sldId="489"/>
            <ac:grpSpMk id="250" creationId="{C95B3B2D-CFA0-A332-16D8-CEC17C5917FC}"/>
          </ac:grpSpMkLst>
        </pc:grpChg>
        <pc:grpChg chg="mod">
          <ac:chgData name="Kevin Duffy" userId="749290342806f439" providerId="LiveId" clId="{74A1FF51-87A5-469F-8366-3DACBB220210}" dt="2023-10-31T19:10:18.436" v="6250" actId="27803"/>
          <ac:grpSpMkLst>
            <pc:docMk/>
            <pc:sldMk cId="4204351775" sldId="489"/>
            <ac:grpSpMk id="253" creationId="{D6ED70A3-0C39-6685-4C39-708C55ECCF79}"/>
          </ac:grpSpMkLst>
        </pc:grpChg>
        <pc:grpChg chg="mod">
          <ac:chgData name="Kevin Duffy" userId="749290342806f439" providerId="LiveId" clId="{74A1FF51-87A5-469F-8366-3DACBB220210}" dt="2023-10-31T19:10:18.436" v="6250" actId="27803"/>
          <ac:grpSpMkLst>
            <pc:docMk/>
            <pc:sldMk cId="4204351775" sldId="489"/>
            <ac:grpSpMk id="255" creationId="{DEA789EE-DD3D-F84F-63DF-5E1A083D8E96}"/>
          </ac:grpSpMkLst>
        </pc:grpChg>
        <pc:grpChg chg="mod">
          <ac:chgData name="Kevin Duffy" userId="749290342806f439" providerId="LiveId" clId="{74A1FF51-87A5-469F-8366-3DACBB220210}" dt="2023-10-31T19:10:18.436" v="6250" actId="27803"/>
          <ac:grpSpMkLst>
            <pc:docMk/>
            <pc:sldMk cId="4204351775" sldId="489"/>
            <ac:grpSpMk id="258" creationId="{0A934059-D8E9-DB96-D5EA-FA680784F5B4}"/>
          </ac:grpSpMkLst>
        </pc:grpChg>
        <pc:grpChg chg="mod">
          <ac:chgData name="Kevin Duffy" userId="749290342806f439" providerId="LiveId" clId="{74A1FF51-87A5-469F-8366-3DACBB220210}" dt="2023-10-31T19:10:18.436" v="6250" actId="27803"/>
          <ac:grpSpMkLst>
            <pc:docMk/>
            <pc:sldMk cId="4204351775" sldId="489"/>
            <ac:grpSpMk id="260" creationId="{9E34B7DC-5068-4965-1DCA-2894898E9551}"/>
          </ac:grpSpMkLst>
        </pc:grpChg>
        <pc:grpChg chg="mod">
          <ac:chgData name="Kevin Duffy" userId="749290342806f439" providerId="LiveId" clId="{74A1FF51-87A5-469F-8366-3DACBB220210}" dt="2023-10-31T19:10:18.436" v="6250" actId="27803"/>
          <ac:grpSpMkLst>
            <pc:docMk/>
            <pc:sldMk cId="4204351775" sldId="489"/>
            <ac:grpSpMk id="263" creationId="{476C17F0-3354-DF42-E4D4-183D842BE0BB}"/>
          </ac:grpSpMkLst>
        </pc:grpChg>
        <pc:grpChg chg="mod">
          <ac:chgData name="Kevin Duffy" userId="749290342806f439" providerId="LiveId" clId="{74A1FF51-87A5-469F-8366-3DACBB220210}" dt="2023-10-31T19:10:18.436" v="6250" actId="27803"/>
          <ac:grpSpMkLst>
            <pc:docMk/>
            <pc:sldMk cId="4204351775" sldId="489"/>
            <ac:grpSpMk id="265" creationId="{9BC9DF1B-A04C-BC25-5C08-C1DA23291082}"/>
          </ac:grpSpMkLst>
        </pc:grpChg>
        <pc:grpChg chg="mod">
          <ac:chgData name="Kevin Duffy" userId="749290342806f439" providerId="LiveId" clId="{74A1FF51-87A5-469F-8366-3DACBB220210}" dt="2023-10-31T19:10:18.436" v="6250" actId="27803"/>
          <ac:grpSpMkLst>
            <pc:docMk/>
            <pc:sldMk cId="4204351775" sldId="489"/>
            <ac:grpSpMk id="268" creationId="{443A76E9-7888-0A36-DB51-75D8726ABCD1}"/>
          </ac:grpSpMkLst>
        </pc:grpChg>
        <pc:grpChg chg="mod">
          <ac:chgData name="Kevin Duffy" userId="749290342806f439" providerId="LiveId" clId="{74A1FF51-87A5-469F-8366-3DACBB220210}" dt="2023-10-31T19:10:18.436" v="6250" actId="27803"/>
          <ac:grpSpMkLst>
            <pc:docMk/>
            <pc:sldMk cId="4204351775" sldId="489"/>
            <ac:grpSpMk id="270" creationId="{E88EC435-4C21-9D68-0C2B-8C4A011D4FA0}"/>
          </ac:grpSpMkLst>
        </pc:grpChg>
        <pc:grpChg chg="mod">
          <ac:chgData name="Kevin Duffy" userId="749290342806f439" providerId="LiveId" clId="{74A1FF51-87A5-469F-8366-3DACBB220210}" dt="2023-10-31T19:10:18.436" v="6250" actId="27803"/>
          <ac:grpSpMkLst>
            <pc:docMk/>
            <pc:sldMk cId="4204351775" sldId="489"/>
            <ac:grpSpMk id="273" creationId="{817E7A99-1D90-01D3-8AD2-EA8D21BF6257}"/>
          </ac:grpSpMkLst>
        </pc:grpChg>
        <pc:grpChg chg="mod">
          <ac:chgData name="Kevin Duffy" userId="749290342806f439" providerId="LiveId" clId="{74A1FF51-87A5-469F-8366-3DACBB220210}" dt="2023-10-31T19:10:18.436" v="6250" actId="27803"/>
          <ac:grpSpMkLst>
            <pc:docMk/>
            <pc:sldMk cId="4204351775" sldId="489"/>
            <ac:grpSpMk id="313" creationId="{357720B3-FEBA-E214-DB9C-4AE556504127}"/>
          </ac:grpSpMkLst>
        </pc:grpChg>
        <pc:grpChg chg="mod">
          <ac:chgData name="Kevin Duffy" userId="749290342806f439" providerId="LiveId" clId="{74A1FF51-87A5-469F-8366-3DACBB220210}" dt="2023-10-31T19:10:18.436" v="6250" actId="27803"/>
          <ac:grpSpMkLst>
            <pc:docMk/>
            <pc:sldMk cId="4204351775" sldId="489"/>
            <ac:grpSpMk id="314" creationId="{7FC84118-A5C9-EEC8-2B5A-589CB6C2DF34}"/>
          </ac:grpSpMkLst>
        </pc:grpChg>
        <pc:grpChg chg="mod">
          <ac:chgData name="Kevin Duffy" userId="749290342806f439" providerId="LiveId" clId="{74A1FF51-87A5-469F-8366-3DACBB220210}" dt="2023-10-31T19:10:18.436" v="6250" actId="27803"/>
          <ac:grpSpMkLst>
            <pc:docMk/>
            <pc:sldMk cId="4204351775" sldId="489"/>
            <ac:grpSpMk id="317" creationId="{C102E057-19F1-5168-52DC-BF573A82B9E9}"/>
          </ac:grpSpMkLst>
        </pc:grpChg>
        <pc:grpChg chg="mod">
          <ac:chgData name="Kevin Duffy" userId="749290342806f439" providerId="LiveId" clId="{74A1FF51-87A5-469F-8366-3DACBB220210}" dt="2023-10-31T19:10:18.436" v="6250" actId="27803"/>
          <ac:grpSpMkLst>
            <pc:docMk/>
            <pc:sldMk cId="4204351775" sldId="489"/>
            <ac:grpSpMk id="320" creationId="{EA4D5A98-4887-0437-6295-0637850E15D3}"/>
          </ac:grpSpMkLst>
        </pc:grpChg>
        <pc:grpChg chg="mod">
          <ac:chgData name="Kevin Duffy" userId="749290342806f439" providerId="LiveId" clId="{74A1FF51-87A5-469F-8366-3DACBB220210}" dt="2023-10-31T19:10:18.436" v="6250" actId="27803"/>
          <ac:grpSpMkLst>
            <pc:docMk/>
            <pc:sldMk cId="4204351775" sldId="489"/>
            <ac:grpSpMk id="322" creationId="{A8A3A675-E6D4-BBF1-25AE-A52A9C913BAC}"/>
          </ac:grpSpMkLst>
        </pc:grpChg>
        <pc:grpChg chg="mod">
          <ac:chgData name="Kevin Duffy" userId="749290342806f439" providerId="LiveId" clId="{74A1FF51-87A5-469F-8366-3DACBB220210}" dt="2023-10-31T19:10:18.436" v="6250" actId="27803"/>
          <ac:grpSpMkLst>
            <pc:docMk/>
            <pc:sldMk cId="4204351775" sldId="489"/>
            <ac:grpSpMk id="325" creationId="{15399AD4-AE57-970F-67B4-6BB549CE3BC0}"/>
          </ac:grpSpMkLst>
        </pc:grpChg>
        <pc:grpChg chg="mod">
          <ac:chgData name="Kevin Duffy" userId="749290342806f439" providerId="LiveId" clId="{74A1FF51-87A5-469F-8366-3DACBB220210}" dt="2023-10-31T19:10:18.436" v="6250" actId="27803"/>
          <ac:grpSpMkLst>
            <pc:docMk/>
            <pc:sldMk cId="4204351775" sldId="489"/>
            <ac:grpSpMk id="327" creationId="{3C10F325-47C0-02BB-BBB5-406903989B01}"/>
          </ac:grpSpMkLst>
        </pc:grpChg>
        <pc:grpChg chg="mod">
          <ac:chgData name="Kevin Duffy" userId="749290342806f439" providerId="LiveId" clId="{74A1FF51-87A5-469F-8366-3DACBB220210}" dt="2023-10-31T19:10:18.436" v="6250" actId="27803"/>
          <ac:grpSpMkLst>
            <pc:docMk/>
            <pc:sldMk cId="4204351775" sldId="489"/>
            <ac:grpSpMk id="330" creationId="{B911A0C5-8503-0166-386C-42F784765726}"/>
          </ac:grpSpMkLst>
        </pc:grpChg>
        <pc:grpChg chg="mod">
          <ac:chgData name="Kevin Duffy" userId="749290342806f439" providerId="LiveId" clId="{74A1FF51-87A5-469F-8366-3DACBB220210}" dt="2023-10-31T19:10:18.436" v="6250" actId="27803"/>
          <ac:grpSpMkLst>
            <pc:docMk/>
            <pc:sldMk cId="4204351775" sldId="489"/>
            <ac:grpSpMk id="332" creationId="{DB07F534-176E-0F98-0C29-9A07AD81813D}"/>
          </ac:grpSpMkLst>
        </pc:grpChg>
        <pc:grpChg chg="mod">
          <ac:chgData name="Kevin Duffy" userId="749290342806f439" providerId="LiveId" clId="{74A1FF51-87A5-469F-8366-3DACBB220210}" dt="2023-10-31T19:10:18.436" v="6250" actId="27803"/>
          <ac:grpSpMkLst>
            <pc:docMk/>
            <pc:sldMk cId="4204351775" sldId="489"/>
            <ac:grpSpMk id="335" creationId="{8CFFD33F-22E2-4181-D010-2891170C364D}"/>
          </ac:grpSpMkLst>
        </pc:grpChg>
        <pc:grpChg chg="mod">
          <ac:chgData name="Kevin Duffy" userId="749290342806f439" providerId="LiveId" clId="{74A1FF51-87A5-469F-8366-3DACBB220210}" dt="2023-10-31T19:10:18.436" v="6250" actId="27803"/>
          <ac:grpSpMkLst>
            <pc:docMk/>
            <pc:sldMk cId="4204351775" sldId="489"/>
            <ac:grpSpMk id="366" creationId="{C8C16213-0E90-39B1-A2BC-EDB288AA2904}"/>
          </ac:grpSpMkLst>
        </pc:grpChg>
        <pc:grpChg chg="mod">
          <ac:chgData name="Kevin Duffy" userId="749290342806f439" providerId="LiveId" clId="{74A1FF51-87A5-469F-8366-3DACBB220210}" dt="2023-10-31T19:10:18.436" v="6250" actId="27803"/>
          <ac:grpSpMkLst>
            <pc:docMk/>
            <pc:sldMk cId="4204351775" sldId="489"/>
            <ac:grpSpMk id="374" creationId="{79EFAF2C-0304-107A-BDE1-9A472215DD15}"/>
          </ac:grpSpMkLst>
        </pc:grpChg>
        <pc:grpChg chg="mod">
          <ac:chgData name="Kevin Duffy" userId="749290342806f439" providerId="LiveId" clId="{74A1FF51-87A5-469F-8366-3DACBB220210}" dt="2023-10-31T19:10:18.436" v="6250" actId="27803"/>
          <ac:grpSpMkLst>
            <pc:docMk/>
            <pc:sldMk cId="4204351775" sldId="489"/>
            <ac:grpSpMk id="382" creationId="{7E98CF86-9532-AD9D-F539-B455C424E2F1}"/>
          </ac:grpSpMkLst>
        </pc:grpChg>
        <pc:grpChg chg="mod">
          <ac:chgData name="Kevin Duffy" userId="749290342806f439" providerId="LiveId" clId="{74A1FF51-87A5-469F-8366-3DACBB220210}" dt="2023-10-31T19:10:18.436" v="6250" actId="27803"/>
          <ac:grpSpMkLst>
            <pc:docMk/>
            <pc:sldMk cId="4204351775" sldId="489"/>
            <ac:grpSpMk id="390" creationId="{41063C2C-14A9-2420-8F34-08FD5BB9B338}"/>
          </ac:grpSpMkLst>
        </pc:grpChg>
        <pc:grpChg chg="mod">
          <ac:chgData name="Kevin Duffy" userId="749290342806f439" providerId="LiveId" clId="{74A1FF51-87A5-469F-8366-3DACBB220210}" dt="2023-10-31T19:10:18.436" v="6250" actId="27803"/>
          <ac:grpSpMkLst>
            <pc:docMk/>
            <pc:sldMk cId="4204351775" sldId="489"/>
            <ac:grpSpMk id="410" creationId="{85FDD178-F5C8-4DA5-D489-8D3B8A649365}"/>
          </ac:grpSpMkLst>
        </pc:grpChg>
        <pc:grpChg chg="mod">
          <ac:chgData name="Kevin Duffy" userId="749290342806f439" providerId="LiveId" clId="{74A1FF51-87A5-469F-8366-3DACBB220210}" dt="2023-10-31T19:10:18.436" v="6250" actId="27803"/>
          <ac:grpSpMkLst>
            <pc:docMk/>
            <pc:sldMk cId="4204351775" sldId="489"/>
            <ac:grpSpMk id="430" creationId="{50490F1B-250D-6EF2-8F54-0EFC97400598}"/>
          </ac:grpSpMkLst>
        </pc:grpChg>
        <pc:picChg chg="add del mod">
          <ac:chgData name="Kevin Duffy" userId="749290342806f439" providerId="LiveId" clId="{74A1FF51-87A5-469F-8366-3DACBB220210}" dt="2023-10-31T19:10:26.890" v="6256" actId="1076"/>
          <ac:picMkLst>
            <pc:docMk/>
            <pc:sldMk cId="4204351775" sldId="489"/>
            <ac:picMk id="5" creationId="{87E24834-C22E-5EFD-5D18-7B4AB1836841}"/>
          </ac:picMkLst>
        </pc:picChg>
      </pc:sldChg>
      <pc:sldChg chg="addSp delSp modSp add mod modNotesTx">
        <pc:chgData name="Kevin Duffy" userId="749290342806f439" providerId="LiveId" clId="{74A1FF51-87A5-469F-8366-3DACBB220210}" dt="2023-11-01T09:55:59.190" v="8432" actId="14100"/>
        <pc:sldMkLst>
          <pc:docMk/>
          <pc:sldMk cId="2483199313" sldId="490"/>
        </pc:sldMkLst>
        <pc:spChg chg="mod">
          <ac:chgData name="Kevin Duffy" userId="749290342806f439" providerId="LiveId" clId="{74A1FF51-87A5-469F-8366-3DACBB220210}" dt="2023-10-31T19:39:05.515" v="6478" actId="20577"/>
          <ac:spMkLst>
            <pc:docMk/>
            <pc:sldMk cId="2483199313" sldId="490"/>
            <ac:spMk id="2" creationId="{45070E54-3D0F-390F-8237-1636A6B6AFAF}"/>
          </ac:spMkLst>
        </pc:spChg>
        <pc:spChg chg="mod">
          <ac:chgData name="Kevin Duffy" userId="749290342806f439" providerId="LiveId" clId="{74A1FF51-87A5-469F-8366-3DACBB220210}" dt="2023-11-01T09:55:56.440" v="8430" actId="1076"/>
          <ac:spMkLst>
            <pc:docMk/>
            <pc:sldMk cId="2483199313" sldId="490"/>
            <ac:spMk id="3" creationId="{08273468-3A1A-EB80-2361-8A60275C97EC}"/>
          </ac:spMkLst>
        </pc:spChg>
        <pc:spChg chg="add del mod">
          <ac:chgData name="Kevin Duffy" userId="749290342806f439" providerId="LiveId" clId="{74A1FF51-87A5-469F-8366-3DACBB220210}" dt="2023-10-31T19:40:06.370" v="6492" actId="207"/>
          <ac:spMkLst>
            <pc:docMk/>
            <pc:sldMk cId="2483199313" sldId="490"/>
            <ac:spMk id="6" creationId="{61C9D1BB-8D6D-478E-2C64-09D30DF542B4}"/>
          </ac:spMkLst>
        </pc:spChg>
        <pc:spChg chg="add del mod">
          <ac:chgData name="Kevin Duffy" userId="749290342806f439" providerId="LiveId" clId="{74A1FF51-87A5-469F-8366-3DACBB220210}" dt="2023-10-31T20:19:23.953" v="6856" actId="478"/>
          <ac:spMkLst>
            <pc:docMk/>
            <pc:sldMk cId="2483199313" sldId="490"/>
            <ac:spMk id="9" creationId="{82C53276-B906-59FE-6DFE-E6CA78192941}"/>
          </ac:spMkLst>
        </pc:spChg>
        <pc:spChg chg="add mod">
          <ac:chgData name="Kevin Duffy" userId="749290342806f439" providerId="LiveId" clId="{74A1FF51-87A5-469F-8366-3DACBB220210}" dt="2023-10-31T20:20:06.658" v="6882" actId="207"/>
          <ac:spMkLst>
            <pc:docMk/>
            <pc:sldMk cId="2483199313" sldId="490"/>
            <ac:spMk id="12" creationId="{2EFE7EB6-8CBE-E1FF-09C6-9E60AC49EFB4}"/>
          </ac:spMkLst>
        </pc:spChg>
        <pc:picChg chg="del">
          <ac:chgData name="Kevin Duffy" userId="749290342806f439" providerId="LiveId" clId="{74A1FF51-87A5-469F-8366-3DACBB220210}" dt="2023-10-31T20:19:03.587" v="6847" actId="478"/>
          <ac:picMkLst>
            <pc:docMk/>
            <pc:sldMk cId="2483199313" sldId="490"/>
            <ac:picMk id="4" creationId="{09846183-00FF-0D00-5515-797B5DA5DAC3}"/>
          </ac:picMkLst>
        </pc:picChg>
        <pc:picChg chg="del">
          <ac:chgData name="Kevin Duffy" userId="749290342806f439" providerId="LiveId" clId="{74A1FF51-87A5-469F-8366-3DACBB220210}" dt="2023-10-31T19:39:56.014" v="6484" actId="478"/>
          <ac:picMkLst>
            <pc:docMk/>
            <pc:sldMk cId="2483199313" sldId="490"/>
            <ac:picMk id="5" creationId="{EE1F9F4B-814B-DEDB-A49C-DB6FFC788AF1}"/>
          </ac:picMkLst>
        </pc:picChg>
        <pc:picChg chg="add mod modCrop">
          <ac:chgData name="Kevin Duffy" userId="749290342806f439" providerId="LiveId" clId="{74A1FF51-87A5-469F-8366-3DACBB220210}" dt="2023-11-01T09:55:59.190" v="8432" actId="14100"/>
          <ac:picMkLst>
            <pc:docMk/>
            <pc:sldMk cId="2483199313" sldId="490"/>
            <ac:picMk id="8" creationId="{A05B2D1D-BC21-AC32-A1B9-7DA89939571E}"/>
          </ac:picMkLst>
        </pc:picChg>
        <pc:picChg chg="add mod modCrop">
          <ac:chgData name="Kevin Duffy" userId="749290342806f439" providerId="LiveId" clId="{74A1FF51-87A5-469F-8366-3DACBB220210}" dt="2023-10-31T20:19:22.426" v="6855" actId="1076"/>
          <ac:picMkLst>
            <pc:docMk/>
            <pc:sldMk cId="2483199313" sldId="490"/>
            <ac:picMk id="11" creationId="{81E8B2CF-720A-0229-6329-9FF365FD5659}"/>
          </ac:picMkLst>
        </pc:picChg>
      </pc:sldChg>
      <pc:sldChg chg="addSp delSp modSp new mod">
        <pc:chgData name="Kevin Duffy" userId="749290342806f439" providerId="LiveId" clId="{74A1FF51-87A5-469F-8366-3DACBB220210}" dt="2023-11-01T12:26:00.017" v="8568" actId="1076"/>
        <pc:sldMkLst>
          <pc:docMk/>
          <pc:sldMk cId="2448261554" sldId="491"/>
        </pc:sldMkLst>
        <pc:spChg chg="del">
          <ac:chgData name="Kevin Duffy" userId="749290342806f439" providerId="LiveId" clId="{74A1FF51-87A5-469F-8366-3DACBB220210}" dt="2023-10-31T20:33:13.856" v="7508" actId="478"/>
          <ac:spMkLst>
            <pc:docMk/>
            <pc:sldMk cId="2448261554" sldId="491"/>
            <ac:spMk id="2" creationId="{2607B5F4-252E-605D-F6E1-5CB7EE2633C6}"/>
          </ac:spMkLst>
        </pc:spChg>
        <pc:spChg chg="del">
          <ac:chgData name="Kevin Duffy" userId="749290342806f439" providerId="LiveId" clId="{74A1FF51-87A5-469F-8366-3DACBB220210}" dt="2023-10-31T20:33:13.455" v="7507" actId="478"/>
          <ac:spMkLst>
            <pc:docMk/>
            <pc:sldMk cId="2448261554" sldId="491"/>
            <ac:spMk id="3" creationId="{63630BDC-FA41-538E-EDD7-323CEA1D13BA}"/>
          </ac:spMkLst>
        </pc:spChg>
        <pc:picChg chg="add mod">
          <ac:chgData name="Kevin Duffy" userId="749290342806f439" providerId="LiveId" clId="{74A1FF51-87A5-469F-8366-3DACBB220210}" dt="2023-11-01T12:26:00.017" v="8568" actId="1076"/>
          <ac:picMkLst>
            <pc:docMk/>
            <pc:sldMk cId="2448261554" sldId="491"/>
            <ac:picMk id="4" creationId="{73F77185-B642-B59E-15E8-C408F2D12977}"/>
          </ac:picMkLst>
        </pc:picChg>
      </pc:sldChg>
      <pc:sldChg chg="add del">
        <pc:chgData name="Kevin Duffy" userId="749290342806f439" providerId="LiveId" clId="{74A1FF51-87A5-469F-8366-3DACBB220210}" dt="2023-10-31T14:20:57.374" v="5556"/>
        <pc:sldMkLst>
          <pc:docMk/>
          <pc:sldMk cId="4280812314" sldId="580"/>
        </pc:sldMkLst>
      </pc:sldChg>
      <pc:sldMasterChg chg="modSp delSldLayout modSldLayout">
        <pc:chgData name="Kevin Duffy" userId="749290342806f439" providerId="LiveId" clId="{74A1FF51-87A5-469F-8366-3DACBB220210}" dt="2023-10-31T19:24:39.080" v="6343"/>
        <pc:sldMasterMkLst>
          <pc:docMk/>
          <pc:sldMasterMk cId="2483173326" sldId="2147483671"/>
        </pc:sldMasterMkLst>
        <pc:spChg chg="mod">
          <ac:chgData name="Kevin Duffy" userId="749290342806f439" providerId="LiveId" clId="{74A1FF51-87A5-469F-8366-3DACBB220210}" dt="2023-10-30T14:31:45.507" v="4012" actId="2711"/>
          <ac:spMkLst>
            <pc:docMk/>
            <pc:sldMasterMk cId="2483173326" sldId="2147483671"/>
            <ac:spMk id="2" creationId="{00000000-0000-0000-0000-000000000000}"/>
          </ac:spMkLst>
        </pc:spChg>
        <pc:spChg chg="mod">
          <ac:chgData name="Kevin Duffy" userId="749290342806f439" providerId="LiveId" clId="{74A1FF51-87A5-469F-8366-3DACBB220210}" dt="2023-10-30T14:31:49.571" v="4013" actId="2711"/>
          <ac:spMkLst>
            <pc:docMk/>
            <pc:sldMasterMk cId="2483173326" sldId="2147483671"/>
            <ac:spMk id="3" creationId="{00000000-0000-0000-0000-000000000000}"/>
          </ac:spMkLst>
        </pc:spChg>
        <pc:sldLayoutChg chg="modSp setBg">
          <pc:chgData name="Kevin Duffy" userId="749290342806f439" providerId="LiveId" clId="{74A1FF51-87A5-469F-8366-3DACBB220210}" dt="2023-10-31T19:24:39.080" v="6343"/>
          <pc:sldLayoutMkLst>
            <pc:docMk/>
            <pc:sldMasterMk cId="2483173326" sldId="2147483671"/>
            <pc:sldLayoutMk cId="2435791818" sldId="2147483673"/>
          </pc:sldLayoutMkLst>
          <pc:spChg chg="mod">
            <ac:chgData name="Kevin Duffy" userId="749290342806f439" providerId="LiveId" clId="{74A1FF51-87A5-469F-8366-3DACBB220210}" dt="2023-10-30T14:31:57.587" v="4015" actId="2711"/>
            <ac:spMkLst>
              <pc:docMk/>
              <pc:sldMasterMk cId="2483173326" sldId="2147483671"/>
              <pc:sldLayoutMk cId="2435791818" sldId="2147483673"/>
              <ac:spMk id="2" creationId="{00000000-0000-0000-0000-000000000000}"/>
            </ac:spMkLst>
          </pc:spChg>
          <pc:spChg chg="mod">
            <ac:chgData name="Kevin Duffy" userId="749290342806f439" providerId="LiveId" clId="{74A1FF51-87A5-469F-8366-3DACBB220210}" dt="2023-10-30T14:31:54.595" v="4014" actId="2711"/>
            <ac:spMkLst>
              <pc:docMk/>
              <pc:sldMasterMk cId="2483173326" sldId="2147483671"/>
              <pc:sldLayoutMk cId="2435791818" sldId="2147483673"/>
              <ac:spMk id="6" creationId="{8A206AB7-04B5-71C8-9251-804DB0A2165E}"/>
            </ac:spMkLst>
          </pc:spChg>
        </pc:sldLayoutChg>
        <pc:sldLayoutChg chg="del">
          <pc:chgData name="Kevin Duffy" userId="749290342806f439" providerId="LiveId" clId="{74A1FF51-87A5-469F-8366-3DACBB220210}" dt="2023-10-16T14:14:28.794" v="12" actId="47"/>
          <pc:sldLayoutMkLst>
            <pc:docMk/>
            <pc:sldMasterMk cId="2483173326" sldId="2147483671"/>
            <pc:sldLayoutMk cId="1415858119" sldId="2147483678"/>
          </pc:sldLayoutMkLst>
        </pc:sldLayoutChg>
        <pc:sldLayoutChg chg="del">
          <pc:chgData name="Kevin Duffy" userId="749290342806f439" providerId="LiveId" clId="{74A1FF51-87A5-469F-8366-3DACBB220210}" dt="2023-10-16T14:14:35.576" v="13" actId="2696"/>
          <pc:sldLayoutMkLst>
            <pc:docMk/>
            <pc:sldMasterMk cId="2483173326" sldId="2147483671"/>
            <pc:sldLayoutMk cId="704126764" sldId="2147483679"/>
          </pc:sldLayoutMkLst>
        </pc:sldLayoutChg>
      </pc:sldMasterChg>
    </pc:docChg>
  </pc:docChgLst>
  <pc:docChgLst>
    <pc:chgData name="Kevin Duffy" userId="749290342806f439" providerId="LiveId" clId="{5C20E594-AC02-4287-801C-0A060DC0CFF2}"/>
    <pc:docChg chg="undo redo custSel addSld delSld modSld sldOrd modMainMaster addSection delSection modSection">
      <pc:chgData name="Kevin Duffy" userId="749290342806f439" providerId="LiveId" clId="{5C20E594-AC02-4287-801C-0A060DC0CFF2}" dt="2023-03-21T19:28:00.139" v="10426" actId="47"/>
      <pc:docMkLst>
        <pc:docMk/>
      </pc:docMkLst>
      <pc:sldChg chg="add">
        <pc:chgData name="Kevin Duffy" userId="749290342806f439" providerId="LiveId" clId="{5C20E594-AC02-4287-801C-0A060DC0CFF2}" dt="2023-03-16T23:12:05.039" v="9728"/>
        <pc:sldMkLst>
          <pc:docMk/>
          <pc:sldMk cId="1046996601" sldId="280"/>
        </pc:sldMkLst>
      </pc:sldChg>
      <pc:sldChg chg="addSp modSp del mod">
        <pc:chgData name="Kevin Duffy" userId="749290342806f439" providerId="LiveId" clId="{5C20E594-AC02-4287-801C-0A060DC0CFF2}" dt="2023-03-16T19:30:57.204" v="8528" actId="47"/>
        <pc:sldMkLst>
          <pc:docMk/>
          <pc:sldMk cId="1541411354" sldId="453"/>
        </pc:sldMkLst>
        <pc:spChg chg="mod">
          <ac:chgData name="Kevin Duffy" userId="749290342806f439" providerId="LiveId" clId="{5C20E594-AC02-4287-801C-0A060DC0CFF2}" dt="2023-03-14T20:34:18.571" v="30" actId="20577"/>
          <ac:spMkLst>
            <pc:docMk/>
            <pc:sldMk cId="1541411354" sldId="453"/>
            <ac:spMk id="2" creationId="{3ECD7E3C-3BF3-4FEC-BE6B-C43F34382F78}"/>
          </ac:spMkLst>
        </pc:spChg>
        <pc:spChg chg="mod">
          <ac:chgData name="Kevin Duffy" userId="749290342806f439" providerId="LiveId" clId="{5C20E594-AC02-4287-801C-0A060DC0CFF2}" dt="2023-03-14T20:37:51.456" v="64" actId="20577"/>
          <ac:spMkLst>
            <pc:docMk/>
            <pc:sldMk cId="1541411354" sldId="453"/>
            <ac:spMk id="3" creationId="{0F7FCBEE-7EFC-4381-AF86-F3864CE6168B}"/>
          </ac:spMkLst>
        </pc:spChg>
        <pc:spChg chg="add mod">
          <ac:chgData name="Kevin Duffy" userId="749290342806f439" providerId="LiveId" clId="{5C20E594-AC02-4287-801C-0A060DC0CFF2}" dt="2023-03-15T11:19:12.232" v="3268" actId="1076"/>
          <ac:spMkLst>
            <pc:docMk/>
            <pc:sldMk cId="1541411354" sldId="453"/>
            <ac:spMk id="6" creationId="{D7597FCA-A38A-3CB1-86FF-4CE085057850}"/>
          </ac:spMkLst>
        </pc:spChg>
        <pc:picChg chg="add mod">
          <ac:chgData name="Kevin Duffy" userId="749290342806f439" providerId="LiveId" clId="{5C20E594-AC02-4287-801C-0A060DC0CFF2}" dt="2023-03-14T20:56:08.165" v="847" actId="14100"/>
          <ac:picMkLst>
            <pc:docMk/>
            <pc:sldMk cId="1541411354" sldId="453"/>
            <ac:picMk id="5" creationId="{CA766065-2A45-AB6B-3B3A-51063FDC1FA4}"/>
          </ac:picMkLst>
        </pc:picChg>
        <pc:picChg chg="add mod">
          <ac:chgData name="Kevin Duffy" userId="749290342806f439" providerId="LiveId" clId="{5C20E594-AC02-4287-801C-0A060DC0CFF2}" dt="2023-03-15T11:19:20.039" v="3270" actId="1076"/>
          <ac:picMkLst>
            <pc:docMk/>
            <pc:sldMk cId="1541411354" sldId="453"/>
            <ac:picMk id="7" creationId="{7D86AA4C-FDBB-B7B5-4119-44D0A6868AF5}"/>
          </ac:picMkLst>
        </pc:picChg>
      </pc:sldChg>
      <pc:sldChg chg="modSp new del mod">
        <pc:chgData name="Kevin Duffy" userId="749290342806f439" providerId="LiveId" clId="{5C20E594-AC02-4287-801C-0A060DC0CFF2}" dt="2023-03-14T20:44:07.936" v="231" actId="47"/>
        <pc:sldMkLst>
          <pc:docMk/>
          <pc:sldMk cId="886886645" sldId="454"/>
        </pc:sldMkLst>
        <pc:spChg chg="mod">
          <ac:chgData name="Kevin Duffy" userId="749290342806f439" providerId="LiveId" clId="{5C20E594-AC02-4287-801C-0A060DC0CFF2}" dt="2023-03-14T20:40:16.794" v="179" actId="20577"/>
          <ac:spMkLst>
            <pc:docMk/>
            <pc:sldMk cId="886886645" sldId="454"/>
            <ac:spMk id="2" creationId="{CE050979-A7BD-D1DB-BDE6-5534532B3740}"/>
          </ac:spMkLst>
        </pc:spChg>
      </pc:sldChg>
      <pc:sldChg chg="addSp delSp modSp new mod modNotesTx">
        <pc:chgData name="Kevin Duffy" userId="749290342806f439" providerId="LiveId" clId="{5C20E594-AC02-4287-801C-0A060DC0CFF2}" dt="2023-03-16T23:00:03.513" v="9129" actId="1076"/>
        <pc:sldMkLst>
          <pc:docMk/>
          <pc:sldMk cId="3020429052" sldId="455"/>
        </pc:sldMkLst>
        <pc:spChg chg="del mod">
          <ac:chgData name="Kevin Duffy" userId="749290342806f439" providerId="LiveId" clId="{5C20E594-AC02-4287-801C-0A060DC0CFF2}" dt="2023-03-15T08:11:06.431" v="1096" actId="478"/>
          <ac:spMkLst>
            <pc:docMk/>
            <pc:sldMk cId="3020429052" sldId="455"/>
            <ac:spMk id="2" creationId="{8E893E67-DF24-AE60-5864-0076156BABB0}"/>
          </ac:spMkLst>
        </pc:spChg>
        <pc:spChg chg="del mod">
          <ac:chgData name="Kevin Duffy" userId="749290342806f439" providerId="LiveId" clId="{5C20E594-AC02-4287-801C-0A060DC0CFF2}" dt="2023-03-15T08:10:59.679" v="1094" actId="478"/>
          <ac:spMkLst>
            <pc:docMk/>
            <pc:sldMk cId="3020429052" sldId="455"/>
            <ac:spMk id="3" creationId="{1191B898-1D58-E8B3-0C79-1573035DF129}"/>
          </ac:spMkLst>
        </pc:spChg>
        <pc:spChg chg="add del mod">
          <ac:chgData name="Kevin Duffy" userId="749290342806f439" providerId="LiveId" clId="{5C20E594-AC02-4287-801C-0A060DC0CFF2}" dt="2023-03-15T14:13:02.778" v="3848" actId="478"/>
          <ac:spMkLst>
            <pc:docMk/>
            <pc:sldMk cId="3020429052" sldId="455"/>
            <ac:spMk id="6" creationId="{C3A0F908-D9F5-2D3A-1C20-2802E2C3A45F}"/>
          </ac:spMkLst>
        </pc:spChg>
        <pc:spChg chg="add del mod">
          <ac:chgData name="Kevin Duffy" userId="749290342806f439" providerId="LiveId" clId="{5C20E594-AC02-4287-801C-0A060DC0CFF2}" dt="2023-03-15T08:11:03.341" v="1095" actId="478"/>
          <ac:spMkLst>
            <pc:docMk/>
            <pc:sldMk cId="3020429052" sldId="455"/>
            <ac:spMk id="8" creationId="{81C5A92D-1BF9-AF4B-D8A3-7E6F9EA8FF5E}"/>
          </ac:spMkLst>
        </pc:spChg>
        <pc:spChg chg="add del mod">
          <ac:chgData name="Kevin Duffy" userId="749290342806f439" providerId="LiveId" clId="{5C20E594-AC02-4287-801C-0A060DC0CFF2}" dt="2023-03-15T08:11:08.824" v="1097" actId="478"/>
          <ac:spMkLst>
            <pc:docMk/>
            <pc:sldMk cId="3020429052" sldId="455"/>
            <ac:spMk id="10" creationId="{3C11866A-0384-130E-3B98-F4B6F233F7FB}"/>
          </ac:spMkLst>
        </pc:spChg>
        <pc:spChg chg="add del mod">
          <ac:chgData name="Kevin Duffy" userId="749290342806f439" providerId="LiveId" clId="{5C20E594-AC02-4287-801C-0A060DC0CFF2}" dt="2023-03-15T14:12:59.869" v="3847" actId="478"/>
          <ac:spMkLst>
            <pc:docMk/>
            <pc:sldMk cId="3020429052" sldId="455"/>
            <ac:spMk id="12" creationId="{93D05629-CEB8-858A-C96E-E656521DB2C8}"/>
          </ac:spMkLst>
        </pc:spChg>
        <pc:spChg chg="add del mod">
          <ac:chgData name="Kevin Duffy" userId="749290342806f439" providerId="LiveId" clId="{5C20E594-AC02-4287-801C-0A060DC0CFF2}" dt="2023-03-16T22:57:36.796" v="9117" actId="478"/>
          <ac:spMkLst>
            <pc:docMk/>
            <pc:sldMk cId="3020429052" sldId="455"/>
            <ac:spMk id="13" creationId="{F35BB1D3-77DE-1B76-5E29-E56DEB613AC4}"/>
          </ac:spMkLst>
        </pc:spChg>
        <pc:grpChg chg="add del mod">
          <ac:chgData name="Kevin Duffy" userId="749290342806f439" providerId="LiveId" clId="{5C20E594-AC02-4287-801C-0A060DC0CFF2}" dt="2023-03-16T22:59:22.885" v="9118" actId="478"/>
          <ac:grpSpMkLst>
            <pc:docMk/>
            <pc:sldMk cId="3020429052" sldId="455"/>
            <ac:grpSpMk id="11" creationId="{F17B800D-272E-3AD7-4A61-C33092AEA08D}"/>
          </ac:grpSpMkLst>
        </pc:grpChg>
        <pc:picChg chg="add mod modCrop">
          <ac:chgData name="Kevin Duffy" userId="749290342806f439" providerId="LiveId" clId="{5C20E594-AC02-4287-801C-0A060DC0CFF2}" dt="2023-03-15T08:12:10.173" v="1178" actId="164"/>
          <ac:picMkLst>
            <pc:docMk/>
            <pc:sldMk cId="3020429052" sldId="455"/>
            <ac:picMk id="4" creationId="{1C1D1C33-B64D-E4CC-8F65-2FC80D211E4E}"/>
          </ac:picMkLst>
        </pc:picChg>
        <pc:picChg chg="add mod">
          <ac:chgData name="Kevin Duffy" userId="749290342806f439" providerId="LiveId" clId="{5C20E594-AC02-4287-801C-0A060DC0CFF2}" dt="2023-03-15T08:12:10.173" v="1178" actId="164"/>
          <ac:picMkLst>
            <pc:docMk/>
            <pc:sldMk cId="3020429052" sldId="455"/>
            <ac:picMk id="5" creationId="{8BB0BEA1-DEE7-3646-964B-CF3B62F7DDFE}"/>
          </ac:picMkLst>
        </pc:picChg>
        <pc:picChg chg="add mod">
          <ac:chgData name="Kevin Duffy" userId="749290342806f439" providerId="LiveId" clId="{5C20E594-AC02-4287-801C-0A060DC0CFF2}" dt="2023-03-16T22:59:28.668" v="9123" actId="1076"/>
          <ac:picMkLst>
            <pc:docMk/>
            <pc:sldMk cId="3020429052" sldId="455"/>
            <ac:picMk id="15" creationId="{D363BE7C-304F-8217-B503-3A65C27EF3BB}"/>
          </ac:picMkLst>
        </pc:picChg>
        <pc:picChg chg="add mod modCrop">
          <ac:chgData name="Kevin Duffy" userId="749290342806f439" providerId="LiveId" clId="{5C20E594-AC02-4287-801C-0A060DC0CFF2}" dt="2023-03-16T23:00:03.513" v="9129" actId="1076"/>
          <ac:picMkLst>
            <pc:docMk/>
            <pc:sldMk cId="3020429052" sldId="455"/>
            <ac:picMk id="17" creationId="{3817E06A-5BA4-BCB7-C3FA-69992687BF1C}"/>
          </ac:picMkLst>
        </pc:picChg>
      </pc:sldChg>
      <pc:sldChg chg="modSp new del mod">
        <pc:chgData name="Kevin Duffy" userId="749290342806f439" providerId="LiveId" clId="{5C20E594-AC02-4287-801C-0A060DC0CFF2}" dt="2023-03-15T13:34:17.141" v="3577" actId="47"/>
        <pc:sldMkLst>
          <pc:docMk/>
          <pc:sldMk cId="1154426377" sldId="456"/>
        </pc:sldMkLst>
        <pc:spChg chg="mod">
          <ac:chgData name="Kevin Duffy" userId="749290342806f439" providerId="LiveId" clId="{5C20E594-AC02-4287-801C-0A060DC0CFF2}" dt="2023-03-14T20:44:05.537" v="230" actId="20577"/>
          <ac:spMkLst>
            <pc:docMk/>
            <pc:sldMk cId="1154426377" sldId="456"/>
            <ac:spMk id="2" creationId="{CB78A194-C928-10C5-4578-A89E05834F0B}"/>
          </ac:spMkLst>
        </pc:spChg>
        <pc:spChg chg="mod">
          <ac:chgData name="Kevin Duffy" userId="749290342806f439" providerId="LiveId" clId="{5C20E594-AC02-4287-801C-0A060DC0CFF2}" dt="2023-03-14T20:44:09.948" v="235" actId="20577"/>
          <ac:spMkLst>
            <pc:docMk/>
            <pc:sldMk cId="1154426377" sldId="456"/>
            <ac:spMk id="3" creationId="{7EB1FDD4-306B-E01D-9D0A-9D58C8396132}"/>
          </ac:spMkLst>
        </pc:spChg>
      </pc:sldChg>
      <pc:sldChg chg="modSp new del mod ord">
        <pc:chgData name="Kevin Duffy" userId="749290342806f439" providerId="LiveId" clId="{5C20E594-AC02-4287-801C-0A060DC0CFF2}" dt="2023-03-15T08:15:39.548" v="1180" actId="47"/>
        <pc:sldMkLst>
          <pc:docMk/>
          <pc:sldMk cId="2574292778" sldId="457"/>
        </pc:sldMkLst>
        <pc:spChg chg="mod">
          <ac:chgData name="Kevin Duffy" userId="749290342806f439" providerId="LiveId" clId="{5C20E594-AC02-4287-801C-0A060DC0CFF2}" dt="2023-03-14T20:46:05.019" v="332" actId="20577"/>
          <ac:spMkLst>
            <pc:docMk/>
            <pc:sldMk cId="2574292778" sldId="457"/>
            <ac:spMk id="2" creationId="{4716D59F-7C0F-D193-E937-298FC365CB11}"/>
          </ac:spMkLst>
        </pc:spChg>
      </pc:sldChg>
      <pc:sldChg chg="addSp delSp modSp new mod">
        <pc:chgData name="Kevin Duffy" userId="749290342806f439" providerId="LiveId" clId="{5C20E594-AC02-4287-801C-0A060DC0CFF2}" dt="2023-03-15T12:47:11.746" v="3294" actId="14100"/>
        <pc:sldMkLst>
          <pc:docMk/>
          <pc:sldMk cId="3511147684" sldId="458"/>
        </pc:sldMkLst>
        <pc:spChg chg="del mod">
          <ac:chgData name="Kevin Duffy" userId="749290342806f439" providerId="LiveId" clId="{5C20E594-AC02-4287-801C-0A060DC0CFF2}" dt="2023-03-15T08:42:34.570" v="1322" actId="478"/>
          <ac:spMkLst>
            <pc:docMk/>
            <pc:sldMk cId="3511147684" sldId="458"/>
            <ac:spMk id="2" creationId="{7DF6C3F1-F194-3F8D-AFF2-C8859CA6ECD9}"/>
          </ac:spMkLst>
        </pc:spChg>
        <pc:spChg chg="del mod">
          <ac:chgData name="Kevin Duffy" userId="749290342806f439" providerId="LiveId" clId="{5C20E594-AC02-4287-801C-0A060DC0CFF2}" dt="2023-03-15T08:42:32.376" v="1321" actId="478"/>
          <ac:spMkLst>
            <pc:docMk/>
            <pc:sldMk cId="3511147684" sldId="458"/>
            <ac:spMk id="3" creationId="{740A74D0-4912-E0AF-21B5-0E1162E4742E}"/>
          </ac:spMkLst>
        </pc:spChg>
        <pc:spChg chg="add del mod">
          <ac:chgData name="Kevin Duffy" userId="749290342806f439" providerId="LiveId" clId="{5C20E594-AC02-4287-801C-0A060DC0CFF2}" dt="2023-03-15T08:42:37.786" v="1324" actId="478"/>
          <ac:spMkLst>
            <pc:docMk/>
            <pc:sldMk cId="3511147684" sldId="458"/>
            <ac:spMk id="8" creationId="{B8770D5F-0121-31DF-AB79-4CFA143F7366}"/>
          </ac:spMkLst>
        </pc:spChg>
        <pc:spChg chg="add del mod">
          <ac:chgData name="Kevin Duffy" userId="749290342806f439" providerId="LiveId" clId="{5C20E594-AC02-4287-801C-0A060DC0CFF2}" dt="2023-03-15T08:42:36.199" v="1323" actId="478"/>
          <ac:spMkLst>
            <pc:docMk/>
            <pc:sldMk cId="3511147684" sldId="458"/>
            <ac:spMk id="10" creationId="{0C8A839B-F58B-2287-B1CF-4E82D982453B}"/>
          </ac:spMkLst>
        </pc:spChg>
        <pc:picChg chg="add del mod">
          <ac:chgData name="Kevin Duffy" userId="749290342806f439" providerId="LiveId" clId="{5C20E594-AC02-4287-801C-0A060DC0CFF2}" dt="2023-03-15T12:46:08.850" v="3271" actId="478"/>
          <ac:picMkLst>
            <pc:docMk/>
            <pc:sldMk cId="3511147684" sldId="458"/>
            <ac:picMk id="5" creationId="{FD14C9C6-9B0B-C825-C941-4DB404336376}"/>
          </ac:picMkLst>
        </pc:picChg>
        <pc:picChg chg="add del mod">
          <ac:chgData name="Kevin Duffy" userId="749290342806f439" providerId="LiveId" clId="{5C20E594-AC02-4287-801C-0A060DC0CFF2}" dt="2023-03-15T12:46:08.850" v="3271" actId="478"/>
          <ac:picMkLst>
            <pc:docMk/>
            <pc:sldMk cId="3511147684" sldId="458"/>
            <ac:picMk id="6" creationId="{3C522127-F77E-32BF-20B1-6519C4A42F18}"/>
          </ac:picMkLst>
        </pc:picChg>
        <pc:picChg chg="add mod">
          <ac:chgData name="Kevin Duffy" userId="749290342806f439" providerId="LiveId" clId="{5C20E594-AC02-4287-801C-0A060DC0CFF2}" dt="2023-03-15T12:47:09.615" v="3293" actId="14100"/>
          <ac:picMkLst>
            <pc:docMk/>
            <pc:sldMk cId="3511147684" sldId="458"/>
            <ac:picMk id="11" creationId="{ECF12FF8-5163-B440-BB6F-F57DF137763A}"/>
          </ac:picMkLst>
        </pc:picChg>
        <pc:picChg chg="add mod">
          <ac:chgData name="Kevin Duffy" userId="749290342806f439" providerId="LiveId" clId="{5C20E594-AC02-4287-801C-0A060DC0CFF2}" dt="2023-03-15T12:47:11.746" v="3294" actId="14100"/>
          <ac:picMkLst>
            <pc:docMk/>
            <pc:sldMk cId="3511147684" sldId="458"/>
            <ac:picMk id="12" creationId="{160D4F81-274C-C789-0F2E-09239F69E0EA}"/>
          </ac:picMkLst>
        </pc:picChg>
      </pc:sldChg>
      <pc:sldChg chg="addSp delSp modSp new mod">
        <pc:chgData name="Kevin Duffy" userId="749290342806f439" providerId="LiveId" clId="{5C20E594-AC02-4287-801C-0A060DC0CFF2}" dt="2023-03-16T14:10:19.349" v="8310" actId="22"/>
        <pc:sldMkLst>
          <pc:docMk/>
          <pc:sldMk cId="1962272914" sldId="459"/>
        </pc:sldMkLst>
        <pc:spChg chg="del mod">
          <ac:chgData name="Kevin Duffy" userId="749290342806f439" providerId="LiveId" clId="{5C20E594-AC02-4287-801C-0A060DC0CFF2}" dt="2023-03-16T14:09:28.714" v="8297" actId="478"/>
          <ac:spMkLst>
            <pc:docMk/>
            <pc:sldMk cId="1962272914" sldId="459"/>
            <ac:spMk id="2" creationId="{A7E25EF0-2ABD-F62C-785F-AE8797603FFC}"/>
          </ac:spMkLst>
        </pc:spChg>
        <pc:spChg chg="del mod">
          <ac:chgData name="Kevin Duffy" userId="749290342806f439" providerId="LiveId" clId="{5C20E594-AC02-4287-801C-0A060DC0CFF2}" dt="2023-03-16T14:09:27.983" v="8296" actId="478"/>
          <ac:spMkLst>
            <pc:docMk/>
            <pc:sldMk cId="1962272914" sldId="459"/>
            <ac:spMk id="3" creationId="{EFA2B15E-9D1D-17D3-125A-2F0F4307CC05}"/>
          </ac:spMkLst>
        </pc:spChg>
        <pc:spChg chg="add del mod">
          <ac:chgData name="Kevin Duffy" userId="749290342806f439" providerId="LiveId" clId="{5C20E594-AC02-4287-801C-0A060DC0CFF2}" dt="2023-03-16T14:09:29.345" v="8298" actId="478"/>
          <ac:spMkLst>
            <pc:docMk/>
            <pc:sldMk cId="1962272914" sldId="459"/>
            <ac:spMk id="5" creationId="{6D7DA741-031B-D9F8-1DE0-86ECC858A658}"/>
          </ac:spMkLst>
        </pc:spChg>
        <pc:spChg chg="add del mod">
          <ac:chgData name="Kevin Duffy" userId="749290342806f439" providerId="LiveId" clId="{5C20E594-AC02-4287-801C-0A060DC0CFF2}" dt="2023-03-16T14:09:29.732" v="8299" actId="478"/>
          <ac:spMkLst>
            <pc:docMk/>
            <pc:sldMk cId="1962272914" sldId="459"/>
            <ac:spMk id="7" creationId="{DE745910-44C7-58A5-4A87-7EDF5BCB7912}"/>
          </ac:spMkLst>
        </pc:spChg>
        <pc:picChg chg="add mod modCrop">
          <ac:chgData name="Kevin Duffy" userId="749290342806f439" providerId="LiveId" clId="{5C20E594-AC02-4287-801C-0A060DC0CFF2}" dt="2023-03-16T14:10:14.568" v="8308" actId="14100"/>
          <ac:picMkLst>
            <pc:docMk/>
            <pc:sldMk cId="1962272914" sldId="459"/>
            <ac:picMk id="9" creationId="{156CF760-9079-5E0E-FCC0-A49E06AC87F1}"/>
          </ac:picMkLst>
        </pc:picChg>
        <pc:picChg chg="add del">
          <ac:chgData name="Kevin Duffy" userId="749290342806f439" providerId="LiveId" clId="{5C20E594-AC02-4287-801C-0A060DC0CFF2}" dt="2023-03-16T14:10:19.349" v="8310" actId="22"/>
          <ac:picMkLst>
            <pc:docMk/>
            <pc:sldMk cId="1962272914" sldId="459"/>
            <ac:picMk id="11" creationId="{67FBDE2F-F1CA-7047-7CDD-922ADF8552B3}"/>
          </ac:picMkLst>
        </pc:picChg>
      </pc:sldChg>
      <pc:sldChg chg="addSp delSp modSp new del mod ord">
        <pc:chgData name="Kevin Duffy" userId="749290342806f439" providerId="LiveId" clId="{5C20E594-AC02-4287-801C-0A060DC0CFF2}" dt="2023-03-16T22:37:37.499" v="8973" actId="47"/>
        <pc:sldMkLst>
          <pc:docMk/>
          <pc:sldMk cId="3623058331" sldId="460"/>
        </pc:sldMkLst>
        <pc:spChg chg="mod">
          <ac:chgData name="Kevin Duffy" userId="749290342806f439" providerId="LiveId" clId="{5C20E594-AC02-4287-801C-0A060DC0CFF2}" dt="2023-03-15T09:43:04.078" v="1740" actId="20577"/>
          <ac:spMkLst>
            <pc:docMk/>
            <pc:sldMk cId="3623058331" sldId="460"/>
            <ac:spMk id="2" creationId="{DE9D1AD5-7698-5CAA-1F2F-799C1859C465}"/>
          </ac:spMkLst>
        </pc:spChg>
        <pc:graphicFrameChg chg="add del mod">
          <ac:chgData name="Kevin Duffy" userId="749290342806f439" providerId="LiveId" clId="{5C20E594-AC02-4287-801C-0A060DC0CFF2}" dt="2023-03-16T13:52:55.467" v="7698"/>
          <ac:graphicFrameMkLst>
            <pc:docMk/>
            <pc:sldMk cId="3623058331" sldId="460"/>
            <ac:graphicFrameMk id="4" creationId="{4E612F72-99B0-7FB1-8E95-0782AA033985}"/>
          </ac:graphicFrameMkLst>
        </pc:graphicFrameChg>
      </pc:sldChg>
      <pc:sldChg chg="addSp delSp modSp new mod ord modNotesTx">
        <pc:chgData name="Kevin Duffy" userId="749290342806f439" providerId="LiveId" clId="{5C20E594-AC02-4287-801C-0A060DC0CFF2}" dt="2023-03-16T13:40:29.735" v="7547" actId="1036"/>
        <pc:sldMkLst>
          <pc:docMk/>
          <pc:sldMk cId="1906716065" sldId="461"/>
        </pc:sldMkLst>
        <pc:spChg chg="del mod">
          <ac:chgData name="Kevin Duffy" userId="749290342806f439" providerId="LiveId" clId="{5C20E594-AC02-4287-801C-0A060DC0CFF2}" dt="2023-03-15T13:18:25.476" v="3447" actId="478"/>
          <ac:spMkLst>
            <pc:docMk/>
            <pc:sldMk cId="1906716065" sldId="461"/>
            <ac:spMk id="2" creationId="{CF1DDF01-ACAA-943E-8526-C8EA44BE826B}"/>
          </ac:spMkLst>
        </pc:spChg>
        <pc:spChg chg="mod">
          <ac:chgData name="Kevin Duffy" userId="749290342806f439" providerId="LiveId" clId="{5C20E594-AC02-4287-801C-0A060DC0CFF2}" dt="2023-03-16T09:51:53.529" v="6659" actId="2711"/>
          <ac:spMkLst>
            <pc:docMk/>
            <pc:sldMk cId="1906716065" sldId="461"/>
            <ac:spMk id="3" creationId="{524738DE-0575-582D-DCE0-4CBB5BD314EF}"/>
          </ac:spMkLst>
        </pc:spChg>
        <pc:spChg chg="add del mod">
          <ac:chgData name="Kevin Duffy" userId="749290342806f439" providerId="LiveId" clId="{5C20E594-AC02-4287-801C-0A060DC0CFF2}" dt="2023-03-15T13:18:28.630" v="3448" actId="478"/>
          <ac:spMkLst>
            <pc:docMk/>
            <pc:sldMk cId="1906716065" sldId="461"/>
            <ac:spMk id="7" creationId="{0BC0FA4E-1432-B411-DD1F-00C0B9DCC6CE}"/>
          </ac:spMkLst>
        </pc:spChg>
        <pc:spChg chg="add del">
          <ac:chgData name="Kevin Duffy" userId="749290342806f439" providerId="LiveId" clId="{5C20E594-AC02-4287-801C-0A060DC0CFF2}" dt="2023-03-15T13:29:45.494" v="3466" actId="11529"/>
          <ac:spMkLst>
            <pc:docMk/>
            <pc:sldMk cId="1906716065" sldId="461"/>
            <ac:spMk id="9" creationId="{ADAD9085-29A3-3DF4-6C54-DA216DDB7D22}"/>
          </ac:spMkLst>
        </pc:spChg>
        <pc:spChg chg="mod">
          <ac:chgData name="Kevin Duffy" userId="749290342806f439" providerId="LiveId" clId="{5C20E594-AC02-4287-801C-0A060DC0CFF2}" dt="2023-03-15T13:31:57.698" v="3571"/>
          <ac:spMkLst>
            <pc:docMk/>
            <pc:sldMk cId="1906716065" sldId="461"/>
            <ac:spMk id="14" creationId="{36AB54DD-E492-FDC8-77FC-E04C09391C37}"/>
          </ac:spMkLst>
        </pc:spChg>
        <pc:spChg chg="mod">
          <ac:chgData name="Kevin Duffy" userId="749290342806f439" providerId="LiveId" clId="{5C20E594-AC02-4287-801C-0A060DC0CFF2}" dt="2023-03-15T13:31:57.698" v="3571"/>
          <ac:spMkLst>
            <pc:docMk/>
            <pc:sldMk cId="1906716065" sldId="461"/>
            <ac:spMk id="15" creationId="{EEC93FDF-61A3-2A64-9864-B8E021BA9A06}"/>
          </ac:spMkLst>
        </pc:spChg>
        <pc:spChg chg="add del mod">
          <ac:chgData name="Kevin Duffy" userId="749290342806f439" providerId="LiveId" clId="{5C20E594-AC02-4287-801C-0A060DC0CFF2}" dt="2023-03-15T13:32:04.164" v="3573" actId="478"/>
          <ac:spMkLst>
            <pc:docMk/>
            <pc:sldMk cId="1906716065" sldId="461"/>
            <ac:spMk id="16" creationId="{AF1ACB6F-2A8E-E6AD-8D2D-61EC1FD17648}"/>
          </ac:spMkLst>
        </pc:spChg>
        <pc:spChg chg="add del mod">
          <ac:chgData name="Kevin Duffy" userId="749290342806f439" providerId="LiveId" clId="{5C20E594-AC02-4287-801C-0A060DC0CFF2}" dt="2023-03-15T13:42:17.049" v="3625" actId="478"/>
          <ac:spMkLst>
            <pc:docMk/>
            <pc:sldMk cId="1906716065" sldId="461"/>
            <ac:spMk id="17" creationId="{6B85D866-3E31-9AAE-24FD-F5D6F0A4F8B2}"/>
          </ac:spMkLst>
        </pc:spChg>
        <pc:spChg chg="add del mod">
          <ac:chgData name="Kevin Duffy" userId="749290342806f439" providerId="LiveId" clId="{5C20E594-AC02-4287-801C-0A060DC0CFF2}" dt="2023-03-15T13:42:17.049" v="3625" actId="478"/>
          <ac:spMkLst>
            <pc:docMk/>
            <pc:sldMk cId="1906716065" sldId="461"/>
            <ac:spMk id="18" creationId="{CE79EDC7-7EFB-2485-DB7D-834ABB84BC3D}"/>
          </ac:spMkLst>
        </pc:spChg>
        <pc:spChg chg="add del mod">
          <ac:chgData name="Kevin Duffy" userId="749290342806f439" providerId="LiveId" clId="{5C20E594-AC02-4287-801C-0A060DC0CFF2}" dt="2023-03-15T13:32:04.164" v="3573" actId="478"/>
          <ac:spMkLst>
            <pc:docMk/>
            <pc:sldMk cId="1906716065" sldId="461"/>
            <ac:spMk id="19" creationId="{C11D5ED6-ED5D-C4F7-60F8-1FBA8CCDA773}"/>
          </ac:spMkLst>
        </pc:spChg>
        <pc:spChg chg="mod">
          <ac:chgData name="Kevin Duffy" userId="749290342806f439" providerId="LiveId" clId="{5C20E594-AC02-4287-801C-0A060DC0CFF2}" dt="2023-03-15T13:31:57.698" v="3571"/>
          <ac:spMkLst>
            <pc:docMk/>
            <pc:sldMk cId="1906716065" sldId="461"/>
            <ac:spMk id="21" creationId="{40028E03-EA8E-1C15-7B33-E74A6C288D6E}"/>
          </ac:spMkLst>
        </pc:spChg>
        <pc:spChg chg="mod">
          <ac:chgData name="Kevin Duffy" userId="749290342806f439" providerId="LiveId" clId="{5C20E594-AC02-4287-801C-0A060DC0CFF2}" dt="2023-03-15T13:31:57.698" v="3571"/>
          <ac:spMkLst>
            <pc:docMk/>
            <pc:sldMk cId="1906716065" sldId="461"/>
            <ac:spMk id="22" creationId="{70189120-5395-EE90-7FAC-60A1A7B545A2}"/>
          </ac:spMkLst>
        </pc:spChg>
        <pc:spChg chg="add del mod">
          <ac:chgData name="Kevin Duffy" userId="749290342806f439" providerId="LiveId" clId="{5C20E594-AC02-4287-801C-0A060DC0CFF2}" dt="2023-03-16T13:39:47.113" v="7526" actId="21"/>
          <ac:spMkLst>
            <pc:docMk/>
            <pc:sldMk cId="1906716065" sldId="461"/>
            <ac:spMk id="24" creationId="{BBC97CEB-FFCD-54DA-AA1C-EF8907F9F06D}"/>
          </ac:spMkLst>
        </pc:spChg>
        <pc:spChg chg="add del mod">
          <ac:chgData name="Kevin Duffy" userId="749290342806f439" providerId="LiveId" clId="{5C20E594-AC02-4287-801C-0A060DC0CFF2}" dt="2023-03-16T13:39:47.113" v="7526" actId="21"/>
          <ac:spMkLst>
            <pc:docMk/>
            <pc:sldMk cId="1906716065" sldId="461"/>
            <ac:spMk id="25" creationId="{37028E60-61DE-5AA7-9418-AF116457A478}"/>
          </ac:spMkLst>
        </pc:spChg>
        <pc:spChg chg="add mod">
          <ac:chgData name="Kevin Duffy" userId="749290342806f439" providerId="LiveId" clId="{5C20E594-AC02-4287-801C-0A060DC0CFF2}" dt="2023-03-16T13:40:21.246" v="7543" actId="14100"/>
          <ac:spMkLst>
            <pc:docMk/>
            <pc:sldMk cId="1906716065" sldId="461"/>
            <ac:spMk id="27" creationId="{F87E3CA7-0922-DA5B-4D2A-78091F9DC22D}"/>
          </ac:spMkLst>
        </pc:spChg>
        <pc:spChg chg="add mod">
          <ac:chgData name="Kevin Duffy" userId="749290342806f439" providerId="LiveId" clId="{5C20E594-AC02-4287-801C-0A060DC0CFF2}" dt="2023-03-16T13:40:29.735" v="7547" actId="1036"/>
          <ac:spMkLst>
            <pc:docMk/>
            <pc:sldMk cId="1906716065" sldId="461"/>
            <ac:spMk id="28" creationId="{40EC8898-3B33-0AE8-2A07-D7DC07104981}"/>
          </ac:spMkLst>
        </pc:spChg>
        <pc:grpChg chg="add del mod">
          <ac:chgData name="Kevin Duffy" userId="749290342806f439" providerId="LiveId" clId="{5C20E594-AC02-4287-801C-0A060DC0CFF2}" dt="2023-03-15T13:42:15.271" v="3624" actId="478"/>
          <ac:grpSpMkLst>
            <pc:docMk/>
            <pc:sldMk cId="1906716065" sldId="461"/>
            <ac:grpSpMk id="13" creationId="{83160940-B59A-15B0-0336-04C491CAAD5C}"/>
          </ac:grpSpMkLst>
        </pc:grpChg>
        <pc:grpChg chg="add del mod">
          <ac:chgData name="Kevin Duffy" userId="749290342806f439" providerId="LiveId" clId="{5C20E594-AC02-4287-801C-0A060DC0CFF2}" dt="2023-03-15T13:42:10.581" v="3621" actId="478"/>
          <ac:grpSpMkLst>
            <pc:docMk/>
            <pc:sldMk cId="1906716065" sldId="461"/>
            <ac:grpSpMk id="20" creationId="{B06AF059-22B0-3F37-ADBB-06429D0666E1}"/>
          </ac:grpSpMkLst>
        </pc:grpChg>
        <pc:graphicFrameChg chg="add del">
          <ac:chgData name="Kevin Duffy" userId="749290342806f439" providerId="LiveId" clId="{5C20E594-AC02-4287-801C-0A060DC0CFF2}" dt="2023-03-15T13:31:06.474" v="3566" actId="478"/>
          <ac:graphicFrameMkLst>
            <pc:docMk/>
            <pc:sldMk cId="1906716065" sldId="461"/>
            <ac:graphicFrameMk id="8" creationId="{56D2C8A7-26A6-C1F0-D58C-BE3EB42B094F}"/>
          </ac:graphicFrameMkLst>
        </pc:graphicFrameChg>
        <pc:picChg chg="add del mod modCrop">
          <ac:chgData name="Kevin Duffy" userId="749290342806f439" providerId="LiveId" clId="{5C20E594-AC02-4287-801C-0A060DC0CFF2}" dt="2023-03-15T13:31:54.966" v="3569" actId="478"/>
          <ac:picMkLst>
            <pc:docMk/>
            <pc:sldMk cId="1906716065" sldId="461"/>
            <ac:picMk id="4" creationId="{D0016D5E-D7C6-8784-4455-287AEBBA2D93}"/>
          </ac:picMkLst>
        </pc:picChg>
        <pc:picChg chg="add del mod">
          <ac:chgData name="Kevin Duffy" userId="749290342806f439" providerId="LiveId" clId="{5C20E594-AC02-4287-801C-0A060DC0CFF2}" dt="2023-03-15T13:16:21.543" v="3346" actId="478"/>
          <ac:picMkLst>
            <pc:docMk/>
            <pc:sldMk cId="1906716065" sldId="461"/>
            <ac:picMk id="5" creationId="{091C9AF8-E1B7-E9FB-5C26-3A7630AE740B}"/>
          </ac:picMkLst>
        </pc:picChg>
        <pc:picChg chg="add del mod">
          <ac:chgData name="Kevin Duffy" userId="749290342806f439" providerId="LiveId" clId="{5C20E594-AC02-4287-801C-0A060DC0CFF2}" dt="2023-03-15T13:40:50.377" v="3578" actId="478"/>
          <ac:picMkLst>
            <pc:docMk/>
            <pc:sldMk cId="1906716065" sldId="461"/>
            <ac:picMk id="11" creationId="{EFD88269-8EAA-3228-6385-953707BFD357}"/>
          </ac:picMkLst>
        </pc:picChg>
        <pc:picChg chg="add del mod">
          <ac:chgData name="Kevin Duffy" userId="749290342806f439" providerId="LiveId" clId="{5C20E594-AC02-4287-801C-0A060DC0CFF2}" dt="2023-03-16T13:39:43.885" v="7525" actId="478"/>
          <ac:picMkLst>
            <pc:docMk/>
            <pc:sldMk cId="1906716065" sldId="461"/>
            <ac:picMk id="23" creationId="{480BF784-234C-2F4B-C868-61A92790D5AC}"/>
          </ac:picMkLst>
        </pc:picChg>
        <pc:picChg chg="add mod">
          <ac:chgData name="Kevin Duffy" userId="749290342806f439" providerId="LiveId" clId="{5C20E594-AC02-4287-801C-0A060DC0CFF2}" dt="2023-03-16T13:39:49.251" v="7528" actId="1076"/>
          <ac:picMkLst>
            <pc:docMk/>
            <pc:sldMk cId="1906716065" sldId="461"/>
            <ac:picMk id="26" creationId="{066A6206-D0E8-85A2-30FF-0DCCAF5C2C8A}"/>
          </ac:picMkLst>
        </pc:picChg>
        <pc:cxnChg chg="add del mod">
          <ac:chgData name="Kevin Duffy" userId="749290342806f439" providerId="LiveId" clId="{5C20E594-AC02-4287-801C-0A060DC0CFF2}" dt="2023-03-15T13:40:58.473" v="3581" actId="478"/>
          <ac:cxnSpMkLst>
            <pc:docMk/>
            <pc:sldMk cId="1906716065" sldId="461"/>
            <ac:cxnSpMk id="10" creationId="{FCEEC3EA-D296-55BB-DEAF-3D60ED3EA904}"/>
          </ac:cxnSpMkLst>
        </pc:cxnChg>
        <pc:cxnChg chg="add mod">
          <ac:chgData name="Kevin Duffy" userId="749290342806f439" providerId="LiveId" clId="{5C20E594-AC02-4287-801C-0A060DC0CFF2}" dt="2023-03-15T13:31:57.698" v="3571"/>
          <ac:cxnSpMkLst>
            <pc:docMk/>
            <pc:sldMk cId="1906716065" sldId="461"/>
            <ac:cxnSpMk id="12" creationId="{D40ADAC5-8E91-7C51-B05F-98CE07EF7231}"/>
          </ac:cxnSpMkLst>
        </pc:cxnChg>
      </pc:sldChg>
      <pc:sldChg chg="addSp delSp modSp new mod ord modNotesTx">
        <pc:chgData name="Kevin Duffy" userId="749290342806f439" providerId="LiveId" clId="{5C20E594-AC02-4287-801C-0A060DC0CFF2}" dt="2023-03-16T22:35:51.634" v="8970" actId="478"/>
        <pc:sldMkLst>
          <pc:docMk/>
          <pc:sldMk cId="2261890767" sldId="462"/>
        </pc:sldMkLst>
        <pc:spChg chg="del mod">
          <ac:chgData name="Kevin Duffy" userId="749290342806f439" providerId="LiveId" clId="{5C20E594-AC02-4287-801C-0A060DC0CFF2}" dt="2023-03-15T09:20:47.145" v="1336" actId="478"/>
          <ac:spMkLst>
            <pc:docMk/>
            <pc:sldMk cId="2261890767" sldId="462"/>
            <ac:spMk id="2" creationId="{2E42654B-09DE-7AC4-31FB-6F6421B9B79E}"/>
          </ac:spMkLst>
        </pc:spChg>
        <pc:spChg chg="del mod">
          <ac:chgData name="Kevin Duffy" userId="749290342806f439" providerId="LiveId" clId="{5C20E594-AC02-4287-801C-0A060DC0CFF2}" dt="2023-03-15T09:20:36.656" v="1331" actId="478"/>
          <ac:spMkLst>
            <pc:docMk/>
            <pc:sldMk cId="2261890767" sldId="462"/>
            <ac:spMk id="3" creationId="{139579DF-10CB-FFEB-F4FD-4E2A4EE04B71}"/>
          </ac:spMkLst>
        </pc:spChg>
        <pc:spChg chg="add del mod">
          <ac:chgData name="Kevin Duffy" userId="749290342806f439" providerId="LiveId" clId="{5C20E594-AC02-4287-801C-0A060DC0CFF2}" dt="2023-03-15T15:33:13.780" v="4738" actId="478"/>
          <ac:spMkLst>
            <pc:docMk/>
            <pc:sldMk cId="2261890767" sldId="462"/>
            <ac:spMk id="6" creationId="{A6F841B9-FF3A-01A5-AA62-0BE8F8FD7DD7}"/>
          </ac:spMkLst>
        </pc:spChg>
        <pc:spChg chg="add del mod">
          <ac:chgData name="Kevin Duffy" userId="749290342806f439" providerId="LiveId" clId="{5C20E594-AC02-4287-801C-0A060DC0CFF2}" dt="2023-03-15T09:20:40.221" v="1333" actId="478"/>
          <ac:spMkLst>
            <pc:docMk/>
            <pc:sldMk cId="2261890767" sldId="462"/>
            <ac:spMk id="8" creationId="{AD0270FF-3CED-AAA0-E957-AA7034F92499}"/>
          </ac:spMkLst>
        </pc:spChg>
        <pc:spChg chg="add del mod">
          <ac:chgData name="Kevin Duffy" userId="749290342806f439" providerId="LiveId" clId="{5C20E594-AC02-4287-801C-0A060DC0CFF2}" dt="2023-03-15T09:20:49.912" v="1337" actId="478"/>
          <ac:spMkLst>
            <pc:docMk/>
            <pc:sldMk cId="2261890767" sldId="462"/>
            <ac:spMk id="10" creationId="{9FF1AD0B-5355-9979-4EC5-678DA6F460CE}"/>
          </ac:spMkLst>
        </pc:spChg>
        <pc:spChg chg="add mod">
          <ac:chgData name="Kevin Duffy" userId="749290342806f439" providerId="LiveId" clId="{5C20E594-AC02-4287-801C-0A060DC0CFF2}" dt="2023-03-15T09:26:43.124" v="1401" actId="14861"/>
          <ac:spMkLst>
            <pc:docMk/>
            <pc:sldMk cId="2261890767" sldId="462"/>
            <ac:spMk id="16" creationId="{358C9D03-C97C-B50C-15B1-6580D67F8460}"/>
          </ac:spMkLst>
        </pc:spChg>
        <pc:spChg chg="add del mod">
          <ac:chgData name="Kevin Duffy" userId="749290342806f439" providerId="LiveId" clId="{5C20E594-AC02-4287-801C-0A060DC0CFF2}" dt="2023-03-16T22:35:51.634" v="8970" actId="478"/>
          <ac:spMkLst>
            <pc:docMk/>
            <pc:sldMk cId="2261890767" sldId="462"/>
            <ac:spMk id="18" creationId="{D0A5C193-1E89-F442-604D-A733DC12E826}"/>
          </ac:spMkLst>
        </pc:spChg>
        <pc:spChg chg="add mod">
          <ac:chgData name="Kevin Duffy" userId="749290342806f439" providerId="LiveId" clId="{5C20E594-AC02-4287-801C-0A060DC0CFF2}" dt="2023-03-15T15:17:37.510" v="4546" actId="164"/>
          <ac:spMkLst>
            <pc:docMk/>
            <pc:sldMk cId="2261890767" sldId="462"/>
            <ac:spMk id="19" creationId="{CFF14538-3E0D-BD56-9108-565C20BB915B}"/>
          </ac:spMkLst>
        </pc:spChg>
        <pc:spChg chg="add mod">
          <ac:chgData name="Kevin Duffy" userId="749290342806f439" providerId="LiveId" clId="{5C20E594-AC02-4287-801C-0A060DC0CFF2}" dt="2023-03-15T15:17:37.510" v="4546" actId="164"/>
          <ac:spMkLst>
            <pc:docMk/>
            <pc:sldMk cId="2261890767" sldId="462"/>
            <ac:spMk id="20" creationId="{1D50FC5B-06C9-6D7F-3858-9B39B75A2106}"/>
          </ac:spMkLst>
        </pc:spChg>
        <pc:spChg chg="add mod">
          <ac:chgData name="Kevin Duffy" userId="749290342806f439" providerId="LiveId" clId="{5C20E594-AC02-4287-801C-0A060DC0CFF2}" dt="2023-03-15T15:17:37.510" v="4546" actId="164"/>
          <ac:spMkLst>
            <pc:docMk/>
            <pc:sldMk cId="2261890767" sldId="462"/>
            <ac:spMk id="21" creationId="{DFD68C82-E75F-10A5-FB2E-00275E846DC3}"/>
          </ac:spMkLst>
        </pc:spChg>
        <pc:spChg chg="add mod">
          <ac:chgData name="Kevin Duffy" userId="749290342806f439" providerId="LiveId" clId="{5C20E594-AC02-4287-801C-0A060DC0CFF2}" dt="2023-03-15T15:20:09.304" v="4583" actId="1076"/>
          <ac:spMkLst>
            <pc:docMk/>
            <pc:sldMk cId="2261890767" sldId="462"/>
            <ac:spMk id="22" creationId="{C4C2CF91-EEE4-711C-8317-892F7B433E23}"/>
          </ac:spMkLst>
        </pc:spChg>
        <pc:spChg chg="add mod">
          <ac:chgData name="Kevin Duffy" userId="749290342806f439" providerId="LiveId" clId="{5C20E594-AC02-4287-801C-0A060DC0CFF2}" dt="2023-03-15T15:20:09.304" v="4583" actId="1076"/>
          <ac:spMkLst>
            <pc:docMk/>
            <pc:sldMk cId="2261890767" sldId="462"/>
            <ac:spMk id="23" creationId="{E7ABFC6A-7A94-492E-8B79-09E7DC7427FD}"/>
          </ac:spMkLst>
        </pc:spChg>
        <pc:spChg chg="add mod">
          <ac:chgData name="Kevin Duffy" userId="749290342806f439" providerId="LiveId" clId="{5C20E594-AC02-4287-801C-0A060DC0CFF2}" dt="2023-03-15T15:20:09.304" v="4583" actId="1076"/>
          <ac:spMkLst>
            <pc:docMk/>
            <pc:sldMk cId="2261890767" sldId="462"/>
            <ac:spMk id="24" creationId="{8E0FE42B-1FB1-D520-99AD-46860FBFA92D}"/>
          </ac:spMkLst>
        </pc:spChg>
        <pc:spChg chg="add del mod">
          <ac:chgData name="Kevin Duffy" userId="749290342806f439" providerId="LiveId" clId="{5C20E594-AC02-4287-801C-0A060DC0CFF2}" dt="2023-03-15T15:18:22.196" v="4561"/>
          <ac:spMkLst>
            <pc:docMk/>
            <pc:sldMk cId="2261890767" sldId="462"/>
            <ac:spMk id="26" creationId="{C9FF70DD-492B-D031-DC89-59E9754152B8}"/>
          </ac:spMkLst>
        </pc:spChg>
        <pc:spChg chg="add mod">
          <ac:chgData name="Kevin Duffy" userId="749290342806f439" providerId="LiveId" clId="{5C20E594-AC02-4287-801C-0A060DC0CFF2}" dt="2023-03-15T15:20:09.304" v="4583" actId="1076"/>
          <ac:spMkLst>
            <pc:docMk/>
            <pc:sldMk cId="2261890767" sldId="462"/>
            <ac:spMk id="27" creationId="{5D06CCBD-BDCA-9C7B-0897-3E2FF5B034AD}"/>
          </ac:spMkLst>
        </pc:spChg>
        <pc:spChg chg="add mod">
          <ac:chgData name="Kevin Duffy" userId="749290342806f439" providerId="LiveId" clId="{5C20E594-AC02-4287-801C-0A060DC0CFF2}" dt="2023-03-15T15:20:09.304" v="4583" actId="1076"/>
          <ac:spMkLst>
            <pc:docMk/>
            <pc:sldMk cId="2261890767" sldId="462"/>
            <ac:spMk id="28" creationId="{D2B36452-4AAC-8598-FE46-FCFE209EB1F6}"/>
          </ac:spMkLst>
        </pc:spChg>
        <pc:spChg chg="add mod">
          <ac:chgData name="Kevin Duffy" userId="749290342806f439" providerId="LiveId" clId="{5C20E594-AC02-4287-801C-0A060DC0CFF2}" dt="2023-03-15T15:20:09.304" v="4583" actId="1076"/>
          <ac:spMkLst>
            <pc:docMk/>
            <pc:sldMk cId="2261890767" sldId="462"/>
            <ac:spMk id="29" creationId="{52300593-6C67-AC8D-CFE0-8F5BD4250AA6}"/>
          </ac:spMkLst>
        </pc:spChg>
        <pc:spChg chg="add mod">
          <ac:chgData name="Kevin Duffy" userId="749290342806f439" providerId="LiveId" clId="{5C20E594-AC02-4287-801C-0A060DC0CFF2}" dt="2023-03-15T15:31:35.557" v="4651" actId="1038"/>
          <ac:spMkLst>
            <pc:docMk/>
            <pc:sldMk cId="2261890767" sldId="462"/>
            <ac:spMk id="38" creationId="{91F3D23C-51DA-17C0-B4AB-62E2B2FC453C}"/>
          </ac:spMkLst>
        </pc:spChg>
        <pc:spChg chg="add mod">
          <ac:chgData name="Kevin Duffy" userId="749290342806f439" providerId="LiveId" clId="{5C20E594-AC02-4287-801C-0A060DC0CFF2}" dt="2023-03-15T15:31:40.485" v="4654" actId="20577"/>
          <ac:spMkLst>
            <pc:docMk/>
            <pc:sldMk cId="2261890767" sldId="462"/>
            <ac:spMk id="39" creationId="{6917FB83-0E23-0113-78DD-2A053424BA46}"/>
          </ac:spMkLst>
        </pc:spChg>
        <pc:spChg chg="add mod">
          <ac:chgData name="Kevin Duffy" userId="749290342806f439" providerId="LiveId" clId="{5C20E594-AC02-4287-801C-0A060DC0CFF2}" dt="2023-03-15T15:32:05.215" v="4661" actId="1582"/>
          <ac:spMkLst>
            <pc:docMk/>
            <pc:sldMk cId="2261890767" sldId="462"/>
            <ac:spMk id="40" creationId="{AD9B10E4-C1CA-E91A-D834-FFD22666752D}"/>
          </ac:spMkLst>
        </pc:spChg>
        <pc:grpChg chg="add del mod">
          <ac:chgData name="Kevin Duffy" userId="749290342806f439" providerId="LiveId" clId="{5C20E594-AC02-4287-801C-0A060DC0CFF2}" dt="2023-03-15T15:20:02.355" v="4582" actId="478"/>
          <ac:grpSpMkLst>
            <pc:docMk/>
            <pc:sldMk cId="2261890767" sldId="462"/>
            <ac:grpSpMk id="15" creationId="{9230EF1D-3959-CBF9-9E36-BCD700F8E16A}"/>
          </ac:grpSpMkLst>
        </pc:grpChg>
        <pc:grpChg chg="add mod">
          <ac:chgData name="Kevin Duffy" userId="749290342806f439" providerId="LiveId" clId="{5C20E594-AC02-4287-801C-0A060DC0CFF2}" dt="2023-03-15T09:27:44.948" v="1434" actId="1037"/>
          <ac:grpSpMkLst>
            <pc:docMk/>
            <pc:sldMk cId="2261890767" sldId="462"/>
            <ac:grpSpMk id="17" creationId="{C31B09D8-6187-D0D5-F28D-51BF54832221}"/>
          </ac:grpSpMkLst>
        </pc:grpChg>
        <pc:grpChg chg="add mod">
          <ac:chgData name="Kevin Duffy" userId="749290342806f439" providerId="LiveId" clId="{5C20E594-AC02-4287-801C-0A060DC0CFF2}" dt="2023-03-15T15:20:09.304" v="4583" actId="1076"/>
          <ac:grpSpMkLst>
            <pc:docMk/>
            <pc:sldMk cId="2261890767" sldId="462"/>
            <ac:grpSpMk id="25" creationId="{9E7BD19D-84AE-869C-CEA5-099367DAE993}"/>
          </ac:grpSpMkLst>
        </pc:grpChg>
        <pc:picChg chg="add mod modCrop">
          <ac:chgData name="Kevin Duffy" userId="749290342806f439" providerId="LiveId" clId="{5C20E594-AC02-4287-801C-0A060DC0CFF2}" dt="2023-03-15T09:26:31.727" v="1398" actId="164"/>
          <ac:picMkLst>
            <pc:docMk/>
            <pc:sldMk cId="2261890767" sldId="462"/>
            <ac:picMk id="4" creationId="{AD43DB2D-6545-8168-48CE-EBC744DA722A}"/>
          </ac:picMkLst>
        </pc:picChg>
        <pc:picChg chg="add mod modCrop">
          <ac:chgData name="Kevin Duffy" userId="749290342806f439" providerId="LiveId" clId="{5C20E594-AC02-4287-801C-0A060DC0CFF2}" dt="2023-03-15T15:32:30.750" v="4668" actId="1582"/>
          <ac:picMkLst>
            <pc:docMk/>
            <pc:sldMk cId="2261890767" sldId="462"/>
            <ac:picMk id="5" creationId="{590A094F-2EB9-203E-80B9-634E5631BD84}"/>
          </ac:picMkLst>
        </pc:picChg>
        <pc:picChg chg="add del mod modCrop">
          <ac:chgData name="Kevin Duffy" userId="749290342806f439" providerId="LiveId" clId="{5C20E594-AC02-4287-801C-0A060DC0CFF2}" dt="2023-03-15T09:26:04.256" v="1391" actId="208"/>
          <ac:picMkLst>
            <pc:docMk/>
            <pc:sldMk cId="2261890767" sldId="462"/>
            <ac:picMk id="11" creationId="{B3A327DC-7E71-31C3-6B8D-EA5C1102FC33}"/>
          </ac:picMkLst>
        </pc:picChg>
        <pc:picChg chg="add mod modCrop">
          <ac:chgData name="Kevin Duffy" userId="749290342806f439" providerId="LiveId" clId="{5C20E594-AC02-4287-801C-0A060DC0CFF2}" dt="2023-03-15T09:26:04.256" v="1391" actId="208"/>
          <ac:picMkLst>
            <pc:docMk/>
            <pc:sldMk cId="2261890767" sldId="462"/>
            <ac:picMk id="12" creationId="{7A6A9382-AC49-9BA9-943D-19B804C8EB8D}"/>
          </ac:picMkLst>
        </pc:picChg>
        <pc:picChg chg="add mod modCrop">
          <ac:chgData name="Kevin Duffy" userId="749290342806f439" providerId="LiveId" clId="{5C20E594-AC02-4287-801C-0A060DC0CFF2}" dt="2023-03-15T09:26:04.256" v="1391" actId="208"/>
          <ac:picMkLst>
            <pc:docMk/>
            <pc:sldMk cId="2261890767" sldId="462"/>
            <ac:picMk id="13" creationId="{00811712-F030-5A00-54F2-692E30C6F18E}"/>
          </ac:picMkLst>
        </pc:picChg>
        <pc:picChg chg="add mod modCrop">
          <ac:chgData name="Kevin Duffy" userId="749290342806f439" providerId="LiveId" clId="{5C20E594-AC02-4287-801C-0A060DC0CFF2}" dt="2023-03-15T09:26:04.256" v="1391" actId="208"/>
          <ac:picMkLst>
            <pc:docMk/>
            <pc:sldMk cId="2261890767" sldId="462"/>
            <ac:picMk id="14" creationId="{E1EFE42E-9FB4-819D-6E78-48B3E5187A20}"/>
          </ac:picMkLst>
        </pc:picChg>
        <pc:picChg chg="add del mod">
          <ac:chgData name="Kevin Duffy" userId="749290342806f439" providerId="LiveId" clId="{5C20E594-AC02-4287-801C-0A060DC0CFF2}" dt="2023-03-15T15:30:14.079" v="4590" actId="478"/>
          <ac:picMkLst>
            <pc:docMk/>
            <pc:sldMk cId="2261890767" sldId="462"/>
            <ac:picMk id="30" creationId="{35D799AE-1820-ACDB-6570-A93459284A87}"/>
          </ac:picMkLst>
        </pc:picChg>
        <pc:picChg chg="add mod">
          <ac:chgData name="Kevin Duffy" userId="749290342806f439" providerId="LiveId" clId="{5C20E594-AC02-4287-801C-0A060DC0CFF2}" dt="2023-03-15T15:30:32.471" v="4596" actId="1076"/>
          <ac:picMkLst>
            <pc:docMk/>
            <pc:sldMk cId="2261890767" sldId="462"/>
            <ac:picMk id="32" creationId="{2F023D97-2878-9FA4-C5E4-906E860525F1}"/>
          </ac:picMkLst>
        </pc:picChg>
        <pc:cxnChg chg="add mod">
          <ac:chgData name="Kevin Duffy" userId="749290342806f439" providerId="LiveId" clId="{5C20E594-AC02-4287-801C-0A060DC0CFF2}" dt="2023-03-15T15:30:55.135" v="4611" actId="1037"/>
          <ac:cxnSpMkLst>
            <pc:docMk/>
            <pc:sldMk cId="2261890767" sldId="462"/>
            <ac:cxnSpMk id="34" creationId="{054B0FEA-7066-F033-4EBB-1D74DF81C439}"/>
          </ac:cxnSpMkLst>
        </pc:cxnChg>
        <pc:cxnChg chg="add mod">
          <ac:chgData name="Kevin Duffy" userId="749290342806f439" providerId="LiveId" clId="{5C20E594-AC02-4287-801C-0A060DC0CFF2}" dt="2023-03-15T15:31:10.907" v="4624" actId="1037"/>
          <ac:cxnSpMkLst>
            <pc:docMk/>
            <pc:sldMk cId="2261890767" sldId="462"/>
            <ac:cxnSpMk id="37" creationId="{7536D1B7-F6DA-AEE0-ED24-E8DD99E6AB5B}"/>
          </ac:cxnSpMkLst>
        </pc:cxnChg>
        <pc:cxnChg chg="add mod">
          <ac:chgData name="Kevin Duffy" userId="749290342806f439" providerId="LiveId" clId="{5C20E594-AC02-4287-801C-0A060DC0CFF2}" dt="2023-03-15T15:32:13.105" v="4663" actId="13822"/>
          <ac:cxnSpMkLst>
            <pc:docMk/>
            <pc:sldMk cId="2261890767" sldId="462"/>
            <ac:cxnSpMk id="42" creationId="{E13EC546-3DD3-3926-2D11-40F67A73C802}"/>
          </ac:cxnSpMkLst>
        </pc:cxnChg>
        <pc:cxnChg chg="add mod">
          <ac:chgData name="Kevin Duffy" userId="749290342806f439" providerId="LiveId" clId="{5C20E594-AC02-4287-801C-0A060DC0CFF2}" dt="2023-03-15T15:32:33.306" v="4669" actId="14100"/>
          <ac:cxnSpMkLst>
            <pc:docMk/>
            <pc:sldMk cId="2261890767" sldId="462"/>
            <ac:cxnSpMk id="43" creationId="{AC7F45D6-8DF2-CD85-126E-E1E1D9B3C55C}"/>
          </ac:cxnSpMkLst>
        </pc:cxnChg>
      </pc:sldChg>
      <pc:sldChg chg="addSp delSp modSp new add del mod modNotesTx">
        <pc:chgData name="Kevin Duffy" userId="749290342806f439" providerId="LiveId" clId="{5C20E594-AC02-4287-801C-0A060DC0CFF2}" dt="2023-03-15T12:52:14.276" v="3329" actId="47"/>
        <pc:sldMkLst>
          <pc:docMk/>
          <pc:sldMk cId="426089099" sldId="463"/>
        </pc:sldMkLst>
        <pc:spChg chg="del mod">
          <ac:chgData name="Kevin Duffy" userId="749290342806f439" providerId="LiveId" clId="{5C20E594-AC02-4287-801C-0A060DC0CFF2}" dt="2023-03-15T09:46:20.539" v="1907" actId="478"/>
          <ac:spMkLst>
            <pc:docMk/>
            <pc:sldMk cId="426089099" sldId="463"/>
            <ac:spMk id="2" creationId="{ABC7B61F-0F3F-3996-F8D8-96A12777EAD1}"/>
          </ac:spMkLst>
        </pc:spChg>
        <pc:spChg chg="del mod">
          <ac:chgData name="Kevin Duffy" userId="749290342806f439" providerId="LiveId" clId="{5C20E594-AC02-4287-801C-0A060DC0CFF2}" dt="2023-03-15T09:46:18.168" v="1906" actId="478"/>
          <ac:spMkLst>
            <pc:docMk/>
            <pc:sldMk cId="426089099" sldId="463"/>
            <ac:spMk id="3" creationId="{1C302CC0-ED4C-F17A-5840-78EB2DA43CB6}"/>
          </ac:spMkLst>
        </pc:spChg>
        <pc:spChg chg="add del mod">
          <ac:chgData name="Kevin Duffy" userId="749290342806f439" providerId="LiveId" clId="{5C20E594-AC02-4287-801C-0A060DC0CFF2}" dt="2023-03-15T09:46:26.965" v="1909" actId="478"/>
          <ac:spMkLst>
            <pc:docMk/>
            <pc:sldMk cId="426089099" sldId="463"/>
            <ac:spMk id="5" creationId="{2404A2A8-E5D2-B3AE-093C-465381A78BB2}"/>
          </ac:spMkLst>
        </pc:spChg>
        <pc:spChg chg="add del mod">
          <ac:chgData name="Kevin Duffy" userId="749290342806f439" providerId="LiveId" clId="{5C20E594-AC02-4287-801C-0A060DC0CFF2}" dt="2023-03-15T09:46:23.068" v="1908" actId="478"/>
          <ac:spMkLst>
            <pc:docMk/>
            <pc:sldMk cId="426089099" sldId="463"/>
            <ac:spMk id="7" creationId="{6A5DF99E-1B2D-1013-59C9-F9FEF4A32590}"/>
          </ac:spMkLst>
        </pc:spChg>
        <pc:spChg chg="add del mod">
          <ac:chgData name="Kevin Duffy" userId="749290342806f439" providerId="LiveId" clId="{5C20E594-AC02-4287-801C-0A060DC0CFF2}" dt="2023-03-15T09:54:09.274" v="2297" actId="478"/>
          <ac:spMkLst>
            <pc:docMk/>
            <pc:sldMk cId="426089099" sldId="463"/>
            <ac:spMk id="10" creationId="{E5C42AC0-4432-4BCC-2BA0-CB2A9850EE73}"/>
          </ac:spMkLst>
        </pc:spChg>
        <pc:picChg chg="add del mod">
          <ac:chgData name="Kevin Duffy" userId="749290342806f439" providerId="LiveId" clId="{5C20E594-AC02-4287-801C-0A060DC0CFF2}" dt="2023-03-15T09:54:09.274" v="2297" actId="478"/>
          <ac:picMkLst>
            <pc:docMk/>
            <pc:sldMk cId="426089099" sldId="463"/>
            <ac:picMk id="8" creationId="{8C1BA216-05EE-083C-C3FC-C035E870167B}"/>
          </ac:picMkLst>
        </pc:picChg>
        <pc:picChg chg="add del mod">
          <ac:chgData name="Kevin Duffy" userId="749290342806f439" providerId="LiveId" clId="{5C20E594-AC02-4287-801C-0A060DC0CFF2}" dt="2023-03-15T09:54:09.274" v="2297" actId="478"/>
          <ac:picMkLst>
            <pc:docMk/>
            <pc:sldMk cId="426089099" sldId="463"/>
            <ac:picMk id="9" creationId="{0F21434E-D9C6-894D-83F4-8A630560DCC5}"/>
          </ac:picMkLst>
        </pc:picChg>
        <pc:picChg chg="add del mod">
          <ac:chgData name="Kevin Duffy" userId="749290342806f439" providerId="LiveId" clId="{5C20E594-AC02-4287-801C-0A060DC0CFF2}" dt="2023-03-15T10:50:57.054" v="2476" actId="478"/>
          <ac:picMkLst>
            <pc:docMk/>
            <pc:sldMk cId="426089099" sldId="463"/>
            <ac:picMk id="11" creationId="{EB00CC17-CB82-CCA3-35AC-EB245B330BF8}"/>
          </ac:picMkLst>
        </pc:picChg>
        <pc:picChg chg="add mod">
          <ac:chgData name="Kevin Duffy" userId="749290342806f439" providerId="LiveId" clId="{5C20E594-AC02-4287-801C-0A060DC0CFF2}" dt="2023-03-15T10:51:06.377" v="2480" actId="1076"/>
          <ac:picMkLst>
            <pc:docMk/>
            <pc:sldMk cId="426089099" sldId="463"/>
            <ac:picMk id="12" creationId="{A2CFBCFA-0F4B-19D0-6EAD-93B0F18C9B05}"/>
          </ac:picMkLst>
        </pc:picChg>
      </pc:sldChg>
      <pc:sldChg chg="addSp delSp modSp new mod ord">
        <pc:chgData name="Kevin Duffy" userId="749290342806f439" providerId="LiveId" clId="{5C20E594-AC02-4287-801C-0A060DC0CFF2}" dt="2023-03-16T22:36:06.003" v="8971" actId="478"/>
        <pc:sldMkLst>
          <pc:docMk/>
          <pc:sldMk cId="1090842460" sldId="464"/>
        </pc:sldMkLst>
        <pc:spChg chg="del">
          <ac:chgData name="Kevin Duffy" userId="749290342806f439" providerId="LiveId" clId="{5C20E594-AC02-4287-801C-0A060DC0CFF2}" dt="2023-03-16T07:44:47.261" v="5010" actId="478"/>
          <ac:spMkLst>
            <pc:docMk/>
            <pc:sldMk cId="1090842460" sldId="464"/>
            <ac:spMk id="2" creationId="{99E1AC35-5AEC-6B64-9319-1263903A1297}"/>
          </ac:spMkLst>
        </pc:spChg>
        <pc:spChg chg="del mod">
          <ac:chgData name="Kevin Duffy" userId="749290342806f439" providerId="LiveId" clId="{5C20E594-AC02-4287-801C-0A060DC0CFF2}" dt="2023-03-16T07:44:44.517" v="5008" actId="478"/>
          <ac:spMkLst>
            <pc:docMk/>
            <pc:sldMk cId="1090842460" sldId="464"/>
            <ac:spMk id="3" creationId="{24712021-DBC4-03FB-B8D0-42FE6CA50BB2}"/>
          </ac:spMkLst>
        </pc:spChg>
        <pc:spChg chg="add del mod">
          <ac:chgData name="Kevin Duffy" userId="749290342806f439" providerId="LiveId" clId="{5C20E594-AC02-4287-801C-0A060DC0CFF2}" dt="2023-03-16T07:44:45.649" v="5009" actId="478"/>
          <ac:spMkLst>
            <pc:docMk/>
            <pc:sldMk cId="1090842460" sldId="464"/>
            <ac:spMk id="5" creationId="{63133E03-0344-1B9B-DC0A-965796BCE104}"/>
          </ac:spMkLst>
        </pc:spChg>
        <pc:spChg chg="add del mod">
          <ac:chgData name="Kevin Duffy" userId="749290342806f439" providerId="LiveId" clId="{5C20E594-AC02-4287-801C-0A060DC0CFF2}" dt="2023-03-16T22:36:06.003" v="8971" actId="478"/>
          <ac:spMkLst>
            <pc:docMk/>
            <pc:sldMk cId="1090842460" sldId="464"/>
            <ac:spMk id="12" creationId="{54536ACF-B644-0430-662E-2721A8C7454C}"/>
          </ac:spMkLst>
        </pc:spChg>
        <pc:picChg chg="add del mod">
          <ac:chgData name="Kevin Duffy" userId="749290342806f439" providerId="LiveId" clId="{5C20E594-AC02-4287-801C-0A060DC0CFF2}" dt="2023-03-16T07:45:15.209" v="5015" actId="478"/>
          <ac:picMkLst>
            <pc:docMk/>
            <pc:sldMk cId="1090842460" sldId="464"/>
            <ac:picMk id="7" creationId="{F432B558-4009-F526-1CAE-E74700C25185}"/>
          </ac:picMkLst>
        </pc:picChg>
        <pc:picChg chg="add del mod">
          <ac:chgData name="Kevin Duffy" userId="749290342806f439" providerId="LiveId" clId="{5C20E594-AC02-4287-801C-0A060DC0CFF2}" dt="2023-03-16T12:39:47.156" v="7486" actId="478"/>
          <ac:picMkLst>
            <pc:docMk/>
            <pc:sldMk cId="1090842460" sldId="464"/>
            <ac:picMk id="9" creationId="{3A56FDDE-1A1A-CA70-33A6-6718250E9261}"/>
          </ac:picMkLst>
        </pc:picChg>
        <pc:picChg chg="add del mod">
          <ac:chgData name="Kevin Duffy" userId="749290342806f439" providerId="LiveId" clId="{5C20E594-AC02-4287-801C-0A060DC0CFF2}" dt="2023-03-16T07:45:44.439" v="5022" actId="21"/>
          <ac:picMkLst>
            <pc:docMk/>
            <pc:sldMk cId="1090842460" sldId="464"/>
            <ac:picMk id="11" creationId="{0C10E5B9-ED55-E3CA-D674-C6B51119AD4E}"/>
          </ac:picMkLst>
        </pc:picChg>
        <pc:picChg chg="add mod">
          <ac:chgData name="Kevin Duffy" userId="749290342806f439" providerId="LiveId" clId="{5C20E594-AC02-4287-801C-0A060DC0CFF2}" dt="2023-03-16T12:39:51.217" v="7487" actId="14100"/>
          <ac:picMkLst>
            <pc:docMk/>
            <pc:sldMk cId="1090842460" sldId="464"/>
            <ac:picMk id="14" creationId="{E75B957E-1F32-6548-EB07-006F9D0AD853}"/>
          </ac:picMkLst>
        </pc:picChg>
      </pc:sldChg>
      <pc:sldChg chg="new del">
        <pc:chgData name="Kevin Duffy" userId="749290342806f439" providerId="LiveId" clId="{5C20E594-AC02-4287-801C-0A060DC0CFF2}" dt="2023-03-15T07:14:50.144" v="929" actId="47"/>
        <pc:sldMkLst>
          <pc:docMk/>
          <pc:sldMk cId="2308734768" sldId="465"/>
        </pc:sldMkLst>
      </pc:sldChg>
      <pc:sldChg chg="addSp delSp modSp new mod">
        <pc:chgData name="Kevin Duffy" userId="749290342806f439" providerId="LiveId" clId="{5C20E594-AC02-4287-801C-0A060DC0CFF2}" dt="2023-03-16T22:28:58.204" v="8958" actId="478"/>
        <pc:sldMkLst>
          <pc:docMk/>
          <pc:sldMk cId="2063514356" sldId="466"/>
        </pc:sldMkLst>
        <pc:spChg chg="mod">
          <ac:chgData name="Kevin Duffy" userId="749290342806f439" providerId="LiveId" clId="{5C20E594-AC02-4287-801C-0A060DC0CFF2}" dt="2023-03-16T19:31:08.449" v="8531" actId="404"/>
          <ac:spMkLst>
            <pc:docMk/>
            <pc:sldMk cId="2063514356" sldId="466"/>
            <ac:spMk id="2" creationId="{C4AF8865-995F-2B77-6C85-FBC8D08A9F99}"/>
          </ac:spMkLst>
        </pc:spChg>
        <pc:spChg chg="del">
          <ac:chgData name="Kevin Duffy" userId="749290342806f439" providerId="LiveId" clId="{5C20E594-AC02-4287-801C-0A060DC0CFF2}" dt="2023-03-16T19:30:59.946" v="8529" actId="478"/>
          <ac:spMkLst>
            <pc:docMk/>
            <pc:sldMk cId="2063514356" sldId="466"/>
            <ac:spMk id="3" creationId="{0DE633AF-1CE1-8C7E-30BF-2329BA6E3E8F}"/>
          </ac:spMkLst>
        </pc:spChg>
        <pc:picChg chg="add del mod">
          <ac:chgData name="Kevin Duffy" userId="749290342806f439" providerId="LiveId" clId="{5C20E594-AC02-4287-801C-0A060DC0CFF2}" dt="2023-03-16T22:28:58.204" v="8958" actId="478"/>
          <ac:picMkLst>
            <pc:docMk/>
            <pc:sldMk cId="2063514356" sldId="466"/>
            <ac:picMk id="4" creationId="{4D0BDBF2-17C0-E5DC-69D9-38C3C626CEC9}"/>
          </ac:picMkLst>
        </pc:picChg>
        <pc:picChg chg="add del mod">
          <ac:chgData name="Kevin Duffy" userId="749290342806f439" providerId="LiveId" clId="{5C20E594-AC02-4287-801C-0A060DC0CFF2}" dt="2023-03-16T22:28:58.204" v="8958" actId="478"/>
          <ac:picMkLst>
            <pc:docMk/>
            <pc:sldMk cId="2063514356" sldId="466"/>
            <ac:picMk id="5" creationId="{352D1CC4-19A0-AFCE-B9F6-143F15E1C81A}"/>
          </ac:picMkLst>
        </pc:picChg>
      </pc:sldChg>
      <pc:sldChg chg="addSp delSp modSp new mod ord">
        <pc:chgData name="Kevin Duffy" userId="749290342806f439" providerId="LiveId" clId="{5C20E594-AC02-4287-801C-0A060DC0CFF2}" dt="2023-03-16T19:38:34.295" v="8533"/>
        <pc:sldMkLst>
          <pc:docMk/>
          <pc:sldMk cId="2361443526" sldId="467"/>
        </pc:sldMkLst>
        <pc:picChg chg="add del mod">
          <ac:chgData name="Kevin Duffy" userId="749290342806f439" providerId="LiveId" clId="{5C20E594-AC02-4287-801C-0A060DC0CFF2}" dt="2023-03-15T07:16:40.905" v="939"/>
          <ac:picMkLst>
            <pc:docMk/>
            <pc:sldMk cId="2361443526" sldId="467"/>
            <ac:picMk id="4" creationId="{CE6268DF-95B9-92C1-D8BD-ED5DCF815B7C}"/>
          </ac:picMkLst>
        </pc:picChg>
        <pc:picChg chg="add del mod">
          <ac:chgData name="Kevin Duffy" userId="749290342806f439" providerId="LiveId" clId="{5C20E594-AC02-4287-801C-0A060DC0CFF2}" dt="2023-03-15T07:16:40.905" v="939"/>
          <ac:picMkLst>
            <pc:docMk/>
            <pc:sldMk cId="2361443526" sldId="467"/>
            <ac:picMk id="5" creationId="{F670E2C8-8423-4AE9-EC5B-F31C29C87D33}"/>
          </ac:picMkLst>
        </pc:picChg>
        <pc:picChg chg="add mod modCrop">
          <ac:chgData name="Kevin Duffy" userId="749290342806f439" providerId="LiveId" clId="{5C20E594-AC02-4287-801C-0A060DC0CFF2}" dt="2023-03-15T07:58:45.814" v="996" actId="14100"/>
          <ac:picMkLst>
            <pc:docMk/>
            <pc:sldMk cId="2361443526" sldId="467"/>
            <ac:picMk id="6" creationId="{7C179720-7D01-8E24-5A31-C33BEA3A4F0D}"/>
          </ac:picMkLst>
        </pc:picChg>
        <pc:picChg chg="add mod">
          <ac:chgData name="Kevin Duffy" userId="749290342806f439" providerId="LiveId" clId="{5C20E594-AC02-4287-801C-0A060DC0CFF2}" dt="2023-03-15T08:04:16.996" v="1024" actId="208"/>
          <ac:picMkLst>
            <pc:docMk/>
            <pc:sldMk cId="2361443526" sldId="467"/>
            <ac:picMk id="7" creationId="{599DBDAF-FE23-73B3-8B79-A55DC626D739}"/>
          </ac:picMkLst>
        </pc:picChg>
      </pc:sldChg>
      <pc:sldChg chg="addSp modSp new mod ord">
        <pc:chgData name="Kevin Duffy" userId="749290342806f439" providerId="LiveId" clId="{5C20E594-AC02-4287-801C-0A060DC0CFF2}" dt="2023-03-16T19:38:34.295" v="8533"/>
        <pc:sldMkLst>
          <pc:docMk/>
          <pc:sldMk cId="2611141569" sldId="468"/>
        </pc:sldMkLst>
        <pc:picChg chg="add mod modCrop">
          <ac:chgData name="Kevin Duffy" userId="749290342806f439" providerId="LiveId" clId="{5C20E594-AC02-4287-801C-0A060DC0CFF2}" dt="2023-03-15T12:47:27.517" v="3295" actId="14100"/>
          <ac:picMkLst>
            <pc:docMk/>
            <pc:sldMk cId="2611141569" sldId="468"/>
            <ac:picMk id="4" creationId="{99E86965-67EB-90FD-472D-268AA67777BA}"/>
          </ac:picMkLst>
        </pc:picChg>
        <pc:picChg chg="add mod modCrop">
          <ac:chgData name="Kevin Duffy" userId="749290342806f439" providerId="LiveId" clId="{5C20E594-AC02-4287-801C-0A060DC0CFF2}" dt="2023-03-15T08:04:17.194" v="1025" actId="208"/>
          <ac:picMkLst>
            <pc:docMk/>
            <pc:sldMk cId="2611141569" sldId="468"/>
            <ac:picMk id="5" creationId="{ABCFD2CA-5580-1582-BE8F-ADE5BAC7C31F}"/>
          </ac:picMkLst>
        </pc:picChg>
      </pc:sldChg>
      <pc:sldChg chg="addSp delSp modSp new del mod">
        <pc:chgData name="Kevin Duffy" userId="749290342806f439" providerId="LiveId" clId="{5C20E594-AC02-4287-801C-0A060DC0CFF2}" dt="2023-03-15T08:40:08.527" v="1244" actId="47"/>
        <pc:sldMkLst>
          <pc:docMk/>
          <pc:sldMk cId="2208116368" sldId="469"/>
        </pc:sldMkLst>
        <pc:spChg chg="del mod">
          <ac:chgData name="Kevin Duffy" userId="749290342806f439" providerId="LiveId" clId="{5C20E594-AC02-4287-801C-0A060DC0CFF2}" dt="2023-03-15T08:04:37.593" v="1034" actId="478"/>
          <ac:spMkLst>
            <pc:docMk/>
            <pc:sldMk cId="2208116368" sldId="469"/>
            <ac:spMk id="2" creationId="{F79A4514-8400-AC2C-FC8C-0C75BA0D46A7}"/>
          </ac:spMkLst>
        </pc:spChg>
        <pc:spChg chg="del mod">
          <ac:chgData name="Kevin Duffy" userId="749290342806f439" providerId="LiveId" clId="{5C20E594-AC02-4287-801C-0A060DC0CFF2}" dt="2023-03-15T08:04:31.913" v="1032" actId="478"/>
          <ac:spMkLst>
            <pc:docMk/>
            <pc:sldMk cId="2208116368" sldId="469"/>
            <ac:spMk id="3" creationId="{89849B14-6F7C-3CB3-2DDC-1C72D289A35A}"/>
          </ac:spMkLst>
        </pc:spChg>
        <pc:spChg chg="add del mod">
          <ac:chgData name="Kevin Duffy" userId="749290342806f439" providerId="LiveId" clId="{5C20E594-AC02-4287-801C-0A060DC0CFF2}" dt="2023-03-15T08:04:19.132" v="1027"/>
          <ac:spMkLst>
            <pc:docMk/>
            <pc:sldMk cId="2208116368" sldId="469"/>
            <ac:spMk id="5" creationId="{8DEC56AC-114C-4E00-B217-2E73EC3E6829}"/>
          </ac:spMkLst>
        </pc:spChg>
        <pc:spChg chg="add del mod">
          <ac:chgData name="Kevin Duffy" userId="749290342806f439" providerId="LiveId" clId="{5C20E594-AC02-4287-801C-0A060DC0CFF2}" dt="2023-03-15T08:04:19.132" v="1027"/>
          <ac:spMkLst>
            <pc:docMk/>
            <pc:sldMk cId="2208116368" sldId="469"/>
            <ac:spMk id="6" creationId="{706AACF9-282D-EC22-0A20-38B0D6844C4F}"/>
          </ac:spMkLst>
        </pc:spChg>
        <pc:spChg chg="add del mod">
          <ac:chgData name="Kevin Duffy" userId="749290342806f439" providerId="LiveId" clId="{5C20E594-AC02-4287-801C-0A060DC0CFF2}" dt="2023-03-15T08:04:35.390" v="1033" actId="478"/>
          <ac:spMkLst>
            <pc:docMk/>
            <pc:sldMk cId="2208116368" sldId="469"/>
            <ac:spMk id="9" creationId="{7E2E38E7-4EF4-311D-3DF0-7C78DBEABD1C}"/>
          </ac:spMkLst>
        </pc:spChg>
        <pc:spChg chg="add del mod">
          <ac:chgData name="Kevin Duffy" userId="749290342806f439" providerId="LiveId" clId="{5C20E594-AC02-4287-801C-0A060DC0CFF2}" dt="2023-03-15T08:04:39.466" v="1035" actId="478"/>
          <ac:spMkLst>
            <pc:docMk/>
            <pc:sldMk cId="2208116368" sldId="469"/>
            <ac:spMk id="11" creationId="{6F92348D-36B2-DF3A-206A-B8E9908768E6}"/>
          </ac:spMkLst>
        </pc:spChg>
        <pc:graphicFrameChg chg="add del mod">
          <ac:chgData name="Kevin Duffy" userId="749290342806f439" providerId="LiveId" clId="{5C20E594-AC02-4287-801C-0A060DC0CFF2}" dt="2023-03-15T08:04:19.132" v="1027"/>
          <ac:graphicFrameMkLst>
            <pc:docMk/>
            <pc:sldMk cId="2208116368" sldId="469"/>
            <ac:graphicFrameMk id="4" creationId="{B3940DFA-5BB3-0322-F159-C4B919ADA705}"/>
          </ac:graphicFrameMkLst>
        </pc:graphicFrameChg>
        <pc:picChg chg="add mod">
          <ac:chgData name="Kevin Duffy" userId="749290342806f439" providerId="LiveId" clId="{5C20E594-AC02-4287-801C-0A060DC0CFF2}" dt="2023-03-15T08:39:46.238" v="1189" actId="14100"/>
          <ac:picMkLst>
            <pc:docMk/>
            <pc:sldMk cId="2208116368" sldId="469"/>
            <ac:picMk id="7" creationId="{0C1E3BEA-3DB4-CE37-A245-153EC49A8812}"/>
          </ac:picMkLst>
        </pc:picChg>
        <pc:picChg chg="add mod">
          <ac:chgData name="Kevin Duffy" userId="749290342806f439" providerId="LiveId" clId="{5C20E594-AC02-4287-801C-0A060DC0CFF2}" dt="2023-03-15T08:39:41.376" v="1187" actId="1076"/>
          <ac:picMkLst>
            <pc:docMk/>
            <pc:sldMk cId="2208116368" sldId="469"/>
            <ac:picMk id="12" creationId="{3D381D6E-81E5-1AA3-7D36-8497FF698D58}"/>
          </ac:picMkLst>
        </pc:picChg>
      </pc:sldChg>
      <pc:sldChg chg="modSp new del mod">
        <pc:chgData name="Kevin Duffy" userId="749290342806f439" providerId="LiveId" clId="{5C20E594-AC02-4287-801C-0A060DC0CFF2}" dt="2023-03-15T09:33:23.693" v="1652" actId="47"/>
        <pc:sldMkLst>
          <pc:docMk/>
          <pc:sldMk cId="918515016" sldId="470"/>
        </pc:sldMkLst>
        <pc:spChg chg="mod">
          <ac:chgData name="Kevin Duffy" userId="749290342806f439" providerId="LiveId" clId="{5C20E594-AC02-4287-801C-0A060DC0CFF2}" dt="2023-03-15T07:18:05.114" v="989" actId="20577"/>
          <ac:spMkLst>
            <pc:docMk/>
            <pc:sldMk cId="918515016" sldId="470"/>
            <ac:spMk id="2" creationId="{6BE45A63-5B90-23FF-DC36-2FC61411BDBF}"/>
          </ac:spMkLst>
        </pc:spChg>
        <pc:spChg chg="mod">
          <ac:chgData name="Kevin Duffy" userId="749290342806f439" providerId="LiveId" clId="{5C20E594-AC02-4287-801C-0A060DC0CFF2}" dt="2023-03-15T09:33:21.665" v="1651" actId="20577"/>
          <ac:spMkLst>
            <pc:docMk/>
            <pc:sldMk cId="918515016" sldId="470"/>
            <ac:spMk id="3" creationId="{3772CF59-3258-08A6-BE3D-E745DC309585}"/>
          </ac:spMkLst>
        </pc:spChg>
      </pc:sldChg>
      <pc:sldChg chg="addSp delSp modSp new mod ord modNotesTx">
        <pc:chgData name="Kevin Duffy" userId="749290342806f439" providerId="LiveId" clId="{5C20E594-AC02-4287-801C-0A060DC0CFF2}" dt="2023-03-17T06:43:27.751" v="10287" actId="207"/>
        <pc:sldMkLst>
          <pc:docMk/>
          <pc:sldMk cId="1045806065" sldId="471"/>
        </pc:sldMkLst>
        <pc:spChg chg="mod">
          <ac:chgData name="Kevin Duffy" userId="749290342806f439" providerId="LiveId" clId="{5C20E594-AC02-4287-801C-0A060DC0CFF2}" dt="2023-03-15T14:49:40.412" v="4349" actId="20577"/>
          <ac:spMkLst>
            <pc:docMk/>
            <pc:sldMk cId="1045806065" sldId="471"/>
            <ac:spMk id="2" creationId="{1081C2EF-EEA0-1D12-D532-F5F4FCA45239}"/>
          </ac:spMkLst>
        </pc:spChg>
        <pc:spChg chg="del">
          <ac:chgData name="Kevin Duffy" userId="749290342806f439" providerId="LiveId" clId="{5C20E594-AC02-4287-801C-0A060DC0CFF2}" dt="2023-03-15T08:40:05.138" v="1242" actId="478"/>
          <ac:spMkLst>
            <pc:docMk/>
            <pc:sldMk cId="1045806065" sldId="471"/>
            <ac:spMk id="3" creationId="{5CC9B765-F139-32CE-E2F4-6F08ED15B900}"/>
          </ac:spMkLst>
        </pc:spChg>
        <pc:graphicFrameChg chg="add mod modGraphic">
          <ac:chgData name="Kevin Duffy" userId="749290342806f439" providerId="LiveId" clId="{5C20E594-AC02-4287-801C-0A060DC0CFF2}" dt="2023-03-17T06:43:27.751" v="10287" actId="207"/>
          <ac:graphicFrameMkLst>
            <pc:docMk/>
            <pc:sldMk cId="1045806065" sldId="471"/>
            <ac:graphicFrameMk id="6" creationId="{97C90EED-1D42-37C8-8D02-CBA473451FCF}"/>
          </ac:graphicFrameMkLst>
        </pc:graphicFrameChg>
        <pc:graphicFrameChg chg="add del mod">
          <ac:chgData name="Kevin Duffy" userId="749290342806f439" providerId="LiveId" clId="{5C20E594-AC02-4287-801C-0A060DC0CFF2}" dt="2023-03-15T14:25:07.070" v="4180"/>
          <ac:graphicFrameMkLst>
            <pc:docMk/>
            <pc:sldMk cId="1045806065" sldId="471"/>
            <ac:graphicFrameMk id="7" creationId="{31256C1A-7089-D448-6F57-88111C6D6F53}"/>
          </ac:graphicFrameMkLst>
        </pc:graphicFrameChg>
        <pc:graphicFrameChg chg="add del mod">
          <ac:chgData name="Kevin Duffy" userId="749290342806f439" providerId="LiveId" clId="{5C20E594-AC02-4287-801C-0A060DC0CFF2}" dt="2023-03-15T14:25:19.199" v="4184"/>
          <ac:graphicFrameMkLst>
            <pc:docMk/>
            <pc:sldMk cId="1045806065" sldId="471"/>
            <ac:graphicFrameMk id="8" creationId="{9778B5F8-D2B7-AE79-E5DD-3D3E41261552}"/>
          </ac:graphicFrameMkLst>
        </pc:graphicFrameChg>
        <pc:graphicFrameChg chg="add del mod">
          <ac:chgData name="Kevin Duffy" userId="749290342806f439" providerId="LiveId" clId="{5C20E594-AC02-4287-801C-0A060DC0CFF2}" dt="2023-03-15T14:25:23.645" v="4187"/>
          <ac:graphicFrameMkLst>
            <pc:docMk/>
            <pc:sldMk cId="1045806065" sldId="471"/>
            <ac:graphicFrameMk id="9" creationId="{C6C16D1C-6058-2640-A22B-0D84668A7338}"/>
          </ac:graphicFrameMkLst>
        </pc:graphicFrameChg>
        <pc:graphicFrameChg chg="add del mod">
          <ac:chgData name="Kevin Duffy" userId="749290342806f439" providerId="LiveId" clId="{5C20E594-AC02-4287-801C-0A060DC0CFF2}" dt="2023-03-17T06:42:24.042" v="10277"/>
          <ac:graphicFrameMkLst>
            <pc:docMk/>
            <pc:sldMk cId="1045806065" sldId="471"/>
            <ac:graphicFrameMk id="10" creationId="{BCBA0E9C-A334-EB2A-CFD5-0C13F1D0C1FC}"/>
          </ac:graphicFrameMkLst>
        </pc:graphicFrameChg>
        <pc:picChg chg="add del mod">
          <ac:chgData name="Kevin Duffy" userId="749290342806f439" providerId="LiveId" clId="{5C20E594-AC02-4287-801C-0A060DC0CFF2}" dt="2023-03-15T14:29:25.592" v="4241" actId="478"/>
          <ac:picMkLst>
            <pc:docMk/>
            <pc:sldMk cId="1045806065" sldId="471"/>
            <ac:picMk id="4" creationId="{911BFC9E-F559-148F-21A1-1C5103C40447}"/>
          </ac:picMkLst>
        </pc:picChg>
        <pc:picChg chg="add mod">
          <ac:chgData name="Kevin Duffy" userId="749290342806f439" providerId="LiveId" clId="{5C20E594-AC02-4287-801C-0A060DC0CFF2}" dt="2023-03-15T14:48:32.013" v="4244" actId="14100"/>
          <ac:picMkLst>
            <pc:docMk/>
            <pc:sldMk cId="1045806065" sldId="471"/>
            <ac:picMk id="5" creationId="{7FAD9ED3-1085-9038-F672-44896DC63CA1}"/>
          </ac:picMkLst>
        </pc:picChg>
      </pc:sldChg>
      <pc:sldChg chg="addSp delSp modSp new mod ord">
        <pc:chgData name="Kevin Duffy" userId="749290342806f439" providerId="LiveId" clId="{5C20E594-AC02-4287-801C-0A060DC0CFF2}" dt="2023-03-15T14:54:07.682" v="4542" actId="21"/>
        <pc:sldMkLst>
          <pc:docMk/>
          <pc:sldMk cId="3217708136" sldId="472"/>
        </pc:sldMkLst>
        <pc:spChg chg="del">
          <ac:chgData name="Kevin Duffy" userId="749290342806f439" providerId="LiveId" clId="{5C20E594-AC02-4287-801C-0A060DC0CFF2}" dt="2023-03-15T09:29:18.811" v="1439" actId="478"/>
          <ac:spMkLst>
            <pc:docMk/>
            <pc:sldMk cId="3217708136" sldId="472"/>
            <ac:spMk id="2" creationId="{90A89F02-3630-01F4-B484-8E59D96E7D3A}"/>
          </ac:spMkLst>
        </pc:spChg>
        <pc:spChg chg="del">
          <ac:chgData name="Kevin Duffy" userId="749290342806f439" providerId="LiveId" clId="{5C20E594-AC02-4287-801C-0A060DC0CFF2}" dt="2023-03-15T09:29:17.707" v="1438" actId="478"/>
          <ac:spMkLst>
            <pc:docMk/>
            <pc:sldMk cId="3217708136" sldId="472"/>
            <ac:spMk id="3" creationId="{16CE4CA1-1CA9-3CAD-581C-C22657309A4E}"/>
          </ac:spMkLst>
        </pc:spChg>
        <pc:spChg chg="add del mod">
          <ac:chgData name="Kevin Duffy" userId="749290342806f439" providerId="LiveId" clId="{5C20E594-AC02-4287-801C-0A060DC0CFF2}" dt="2023-03-15T09:32:18.562" v="1573" actId="478"/>
          <ac:spMkLst>
            <pc:docMk/>
            <pc:sldMk cId="3217708136" sldId="472"/>
            <ac:spMk id="5" creationId="{4F588F39-7D2E-0C66-583A-2CD1DC5A96D4}"/>
          </ac:spMkLst>
        </pc:spChg>
        <pc:spChg chg="add mod">
          <ac:chgData name="Kevin Duffy" userId="749290342806f439" providerId="LiveId" clId="{5C20E594-AC02-4287-801C-0A060DC0CFF2}" dt="2023-03-15T12:51:22.169" v="3321" actId="1076"/>
          <ac:spMkLst>
            <pc:docMk/>
            <pc:sldMk cId="3217708136" sldId="472"/>
            <ac:spMk id="6" creationId="{AC5D9A1F-F7A7-36E8-8B13-D6C504CBFF43}"/>
          </ac:spMkLst>
        </pc:spChg>
        <pc:spChg chg="add mod">
          <ac:chgData name="Kevin Duffy" userId="749290342806f439" providerId="LiveId" clId="{5C20E594-AC02-4287-801C-0A060DC0CFF2}" dt="2023-03-15T12:51:22.169" v="3321" actId="1076"/>
          <ac:spMkLst>
            <pc:docMk/>
            <pc:sldMk cId="3217708136" sldId="472"/>
            <ac:spMk id="7" creationId="{8AB2B7FE-604E-60CE-001A-394FA963E2C0}"/>
          </ac:spMkLst>
        </pc:spChg>
        <pc:spChg chg="add mod">
          <ac:chgData name="Kevin Duffy" userId="749290342806f439" providerId="LiveId" clId="{5C20E594-AC02-4287-801C-0A060DC0CFF2}" dt="2023-03-15T12:51:22.169" v="3321" actId="1076"/>
          <ac:spMkLst>
            <pc:docMk/>
            <pc:sldMk cId="3217708136" sldId="472"/>
            <ac:spMk id="8" creationId="{A1BD11CE-C5D6-425E-A11C-E582725A7CFF}"/>
          </ac:spMkLst>
        </pc:spChg>
        <pc:spChg chg="add mod">
          <ac:chgData name="Kevin Duffy" userId="749290342806f439" providerId="LiveId" clId="{5C20E594-AC02-4287-801C-0A060DC0CFF2}" dt="2023-03-15T12:51:22.169" v="3321" actId="1076"/>
          <ac:spMkLst>
            <pc:docMk/>
            <pc:sldMk cId="3217708136" sldId="472"/>
            <ac:spMk id="9" creationId="{F92648F5-AFC8-A636-9C8F-551A699557D8}"/>
          </ac:spMkLst>
        </pc:spChg>
        <pc:spChg chg="add mod">
          <ac:chgData name="Kevin Duffy" userId="749290342806f439" providerId="LiveId" clId="{5C20E594-AC02-4287-801C-0A060DC0CFF2}" dt="2023-03-15T12:51:22.169" v="3321" actId="1076"/>
          <ac:spMkLst>
            <pc:docMk/>
            <pc:sldMk cId="3217708136" sldId="472"/>
            <ac:spMk id="10" creationId="{398B0E4D-0EAD-4D9A-EBA4-AC942DF987C4}"/>
          </ac:spMkLst>
        </pc:spChg>
        <pc:spChg chg="add mod">
          <ac:chgData name="Kevin Duffy" userId="749290342806f439" providerId="LiveId" clId="{5C20E594-AC02-4287-801C-0A060DC0CFF2}" dt="2023-03-15T12:51:22.169" v="3321" actId="1076"/>
          <ac:spMkLst>
            <pc:docMk/>
            <pc:sldMk cId="3217708136" sldId="472"/>
            <ac:spMk id="11" creationId="{10892BE0-8B6F-4302-7C7A-2FAD8C07547C}"/>
          </ac:spMkLst>
        </pc:spChg>
        <pc:spChg chg="add mod">
          <ac:chgData name="Kevin Duffy" userId="749290342806f439" providerId="LiveId" clId="{5C20E594-AC02-4287-801C-0A060DC0CFF2}" dt="2023-03-15T12:51:22.169" v="3321" actId="1076"/>
          <ac:spMkLst>
            <pc:docMk/>
            <pc:sldMk cId="3217708136" sldId="472"/>
            <ac:spMk id="12" creationId="{FE92881C-E807-F695-0D86-0E071D5A6FE0}"/>
          </ac:spMkLst>
        </pc:spChg>
        <pc:spChg chg="add mod">
          <ac:chgData name="Kevin Duffy" userId="749290342806f439" providerId="LiveId" clId="{5C20E594-AC02-4287-801C-0A060DC0CFF2}" dt="2023-03-15T12:51:22.169" v="3321" actId="1076"/>
          <ac:spMkLst>
            <pc:docMk/>
            <pc:sldMk cId="3217708136" sldId="472"/>
            <ac:spMk id="13" creationId="{FAE18343-5ABF-A4C1-4723-A378750E13A9}"/>
          </ac:spMkLst>
        </pc:spChg>
        <pc:spChg chg="add del mod">
          <ac:chgData name="Kevin Duffy" userId="749290342806f439" providerId="LiveId" clId="{5C20E594-AC02-4287-801C-0A060DC0CFF2}" dt="2023-03-15T14:54:07.682" v="4542" actId="21"/>
          <ac:spMkLst>
            <pc:docMk/>
            <pc:sldMk cId="3217708136" sldId="472"/>
            <ac:spMk id="14" creationId="{0E28917D-5550-58E2-BC7F-E2BB2CA0480D}"/>
          </ac:spMkLst>
        </pc:spChg>
        <pc:spChg chg="add del mod">
          <ac:chgData name="Kevin Duffy" userId="749290342806f439" providerId="LiveId" clId="{5C20E594-AC02-4287-801C-0A060DC0CFF2}" dt="2023-03-15T14:53:40.125" v="4531" actId="478"/>
          <ac:spMkLst>
            <pc:docMk/>
            <pc:sldMk cId="3217708136" sldId="472"/>
            <ac:spMk id="15" creationId="{BB192708-CAA8-20C0-3902-29351B555313}"/>
          </ac:spMkLst>
        </pc:spChg>
        <pc:spChg chg="add del mod">
          <ac:chgData name="Kevin Duffy" userId="749290342806f439" providerId="LiveId" clId="{5C20E594-AC02-4287-801C-0A060DC0CFF2}" dt="2023-03-15T14:53:26.464" v="4526"/>
          <ac:spMkLst>
            <pc:docMk/>
            <pc:sldMk cId="3217708136" sldId="472"/>
            <ac:spMk id="16" creationId="{12C01B97-A207-635D-C723-EB718D729157}"/>
          </ac:spMkLst>
        </pc:spChg>
        <pc:spChg chg="add del mod">
          <ac:chgData name="Kevin Duffy" userId="749290342806f439" providerId="LiveId" clId="{5C20E594-AC02-4287-801C-0A060DC0CFF2}" dt="2023-03-15T14:54:07.682" v="4542" actId="21"/>
          <ac:spMkLst>
            <pc:docMk/>
            <pc:sldMk cId="3217708136" sldId="472"/>
            <ac:spMk id="17" creationId="{0ED637C6-D30E-76C9-F639-526D39D99020}"/>
          </ac:spMkLst>
        </pc:spChg>
        <pc:spChg chg="add del mod">
          <ac:chgData name="Kevin Duffy" userId="749290342806f439" providerId="LiveId" clId="{5C20E594-AC02-4287-801C-0A060DC0CFF2}" dt="2023-03-15T14:54:07.682" v="4542" actId="21"/>
          <ac:spMkLst>
            <pc:docMk/>
            <pc:sldMk cId="3217708136" sldId="472"/>
            <ac:spMk id="18" creationId="{2A1590C0-3C09-A4FD-785A-78805E428D3A}"/>
          </ac:spMkLst>
        </pc:spChg>
        <pc:spChg chg="add del mod">
          <ac:chgData name="Kevin Duffy" userId="749290342806f439" providerId="LiveId" clId="{5C20E594-AC02-4287-801C-0A060DC0CFF2}" dt="2023-03-15T14:54:07.682" v="4542" actId="21"/>
          <ac:spMkLst>
            <pc:docMk/>
            <pc:sldMk cId="3217708136" sldId="472"/>
            <ac:spMk id="19" creationId="{9C1AEE01-810F-02FE-C137-D25A185F50FA}"/>
          </ac:spMkLst>
        </pc:spChg>
        <pc:spChg chg="add del mod">
          <ac:chgData name="Kevin Duffy" userId="749290342806f439" providerId="LiveId" clId="{5C20E594-AC02-4287-801C-0A060DC0CFF2}" dt="2023-03-15T14:54:07.682" v="4542" actId="21"/>
          <ac:spMkLst>
            <pc:docMk/>
            <pc:sldMk cId="3217708136" sldId="472"/>
            <ac:spMk id="20" creationId="{803664AE-4EF9-E241-D54B-CC971FDC3F21}"/>
          </ac:spMkLst>
        </pc:spChg>
        <pc:spChg chg="add del mod">
          <ac:chgData name="Kevin Duffy" userId="749290342806f439" providerId="LiveId" clId="{5C20E594-AC02-4287-801C-0A060DC0CFF2}" dt="2023-03-15T14:54:07.682" v="4542" actId="21"/>
          <ac:spMkLst>
            <pc:docMk/>
            <pc:sldMk cId="3217708136" sldId="472"/>
            <ac:spMk id="21" creationId="{892C6CD6-F0EC-345B-D12E-5EADEA064999}"/>
          </ac:spMkLst>
        </pc:spChg>
        <pc:picChg chg="add mod modCrop">
          <ac:chgData name="Kevin Duffy" userId="749290342806f439" providerId="LiveId" clId="{5C20E594-AC02-4287-801C-0A060DC0CFF2}" dt="2023-03-15T12:50:36.742" v="3296" actId="732"/>
          <ac:picMkLst>
            <pc:docMk/>
            <pc:sldMk cId="3217708136" sldId="472"/>
            <ac:picMk id="4" creationId="{E12538EC-F193-74AF-9471-46242CB6BA11}"/>
          </ac:picMkLst>
        </pc:picChg>
      </pc:sldChg>
      <pc:sldChg chg="addSp delSp modSp new mod">
        <pc:chgData name="Kevin Duffy" userId="749290342806f439" providerId="LiveId" clId="{5C20E594-AC02-4287-801C-0A060DC0CFF2}" dt="2023-03-16T14:22:27.190" v="8439" actId="1076"/>
        <pc:sldMkLst>
          <pc:docMk/>
          <pc:sldMk cId="2593488914" sldId="473"/>
        </pc:sldMkLst>
        <pc:spChg chg="del mod">
          <ac:chgData name="Kevin Duffy" userId="749290342806f439" providerId="LiveId" clId="{5C20E594-AC02-4287-801C-0A060DC0CFF2}" dt="2023-03-16T14:21:40.107" v="8409" actId="478"/>
          <ac:spMkLst>
            <pc:docMk/>
            <pc:sldMk cId="2593488914" sldId="473"/>
            <ac:spMk id="2" creationId="{E8875F04-4A53-BE8B-0BDF-1CE97E2ED185}"/>
          </ac:spMkLst>
        </pc:spChg>
        <pc:spChg chg="del">
          <ac:chgData name="Kevin Duffy" userId="749290342806f439" providerId="LiveId" clId="{5C20E594-AC02-4287-801C-0A060DC0CFF2}" dt="2023-03-16T14:21:37.994" v="8408" actId="478"/>
          <ac:spMkLst>
            <pc:docMk/>
            <pc:sldMk cId="2593488914" sldId="473"/>
            <ac:spMk id="3" creationId="{A0AD736D-FF63-F8D4-369A-C6D2C9CC43BD}"/>
          </ac:spMkLst>
        </pc:spChg>
        <pc:spChg chg="add del mod">
          <ac:chgData name="Kevin Duffy" userId="749290342806f439" providerId="LiveId" clId="{5C20E594-AC02-4287-801C-0A060DC0CFF2}" dt="2023-03-16T14:21:43.510" v="8411" actId="478"/>
          <ac:spMkLst>
            <pc:docMk/>
            <pc:sldMk cId="2593488914" sldId="473"/>
            <ac:spMk id="5" creationId="{5F4D12A4-3840-9FAD-DB4B-A40C8C6B023E}"/>
          </ac:spMkLst>
        </pc:spChg>
        <pc:graphicFrameChg chg="add del mod">
          <ac:chgData name="Kevin Duffy" userId="749290342806f439" providerId="LiveId" clId="{5C20E594-AC02-4287-801C-0A060DC0CFF2}" dt="2023-03-16T14:22:02.600" v="8433" actId="478"/>
          <ac:graphicFrameMkLst>
            <pc:docMk/>
            <pc:sldMk cId="2593488914" sldId="473"/>
            <ac:graphicFrameMk id="6" creationId="{8A1FF96F-198C-84E9-7243-759DA86648C7}"/>
          </ac:graphicFrameMkLst>
        </pc:graphicFrameChg>
        <pc:picChg chg="add mod">
          <ac:chgData name="Kevin Duffy" userId="749290342806f439" providerId="LiveId" clId="{5C20E594-AC02-4287-801C-0A060DC0CFF2}" dt="2023-03-16T14:22:27.190" v="8439" actId="1076"/>
          <ac:picMkLst>
            <pc:docMk/>
            <pc:sldMk cId="2593488914" sldId="473"/>
            <ac:picMk id="8" creationId="{A5800396-97A6-829F-93D0-FE0C2A619971}"/>
          </ac:picMkLst>
        </pc:picChg>
      </pc:sldChg>
      <pc:sldChg chg="modSp new del mod">
        <pc:chgData name="Kevin Duffy" userId="749290342806f439" providerId="LiveId" clId="{5C20E594-AC02-4287-801C-0A060DC0CFF2}" dt="2023-03-16T23:17:32.116" v="10108" actId="47"/>
        <pc:sldMkLst>
          <pc:docMk/>
          <pc:sldMk cId="3889416665" sldId="474"/>
        </pc:sldMkLst>
        <pc:spChg chg="mod">
          <ac:chgData name="Kevin Duffy" userId="749290342806f439" providerId="LiveId" clId="{5C20E594-AC02-4287-801C-0A060DC0CFF2}" dt="2023-03-15T09:43:17.139" v="1812" actId="20577"/>
          <ac:spMkLst>
            <pc:docMk/>
            <pc:sldMk cId="3889416665" sldId="474"/>
            <ac:spMk id="2" creationId="{633FAFE3-ECF5-7CE8-7EF9-B3C6F0BE1965}"/>
          </ac:spMkLst>
        </pc:spChg>
        <pc:spChg chg="mod">
          <ac:chgData name="Kevin Duffy" userId="749290342806f439" providerId="LiveId" clId="{5C20E594-AC02-4287-801C-0A060DC0CFF2}" dt="2023-03-15T09:43:21.464" v="1836" actId="20577"/>
          <ac:spMkLst>
            <pc:docMk/>
            <pc:sldMk cId="3889416665" sldId="474"/>
            <ac:spMk id="3" creationId="{32536B21-D8DF-E4BC-F6BD-685508492FDC}"/>
          </ac:spMkLst>
        </pc:spChg>
      </pc:sldChg>
      <pc:sldChg chg="addSp modSp new del mod">
        <pc:chgData name="Kevin Duffy" userId="749290342806f439" providerId="LiveId" clId="{5C20E594-AC02-4287-801C-0A060DC0CFF2}" dt="2023-03-16T19:45:05.981" v="8534" actId="47"/>
        <pc:sldMkLst>
          <pc:docMk/>
          <pc:sldMk cId="929282555" sldId="475"/>
        </pc:sldMkLst>
        <pc:spChg chg="mod">
          <ac:chgData name="Kevin Duffy" userId="749290342806f439" providerId="LiveId" clId="{5C20E594-AC02-4287-801C-0A060DC0CFF2}" dt="2023-03-15T09:44:04.407" v="1849" actId="20577"/>
          <ac:spMkLst>
            <pc:docMk/>
            <pc:sldMk cId="929282555" sldId="475"/>
            <ac:spMk id="2" creationId="{E1E30ADF-887A-F822-F95D-C067E4E5A21A}"/>
          </ac:spMkLst>
        </pc:spChg>
        <pc:spChg chg="mod">
          <ac:chgData name="Kevin Duffy" userId="749290342806f439" providerId="LiveId" clId="{5C20E594-AC02-4287-801C-0A060DC0CFF2}" dt="2023-03-15T15:52:56.777" v="4806" actId="20577"/>
          <ac:spMkLst>
            <pc:docMk/>
            <pc:sldMk cId="929282555" sldId="475"/>
            <ac:spMk id="3" creationId="{93F7C236-4B61-F295-DFAC-B2C479D398AC}"/>
          </ac:spMkLst>
        </pc:spChg>
        <pc:spChg chg="add mod">
          <ac:chgData name="Kevin Duffy" userId="749290342806f439" providerId="LiveId" clId="{5C20E594-AC02-4287-801C-0A060DC0CFF2}" dt="2023-03-15T09:46:58.292" v="2009" actId="14100"/>
          <ac:spMkLst>
            <pc:docMk/>
            <pc:sldMk cId="929282555" sldId="475"/>
            <ac:spMk id="4" creationId="{FD773213-0BC4-F08C-014F-443D93B67411}"/>
          </ac:spMkLst>
        </pc:spChg>
      </pc:sldChg>
      <pc:sldChg chg="modSp add del mod">
        <pc:chgData name="Kevin Duffy" userId="749290342806f439" providerId="LiveId" clId="{5C20E594-AC02-4287-801C-0A060DC0CFF2}" dt="2023-03-16T14:11:00.485" v="8319" actId="47"/>
        <pc:sldMkLst>
          <pc:docMk/>
          <pc:sldMk cId="2789319184" sldId="476"/>
        </pc:sldMkLst>
        <pc:spChg chg="mod">
          <ac:chgData name="Kevin Duffy" userId="749290342806f439" providerId="LiveId" clId="{5C20E594-AC02-4287-801C-0A060DC0CFF2}" dt="2023-03-15T09:47:11.575" v="2026" actId="20577"/>
          <ac:spMkLst>
            <pc:docMk/>
            <pc:sldMk cId="2789319184" sldId="476"/>
            <ac:spMk id="2" creationId="{E8875F04-4A53-BE8B-0BDF-1CE97E2ED185}"/>
          </ac:spMkLst>
        </pc:spChg>
      </pc:sldChg>
      <pc:sldChg chg="modSp new del mod">
        <pc:chgData name="Kevin Duffy" userId="749290342806f439" providerId="LiveId" clId="{5C20E594-AC02-4287-801C-0A060DC0CFF2}" dt="2023-03-16T09:50:12.039" v="6525" actId="47"/>
        <pc:sldMkLst>
          <pc:docMk/>
          <pc:sldMk cId="979632463" sldId="477"/>
        </pc:sldMkLst>
        <pc:spChg chg="mod">
          <ac:chgData name="Kevin Duffy" userId="749290342806f439" providerId="LiveId" clId="{5C20E594-AC02-4287-801C-0A060DC0CFF2}" dt="2023-03-15T09:48:16.606" v="2063" actId="20577"/>
          <ac:spMkLst>
            <pc:docMk/>
            <pc:sldMk cId="979632463" sldId="477"/>
            <ac:spMk id="2" creationId="{8B3DFF8F-B886-8504-969F-F942E51E2013}"/>
          </ac:spMkLst>
        </pc:spChg>
      </pc:sldChg>
      <pc:sldChg chg="modSp new del mod">
        <pc:chgData name="Kevin Duffy" userId="749290342806f439" providerId="LiveId" clId="{5C20E594-AC02-4287-801C-0A060DC0CFF2}" dt="2023-03-16T21:30:53.090" v="8855" actId="47"/>
        <pc:sldMkLst>
          <pc:docMk/>
          <pc:sldMk cId="1273313546" sldId="478"/>
        </pc:sldMkLst>
        <pc:spChg chg="mod">
          <ac:chgData name="Kevin Duffy" userId="749290342806f439" providerId="LiveId" clId="{5C20E594-AC02-4287-801C-0A060DC0CFF2}" dt="2023-03-15T09:48:22.140" v="2091" actId="20577"/>
          <ac:spMkLst>
            <pc:docMk/>
            <pc:sldMk cId="1273313546" sldId="478"/>
            <ac:spMk id="2" creationId="{DF044C0D-E5D2-4691-457C-0A778FAC70F0}"/>
          </ac:spMkLst>
        </pc:spChg>
        <pc:spChg chg="mod">
          <ac:chgData name="Kevin Duffy" userId="749290342806f439" providerId="LiveId" clId="{5C20E594-AC02-4287-801C-0A060DC0CFF2}" dt="2023-03-15T11:14:17.070" v="3187" actId="20577"/>
          <ac:spMkLst>
            <pc:docMk/>
            <pc:sldMk cId="1273313546" sldId="478"/>
            <ac:spMk id="3" creationId="{93D7742F-341D-2584-ECC5-CDA185A23B5C}"/>
          </ac:spMkLst>
        </pc:spChg>
      </pc:sldChg>
      <pc:sldChg chg="modSp del mod">
        <pc:chgData name="Kevin Duffy" userId="749290342806f439" providerId="LiveId" clId="{5C20E594-AC02-4287-801C-0A060DC0CFF2}" dt="2023-03-14T20:38:20.037" v="67" actId="47"/>
        <pc:sldMkLst>
          <pc:docMk/>
          <pc:sldMk cId="2659932961" sldId="478"/>
        </pc:sldMkLst>
        <pc:spChg chg="mod">
          <ac:chgData name="Kevin Duffy" userId="749290342806f439" providerId="LiveId" clId="{5C20E594-AC02-4287-801C-0A060DC0CFF2}" dt="2023-03-14T20:38:04.943" v="65" actId="1076"/>
          <ac:spMkLst>
            <pc:docMk/>
            <pc:sldMk cId="2659932961" sldId="478"/>
            <ac:spMk id="3" creationId="{00000000-0000-0000-0000-000000000000}"/>
          </ac:spMkLst>
        </pc:spChg>
      </pc:sldChg>
      <pc:sldChg chg="modSp new del mod ord">
        <pc:chgData name="Kevin Duffy" userId="749290342806f439" providerId="LiveId" clId="{5C20E594-AC02-4287-801C-0A060DC0CFF2}" dt="2023-03-15T09:56:04.878" v="2324" actId="47"/>
        <pc:sldMkLst>
          <pc:docMk/>
          <pc:sldMk cId="607888034" sldId="479"/>
        </pc:sldMkLst>
        <pc:spChg chg="mod">
          <ac:chgData name="Kevin Duffy" userId="749290342806f439" providerId="LiveId" clId="{5C20E594-AC02-4287-801C-0A060DC0CFF2}" dt="2023-03-15T09:52:24.294" v="2213" actId="20577"/>
          <ac:spMkLst>
            <pc:docMk/>
            <pc:sldMk cId="607888034" sldId="479"/>
            <ac:spMk id="2" creationId="{2E477CEE-3165-0A6E-FEF3-1D354297D190}"/>
          </ac:spMkLst>
        </pc:spChg>
        <pc:spChg chg="mod">
          <ac:chgData name="Kevin Duffy" userId="749290342806f439" providerId="LiveId" clId="{5C20E594-AC02-4287-801C-0A060DC0CFF2}" dt="2023-03-15T09:52:43.298" v="2296" actId="20577"/>
          <ac:spMkLst>
            <pc:docMk/>
            <pc:sldMk cId="607888034" sldId="479"/>
            <ac:spMk id="3" creationId="{19E998CD-1CFD-D6D8-CF0C-A8F507C181CE}"/>
          </ac:spMkLst>
        </pc:spChg>
      </pc:sldChg>
      <pc:sldChg chg="addSp delSp modSp new del mod modNotesTx">
        <pc:chgData name="Kevin Duffy" userId="749290342806f439" providerId="LiveId" clId="{5C20E594-AC02-4287-801C-0A060DC0CFF2}" dt="2023-03-16T07:55:33.119" v="5291" actId="47"/>
        <pc:sldMkLst>
          <pc:docMk/>
          <pc:sldMk cId="2372282234" sldId="479"/>
        </pc:sldMkLst>
        <pc:spChg chg="del">
          <ac:chgData name="Kevin Duffy" userId="749290342806f439" providerId="LiveId" clId="{5C20E594-AC02-4287-801C-0A060DC0CFF2}" dt="2023-03-15T09:56:13.691" v="2328" actId="478"/>
          <ac:spMkLst>
            <pc:docMk/>
            <pc:sldMk cId="2372282234" sldId="479"/>
            <ac:spMk id="2" creationId="{F31B7D2F-DC1A-9B45-1669-722902B83D1D}"/>
          </ac:spMkLst>
        </pc:spChg>
        <pc:spChg chg="del">
          <ac:chgData name="Kevin Duffy" userId="749290342806f439" providerId="LiveId" clId="{5C20E594-AC02-4287-801C-0A060DC0CFF2}" dt="2023-03-15T09:56:12.189" v="2327" actId="478"/>
          <ac:spMkLst>
            <pc:docMk/>
            <pc:sldMk cId="2372282234" sldId="479"/>
            <ac:spMk id="3" creationId="{23C123EE-79F8-C35A-A86E-DF7C0E7AE8AF}"/>
          </ac:spMkLst>
        </pc:spChg>
        <pc:spChg chg="add del mod">
          <ac:chgData name="Kevin Duffy" userId="749290342806f439" providerId="LiveId" clId="{5C20E594-AC02-4287-801C-0A060DC0CFF2}" dt="2023-03-15T12:51:58.626" v="3323" actId="478"/>
          <ac:spMkLst>
            <pc:docMk/>
            <pc:sldMk cId="2372282234" sldId="479"/>
            <ac:spMk id="5" creationId="{9EE75ED2-03FE-DE6B-4A3D-8227D7D0EC04}"/>
          </ac:spMkLst>
        </pc:spChg>
        <pc:picChg chg="add del mod">
          <ac:chgData name="Kevin Duffy" userId="749290342806f439" providerId="LiveId" clId="{5C20E594-AC02-4287-801C-0A060DC0CFF2}" dt="2023-03-15T12:51:54.582" v="3322" actId="478"/>
          <ac:picMkLst>
            <pc:docMk/>
            <pc:sldMk cId="2372282234" sldId="479"/>
            <ac:picMk id="4" creationId="{D9844C63-C583-E2D1-2822-92EFE85ABCF9}"/>
          </ac:picMkLst>
        </pc:picChg>
        <pc:picChg chg="add del mod">
          <ac:chgData name="Kevin Duffy" userId="749290342806f439" providerId="LiveId" clId="{5C20E594-AC02-4287-801C-0A060DC0CFF2}" dt="2023-03-15T17:07:17.573" v="4807" actId="478"/>
          <ac:picMkLst>
            <pc:docMk/>
            <pc:sldMk cId="2372282234" sldId="479"/>
            <ac:picMk id="6" creationId="{17423C06-DAC2-60D8-F264-7B9F95D6CA68}"/>
          </ac:picMkLst>
        </pc:picChg>
        <pc:picChg chg="add del mod">
          <ac:chgData name="Kevin Duffy" userId="749290342806f439" providerId="LiveId" clId="{5C20E594-AC02-4287-801C-0A060DC0CFF2}" dt="2023-03-15T17:07:48.343" v="4812" actId="478"/>
          <ac:picMkLst>
            <pc:docMk/>
            <pc:sldMk cId="2372282234" sldId="479"/>
            <ac:picMk id="8" creationId="{E0EB3E15-F7B8-305B-95B7-762657A60E83}"/>
          </ac:picMkLst>
        </pc:picChg>
        <pc:picChg chg="add del mod">
          <ac:chgData name="Kevin Duffy" userId="749290342806f439" providerId="LiveId" clId="{5C20E594-AC02-4287-801C-0A060DC0CFF2}" dt="2023-03-15T17:08:39.732" v="4825" actId="478"/>
          <ac:picMkLst>
            <pc:docMk/>
            <pc:sldMk cId="2372282234" sldId="479"/>
            <ac:picMk id="10" creationId="{69F5E89A-48E4-12DE-CEB0-B241E03A4118}"/>
          </ac:picMkLst>
        </pc:picChg>
        <pc:picChg chg="add del mod">
          <ac:chgData name="Kevin Duffy" userId="749290342806f439" providerId="LiveId" clId="{5C20E594-AC02-4287-801C-0A060DC0CFF2}" dt="2023-03-15T17:08:56.423" v="4827" actId="478"/>
          <ac:picMkLst>
            <pc:docMk/>
            <pc:sldMk cId="2372282234" sldId="479"/>
            <ac:picMk id="12" creationId="{32DA8B5B-1EEA-D86E-B980-4A14126634C2}"/>
          </ac:picMkLst>
        </pc:picChg>
        <pc:picChg chg="add del mod">
          <ac:chgData name="Kevin Duffy" userId="749290342806f439" providerId="LiveId" clId="{5C20E594-AC02-4287-801C-0A060DC0CFF2}" dt="2023-03-16T07:39:34.200" v="5002" actId="478"/>
          <ac:picMkLst>
            <pc:docMk/>
            <pc:sldMk cId="2372282234" sldId="479"/>
            <ac:picMk id="14" creationId="{8B442A00-8864-F911-4639-B27E387A1E7E}"/>
          </ac:picMkLst>
        </pc:picChg>
        <pc:picChg chg="add mod">
          <ac:chgData name="Kevin Duffy" userId="749290342806f439" providerId="LiveId" clId="{5C20E594-AC02-4287-801C-0A060DC0CFF2}" dt="2023-03-16T07:51:23.400" v="5038" actId="1076"/>
          <ac:picMkLst>
            <pc:docMk/>
            <pc:sldMk cId="2372282234" sldId="479"/>
            <ac:picMk id="16" creationId="{E55A4CBF-CCBA-D92D-C3A0-73B1B3FBD919}"/>
          </ac:picMkLst>
        </pc:picChg>
      </pc:sldChg>
      <pc:sldChg chg="modSp new del mod">
        <pc:chgData name="Kevin Duffy" userId="749290342806f439" providerId="LiveId" clId="{5C20E594-AC02-4287-801C-0A060DC0CFF2}" dt="2023-03-14T20:40:10.780" v="150" actId="47"/>
        <pc:sldMkLst>
          <pc:docMk/>
          <pc:sldMk cId="2456320608" sldId="479"/>
        </pc:sldMkLst>
        <pc:spChg chg="mod">
          <ac:chgData name="Kevin Duffy" userId="749290342806f439" providerId="LiveId" clId="{5C20E594-AC02-4287-801C-0A060DC0CFF2}" dt="2023-03-14T20:39:21.214" v="148" actId="2711"/>
          <ac:spMkLst>
            <pc:docMk/>
            <pc:sldMk cId="2456320608" sldId="479"/>
            <ac:spMk id="2" creationId="{F0D67D86-6F25-0C5F-ED09-9DC9CF3677AF}"/>
          </ac:spMkLst>
        </pc:spChg>
      </pc:sldChg>
      <pc:sldChg chg="addSp delSp modSp new mod ord">
        <pc:chgData name="Kevin Duffy" userId="749290342806f439" providerId="LiveId" clId="{5C20E594-AC02-4287-801C-0A060DC0CFF2}" dt="2023-03-16T14:20:02.959" v="8407"/>
        <pc:sldMkLst>
          <pc:docMk/>
          <pc:sldMk cId="3828135069" sldId="480"/>
        </pc:sldMkLst>
        <pc:spChg chg="del mod">
          <ac:chgData name="Kevin Duffy" userId="749290342806f439" providerId="LiveId" clId="{5C20E594-AC02-4287-801C-0A060DC0CFF2}" dt="2023-03-16T14:18:17.273" v="8386" actId="478"/>
          <ac:spMkLst>
            <pc:docMk/>
            <pc:sldMk cId="3828135069" sldId="480"/>
            <ac:spMk id="2" creationId="{68EA02F8-2F98-0BD1-58E3-0BA5728A7B2B}"/>
          </ac:spMkLst>
        </pc:spChg>
        <pc:spChg chg="del mod">
          <ac:chgData name="Kevin Duffy" userId="749290342806f439" providerId="LiveId" clId="{5C20E594-AC02-4287-801C-0A060DC0CFF2}" dt="2023-03-16T14:18:16.205" v="8384" actId="478"/>
          <ac:spMkLst>
            <pc:docMk/>
            <pc:sldMk cId="3828135069" sldId="480"/>
            <ac:spMk id="3" creationId="{CCD23D23-9A57-9D7B-9BF4-E83CDC036FC7}"/>
          </ac:spMkLst>
        </pc:spChg>
        <pc:spChg chg="add del mod">
          <ac:chgData name="Kevin Duffy" userId="749290342806f439" providerId="LiveId" clId="{5C20E594-AC02-4287-801C-0A060DC0CFF2}" dt="2023-03-16T14:18:18.899" v="8388" actId="478"/>
          <ac:spMkLst>
            <pc:docMk/>
            <pc:sldMk cId="3828135069" sldId="480"/>
            <ac:spMk id="5" creationId="{C0E85174-EA2E-65E5-DEDF-DB96E43A9D34}"/>
          </ac:spMkLst>
        </pc:spChg>
        <pc:spChg chg="add del mod">
          <ac:chgData name="Kevin Duffy" userId="749290342806f439" providerId="LiveId" clId="{5C20E594-AC02-4287-801C-0A060DC0CFF2}" dt="2023-03-16T14:18:18.002" v="8387" actId="478"/>
          <ac:spMkLst>
            <pc:docMk/>
            <pc:sldMk cId="3828135069" sldId="480"/>
            <ac:spMk id="7" creationId="{F4F01C22-F6EA-21DB-20E6-9E9D805DF0FA}"/>
          </ac:spMkLst>
        </pc:spChg>
        <pc:picChg chg="add mod">
          <ac:chgData name="Kevin Duffy" userId="749290342806f439" providerId="LiveId" clId="{5C20E594-AC02-4287-801C-0A060DC0CFF2}" dt="2023-03-16T14:18:27.549" v="8392" actId="1076"/>
          <ac:picMkLst>
            <pc:docMk/>
            <pc:sldMk cId="3828135069" sldId="480"/>
            <ac:picMk id="8" creationId="{453DAF4F-E292-4C86-A580-A00F857BF078}"/>
          </ac:picMkLst>
        </pc:picChg>
      </pc:sldChg>
      <pc:sldChg chg="new del">
        <pc:chgData name="Kevin Duffy" userId="749290342806f439" providerId="LiveId" clId="{5C20E594-AC02-4287-801C-0A060DC0CFF2}" dt="2023-03-14T20:38:53.514" v="76" actId="680"/>
        <pc:sldMkLst>
          <pc:docMk/>
          <pc:sldMk cId="4037532381" sldId="480"/>
        </pc:sldMkLst>
      </pc:sldChg>
      <pc:sldChg chg="new del">
        <pc:chgData name="Kevin Duffy" userId="749290342806f439" providerId="LiveId" clId="{5C20E594-AC02-4287-801C-0A060DC0CFF2}" dt="2023-03-14T20:38:52.100" v="75" actId="680"/>
        <pc:sldMkLst>
          <pc:docMk/>
          <pc:sldMk cId="2229187276" sldId="481"/>
        </pc:sldMkLst>
      </pc:sldChg>
      <pc:sldChg chg="add del">
        <pc:chgData name="Kevin Duffy" userId="749290342806f439" providerId="LiveId" clId="{5C20E594-AC02-4287-801C-0A060DC0CFF2}" dt="2023-03-16T08:09:40.352" v="5952" actId="47"/>
        <pc:sldMkLst>
          <pc:docMk/>
          <pc:sldMk cId="4236137601" sldId="481"/>
        </pc:sldMkLst>
      </pc:sldChg>
      <pc:sldChg chg="new del">
        <pc:chgData name="Kevin Duffy" userId="749290342806f439" providerId="LiveId" clId="{5C20E594-AC02-4287-801C-0A060DC0CFF2}" dt="2023-03-14T20:38:51.897" v="74" actId="680"/>
        <pc:sldMkLst>
          <pc:docMk/>
          <pc:sldMk cId="1192534808" sldId="482"/>
        </pc:sldMkLst>
      </pc:sldChg>
      <pc:sldChg chg="addSp delSp modSp new del mod ord modNotesTx">
        <pc:chgData name="Kevin Duffy" userId="749290342806f439" providerId="LiveId" clId="{5C20E594-AC02-4287-801C-0A060DC0CFF2}" dt="2023-03-16T09:26:16.354" v="6026" actId="47"/>
        <pc:sldMkLst>
          <pc:docMk/>
          <pc:sldMk cId="4016391508" sldId="482"/>
        </pc:sldMkLst>
        <pc:spChg chg="mod">
          <ac:chgData name="Kevin Duffy" userId="749290342806f439" providerId="LiveId" clId="{5C20E594-AC02-4287-801C-0A060DC0CFF2}" dt="2023-03-15T11:06:19.285" v="2783" actId="20577"/>
          <ac:spMkLst>
            <pc:docMk/>
            <pc:sldMk cId="4016391508" sldId="482"/>
            <ac:spMk id="2" creationId="{7B8ACD8F-6F15-125D-E3FA-E24169D8FB7C}"/>
          </ac:spMkLst>
        </pc:spChg>
        <pc:spChg chg="del">
          <ac:chgData name="Kevin Duffy" userId="749290342806f439" providerId="LiveId" clId="{5C20E594-AC02-4287-801C-0A060DC0CFF2}" dt="2023-03-15T11:05:21.499" v="2706" actId="478"/>
          <ac:spMkLst>
            <pc:docMk/>
            <pc:sldMk cId="4016391508" sldId="482"/>
            <ac:spMk id="3" creationId="{FD32600B-574C-3550-E1B8-1936C03F0AE0}"/>
          </ac:spMkLst>
        </pc:spChg>
        <pc:spChg chg="add mod">
          <ac:chgData name="Kevin Duffy" userId="749290342806f439" providerId="LiveId" clId="{5C20E594-AC02-4287-801C-0A060DC0CFF2}" dt="2023-03-15T11:06:17.235" v="2782" actId="20577"/>
          <ac:spMkLst>
            <pc:docMk/>
            <pc:sldMk cId="4016391508" sldId="482"/>
            <ac:spMk id="5" creationId="{94441440-4D6E-7559-34FE-46F35778268D}"/>
          </ac:spMkLst>
        </pc:spChg>
        <pc:spChg chg="add mod">
          <ac:chgData name="Kevin Duffy" userId="749290342806f439" providerId="LiveId" clId="{5C20E594-AC02-4287-801C-0A060DC0CFF2}" dt="2023-03-15T11:08:04.586" v="2967" actId="20577"/>
          <ac:spMkLst>
            <pc:docMk/>
            <pc:sldMk cId="4016391508" sldId="482"/>
            <ac:spMk id="6" creationId="{A01F8095-3AC8-FC97-4581-AF214C1A239B}"/>
          </ac:spMkLst>
        </pc:spChg>
        <pc:picChg chg="add mod">
          <ac:chgData name="Kevin Duffy" userId="749290342806f439" providerId="LiveId" clId="{5C20E594-AC02-4287-801C-0A060DC0CFF2}" dt="2023-03-15T11:05:30.405" v="2710" actId="1076"/>
          <ac:picMkLst>
            <pc:docMk/>
            <pc:sldMk cId="4016391508" sldId="482"/>
            <ac:picMk id="4" creationId="{2592BFC0-F2F0-9C1E-5090-6F4C38A0F172}"/>
          </ac:picMkLst>
        </pc:picChg>
      </pc:sldChg>
      <pc:sldChg chg="new del">
        <pc:chgData name="Kevin Duffy" userId="749290342806f439" providerId="LiveId" clId="{5C20E594-AC02-4287-801C-0A060DC0CFF2}" dt="2023-03-14T20:38:51.666" v="73" actId="680"/>
        <pc:sldMkLst>
          <pc:docMk/>
          <pc:sldMk cId="2770357910" sldId="483"/>
        </pc:sldMkLst>
      </pc:sldChg>
      <pc:sldChg chg="modSp new del mod">
        <pc:chgData name="Kevin Duffy" userId="749290342806f439" providerId="LiveId" clId="{5C20E594-AC02-4287-801C-0A060DC0CFF2}" dt="2023-03-16T08:09:40.352" v="5952" actId="47"/>
        <pc:sldMkLst>
          <pc:docMk/>
          <pc:sldMk cId="3693454694" sldId="483"/>
        </pc:sldMkLst>
        <pc:spChg chg="mod">
          <ac:chgData name="Kevin Duffy" userId="749290342806f439" providerId="LiveId" clId="{5C20E594-AC02-4287-801C-0A060DC0CFF2}" dt="2023-03-16T08:08:37.799" v="5878"/>
          <ac:spMkLst>
            <pc:docMk/>
            <pc:sldMk cId="3693454694" sldId="483"/>
            <ac:spMk id="2" creationId="{FB689533-355A-8392-190C-D30FE5130E51}"/>
          </ac:spMkLst>
        </pc:spChg>
        <pc:spChg chg="mod">
          <ac:chgData name="Kevin Duffy" userId="749290342806f439" providerId="LiveId" clId="{5C20E594-AC02-4287-801C-0A060DC0CFF2}" dt="2023-03-15T11:07:26.039" v="2843" actId="20577"/>
          <ac:spMkLst>
            <pc:docMk/>
            <pc:sldMk cId="3693454694" sldId="483"/>
            <ac:spMk id="3" creationId="{479C47E4-B21D-15A2-90A0-CE9E1499AB8F}"/>
          </ac:spMkLst>
        </pc:spChg>
      </pc:sldChg>
      <pc:sldChg chg="addSp delSp modSp new mod">
        <pc:chgData name="Kevin Duffy" userId="749290342806f439" providerId="LiveId" clId="{5C20E594-AC02-4287-801C-0A060DC0CFF2}" dt="2023-03-16T23:03:12.441" v="9141" actId="1076"/>
        <pc:sldMkLst>
          <pc:docMk/>
          <pc:sldMk cId="3786823692" sldId="484"/>
        </pc:sldMkLst>
        <pc:spChg chg="mod">
          <ac:chgData name="Kevin Duffy" userId="749290342806f439" providerId="LiveId" clId="{5C20E594-AC02-4287-801C-0A060DC0CFF2}" dt="2023-03-16T13:58:13.969" v="8269" actId="20577"/>
          <ac:spMkLst>
            <pc:docMk/>
            <pc:sldMk cId="3786823692" sldId="484"/>
            <ac:spMk id="2" creationId="{FAFB6629-FE78-0425-5833-533945260BDC}"/>
          </ac:spMkLst>
        </pc:spChg>
        <pc:spChg chg="mod">
          <ac:chgData name="Kevin Duffy" userId="749290342806f439" providerId="LiveId" clId="{5C20E594-AC02-4287-801C-0A060DC0CFF2}" dt="2023-03-16T23:03:05.401" v="9137" actId="27636"/>
          <ac:spMkLst>
            <pc:docMk/>
            <pc:sldMk cId="3786823692" sldId="484"/>
            <ac:spMk id="3" creationId="{1C85EDDE-16B4-23B1-AE54-2F111987EBB8}"/>
          </ac:spMkLst>
        </pc:spChg>
        <pc:graphicFrameChg chg="del">
          <ac:chgData name="Kevin Duffy" userId="749290342806f439" providerId="LiveId" clId="{5C20E594-AC02-4287-801C-0A060DC0CFF2}" dt="2023-03-16T13:53:09.449" v="7699"/>
          <ac:graphicFrameMkLst>
            <pc:docMk/>
            <pc:sldMk cId="3786823692" sldId="484"/>
            <ac:graphicFrameMk id="4" creationId="{39847F43-B1C7-7B13-5042-38DFB93CFC45}"/>
          </ac:graphicFrameMkLst>
        </pc:graphicFrameChg>
        <pc:graphicFrameChg chg="add mod">
          <ac:chgData name="Kevin Duffy" userId="749290342806f439" providerId="LiveId" clId="{5C20E594-AC02-4287-801C-0A060DC0CFF2}" dt="2023-03-16T13:58:17.281" v="8270" actId="1076"/>
          <ac:graphicFrameMkLst>
            <pc:docMk/>
            <pc:sldMk cId="3786823692" sldId="484"/>
            <ac:graphicFrameMk id="5" creationId="{44E45F67-22CC-5723-7910-D7B44526751E}"/>
          </ac:graphicFrameMkLst>
        </pc:graphicFrameChg>
        <pc:graphicFrameChg chg="add mod">
          <ac:chgData name="Kevin Duffy" userId="749290342806f439" providerId="LiveId" clId="{5C20E594-AC02-4287-801C-0A060DC0CFF2}" dt="2023-03-16T23:03:03.010" v="9135" actId="14100"/>
          <ac:graphicFrameMkLst>
            <pc:docMk/>
            <pc:sldMk cId="3786823692" sldId="484"/>
            <ac:graphicFrameMk id="6" creationId="{038E8B83-DCCD-EB15-44E3-2BB0944A19A3}"/>
          </ac:graphicFrameMkLst>
        </pc:graphicFrameChg>
        <pc:graphicFrameChg chg="add mod modGraphic">
          <ac:chgData name="Kevin Duffy" userId="749290342806f439" providerId="LiveId" clId="{5C20E594-AC02-4287-801C-0A060DC0CFF2}" dt="2023-03-16T23:03:12.441" v="9141" actId="1076"/>
          <ac:graphicFrameMkLst>
            <pc:docMk/>
            <pc:sldMk cId="3786823692" sldId="484"/>
            <ac:graphicFrameMk id="7" creationId="{A1BF161B-5B60-A1E0-C0EA-61E71DEC4F2D}"/>
          </ac:graphicFrameMkLst>
        </pc:graphicFrameChg>
      </pc:sldChg>
      <pc:sldChg chg="addSp modSp new del mod">
        <pc:chgData name="Kevin Duffy" userId="749290342806f439" providerId="LiveId" clId="{5C20E594-AC02-4287-801C-0A060DC0CFF2}" dt="2023-03-16T14:01:51.776" v="8273" actId="47"/>
        <pc:sldMkLst>
          <pc:docMk/>
          <pc:sldMk cId="1307647233" sldId="485"/>
        </pc:sldMkLst>
        <pc:spChg chg="mod">
          <ac:chgData name="Kevin Duffy" userId="749290342806f439" providerId="LiveId" clId="{5C20E594-AC02-4287-801C-0A060DC0CFF2}" dt="2023-03-15T11:12:28.549" v="3106" actId="20577"/>
          <ac:spMkLst>
            <pc:docMk/>
            <pc:sldMk cId="1307647233" sldId="485"/>
            <ac:spMk id="2" creationId="{674F09EB-5EEB-FBEB-183C-52FAE26F1103}"/>
          </ac:spMkLst>
        </pc:spChg>
        <pc:spChg chg="add mod">
          <ac:chgData name="Kevin Duffy" userId="749290342806f439" providerId="LiveId" clId="{5C20E594-AC02-4287-801C-0A060DC0CFF2}" dt="2023-03-16T11:52:08.926" v="7415" actId="20577"/>
          <ac:spMkLst>
            <pc:docMk/>
            <pc:sldMk cId="1307647233" sldId="485"/>
            <ac:spMk id="4" creationId="{639DAF85-DADE-D859-DA4E-D81D1A23F54A}"/>
          </ac:spMkLst>
        </pc:spChg>
      </pc:sldChg>
      <pc:sldChg chg="modSp new mod">
        <pc:chgData name="Kevin Duffy" userId="749290342806f439" providerId="LiveId" clId="{5C20E594-AC02-4287-801C-0A060DC0CFF2}" dt="2023-03-16T23:06:09.873" v="9726" actId="1076"/>
        <pc:sldMkLst>
          <pc:docMk/>
          <pc:sldMk cId="921069584" sldId="486"/>
        </pc:sldMkLst>
        <pc:spChg chg="mod">
          <ac:chgData name="Kevin Duffy" userId="749290342806f439" providerId="LiveId" clId="{5C20E594-AC02-4287-801C-0A060DC0CFF2}" dt="2023-03-16T09:36:14.075" v="6288" actId="20577"/>
          <ac:spMkLst>
            <pc:docMk/>
            <pc:sldMk cId="921069584" sldId="486"/>
            <ac:spMk id="2" creationId="{D5A7BAF4-4BA7-71C5-B7AB-FC09CDC3AD6A}"/>
          </ac:spMkLst>
        </pc:spChg>
        <pc:spChg chg="mod">
          <ac:chgData name="Kevin Duffy" userId="749290342806f439" providerId="LiveId" clId="{5C20E594-AC02-4287-801C-0A060DC0CFF2}" dt="2023-03-16T23:06:09.873" v="9726" actId="1076"/>
          <ac:spMkLst>
            <pc:docMk/>
            <pc:sldMk cId="921069584" sldId="486"/>
            <ac:spMk id="3" creationId="{2467CBBA-A013-EE10-1F6D-231772689D40}"/>
          </ac:spMkLst>
        </pc:spChg>
      </pc:sldChg>
      <pc:sldChg chg="add del ord modNotesTx">
        <pc:chgData name="Kevin Duffy" userId="749290342806f439" providerId="LiveId" clId="{5C20E594-AC02-4287-801C-0A060DC0CFF2}" dt="2023-03-15T17:08:02.507" v="4820" actId="47"/>
        <pc:sldMkLst>
          <pc:docMk/>
          <pc:sldMk cId="573128254" sldId="487"/>
        </pc:sldMkLst>
      </pc:sldChg>
      <pc:sldChg chg="addSp delSp modSp new del mod">
        <pc:chgData name="Kevin Duffy" userId="749290342806f439" providerId="LiveId" clId="{5C20E594-AC02-4287-801C-0A060DC0CFF2}" dt="2023-03-16T09:52:02.193" v="6660" actId="47"/>
        <pc:sldMkLst>
          <pc:docMk/>
          <pc:sldMk cId="803919683" sldId="488"/>
        </pc:sldMkLst>
        <pc:spChg chg="mod">
          <ac:chgData name="Kevin Duffy" userId="749290342806f439" providerId="LiveId" clId="{5C20E594-AC02-4287-801C-0A060DC0CFF2}" dt="2023-03-15T15:37:12.993" v="4801" actId="20577"/>
          <ac:spMkLst>
            <pc:docMk/>
            <pc:sldMk cId="803919683" sldId="488"/>
            <ac:spMk id="3" creationId="{D3317D27-D0D0-973D-7C55-F1D8BEEB5587}"/>
          </ac:spMkLst>
        </pc:spChg>
        <pc:spChg chg="add del mod">
          <ac:chgData name="Kevin Duffy" userId="749290342806f439" providerId="LiveId" clId="{5C20E594-AC02-4287-801C-0A060DC0CFF2}" dt="2023-03-15T15:37:06.982" v="4747"/>
          <ac:spMkLst>
            <pc:docMk/>
            <pc:sldMk cId="803919683" sldId="488"/>
            <ac:spMk id="4" creationId="{38C439DA-FED6-681F-A15A-06F9B6FE6277}"/>
          </ac:spMkLst>
        </pc:spChg>
      </pc:sldChg>
      <pc:sldChg chg="addSp delSp modSp add del mod modNotesTx">
        <pc:chgData name="Kevin Duffy" userId="749290342806f439" providerId="LiveId" clId="{5C20E594-AC02-4287-801C-0A060DC0CFF2}" dt="2023-03-16T07:56:29.328" v="5352" actId="47"/>
        <pc:sldMkLst>
          <pc:docMk/>
          <pc:sldMk cId="121163248" sldId="489"/>
        </pc:sldMkLst>
        <pc:spChg chg="add mod">
          <ac:chgData name="Kevin Duffy" userId="749290342806f439" providerId="LiveId" clId="{5C20E594-AC02-4287-801C-0A060DC0CFF2}" dt="2023-03-16T07:54:26.483" v="5289" actId="20577"/>
          <ac:spMkLst>
            <pc:docMk/>
            <pc:sldMk cId="121163248" sldId="489"/>
            <ac:spMk id="4" creationId="{F160DC43-43D6-FE34-5C95-57D166C4654C}"/>
          </ac:spMkLst>
        </pc:spChg>
        <pc:picChg chg="add mod">
          <ac:chgData name="Kevin Duffy" userId="749290342806f439" providerId="LiveId" clId="{5C20E594-AC02-4287-801C-0A060DC0CFF2}" dt="2023-03-16T07:55:29.777" v="5290" actId="1076"/>
          <ac:picMkLst>
            <pc:docMk/>
            <pc:sldMk cId="121163248" sldId="489"/>
            <ac:picMk id="3" creationId="{94606FA5-D954-3559-FA5F-3C0281EE076C}"/>
          </ac:picMkLst>
        </pc:picChg>
        <pc:picChg chg="del">
          <ac:chgData name="Kevin Duffy" userId="749290342806f439" providerId="LiveId" clId="{5C20E594-AC02-4287-801C-0A060DC0CFF2}" dt="2023-03-15T17:09:07.814" v="4832" actId="478"/>
          <ac:picMkLst>
            <pc:docMk/>
            <pc:sldMk cId="121163248" sldId="489"/>
            <ac:picMk id="10" creationId="{69F5E89A-48E4-12DE-CEB0-B241E03A4118}"/>
          </ac:picMkLst>
        </pc:picChg>
      </pc:sldChg>
      <pc:sldChg chg="addSp delSp modSp add del mod">
        <pc:chgData name="Kevin Duffy" userId="749290342806f439" providerId="LiveId" clId="{5C20E594-AC02-4287-801C-0A060DC0CFF2}" dt="2023-03-16T07:57:39.566" v="5370" actId="47"/>
        <pc:sldMkLst>
          <pc:docMk/>
          <pc:sldMk cId="250732985" sldId="490"/>
        </pc:sldMkLst>
        <pc:spChg chg="del">
          <ac:chgData name="Kevin Duffy" userId="749290342806f439" providerId="LiveId" clId="{5C20E594-AC02-4287-801C-0A060DC0CFF2}" dt="2023-03-16T07:57:08.758" v="5356" actId="478"/>
          <ac:spMkLst>
            <pc:docMk/>
            <pc:sldMk cId="250732985" sldId="490"/>
            <ac:spMk id="2" creationId="{99E1AC35-5AEC-6B64-9319-1263903A1297}"/>
          </ac:spMkLst>
        </pc:spChg>
        <pc:spChg chg="del">
          <ac:chgData name="Kevin Duffy" userId="749290342806f439" providerId="LiveId" clId="{5C20E594-AC02-4287-801C-0A060DC0CFF2}" dt="2023-03-16T07:57:07.724" v="5354" actId="478"/>
          <ac:spMkLst>
            <pc:docMk/>
            <pc:sldMk cId="250732985" sldId="490"/>
            <ac:spMk id="3" creationId="{24712021-DBC4-03FB-B8D0-42FE6CA50BB2}"/>
          </ac:spMkLst>
        </pc:spChg>
        <pc:spChg chg="add del mod">
          <ac:chgData name="Kevin Duffy" userId="749290342806f439" providerId="LiveId" clId="{5C20E594-AC02-4287-801C-0A060DC0CFF2}" dt="2023-03-16T07:57:08.442" v="5355" actId="478"/>
          <ac:spMkLst>
            <pc:docMk/>
            <pc:sldMk cId="250732985" sldId="490"/>
            <ac:spMk id="7" creationId="{63801624-D4F5-0A86-3973-506B970DB49C}"/>
          </ac:spMkLst>
        </pc:spChg>
        <pc:picChg chg="add mod">
          <ac:chgData name="Kevin Duffy" userId="749290342806f439" providerId="LiveId" clId="{5C20E594-AC02-4287-801C-0A060DC0CFF2}" dt="2023-03-16T07:57:13.651" v="5359" actId="1076"/>
          <ac:picMkLst>
            <pc:docMk/>
            <pc:sldMk cId="250732985" sldId="490"/>
            <ac:picMk id="5" creationId="{4A3C8E7F-EC45-E9DA-5062-E71EC6AFBC86}"/>
          </ac:picMkLst>
        </pc:picChg>
      </pc:sldChg>
      <pc:sldChg chg="addSp delSp modSp new mod">
        <pc:chgData name="Kevin Duffy" userId="749290342806f439" providerId="LiveId" clId="{5C20E594-AC02-4287-801C-0A060DC0CFF2}" dt="2023-03-16T12:40:10.888" v="7491" actId="14100"/>
        <pc:sldMkLst>
          <pc:docMk/>
          <pc:sldMk cId="1362143572" sldId="491"/>
        </pc:sldMkLst>
        <pc:spChg chg="del">
          <ac:chgData name="Kevin Duffy" userId="749290342806f439" providerId="LiveId" clId="{5C20E594-AC02-4287-801C-0A060DC0CFF2}" dt="2023-03-16T07:45:48.230" v="5025" actId="478"/>
          <ac:spMkLst>
            <pc:docMk/>
            <pc:sldMk cId="1362143572" sldId="491"/>
            <ac:spMk id="2" creationId="{654A0BEE-97C7-EFBD-6A57-BCB3C0F82AEA}"/>
          </ac:spMkLst>
        </pc:spChg>
        <pc:spChg chg="del">
          <ac:chgData name="Kevin Duffy" userId="749290342806f439" providerId="LiveId" clId="{5C20E594-AC02-4287-801C-0A060DC0CFF2}" dt="2023-03-16T07:45:47.807" v="5024" actId="478"/>
          <ac:spMkLst>
            <pc:docMk/>
            <pc:sldMk cId="1362143572" sldId="491"/>
            <ac:spMk id="3" creationId="{FDDBD141-8A06-7DC7-811E-337109FAFBF3}"/>
          </ac:spMkLst>
        </pc:spChg>
        <pc:picChg chg="add del mod">
          <ac:chgData name="Kevin Duffy" userId="749290342806f439" providerId="LiveId" clId="{5C20E594-AC02-4287-801C-0A060DC0CFF2}" dt="2023-03-16T12:40:07.533" v="7490" actId="478"/>
          <ac:picMkLst>
            <pc:docMk/>
            <pc:sldMk cId="1362143572" sldId="491"/>
            <ac:picMk id="4" creationId="{98ECBDB6-52F3-C074-70C1-B3093AADCCBF}"/>
          </ac:picMkLst>
        </pc:picChg>
        <pc:picChg chg="add del mod">
          <ac:chgData name="Kevin Duffy" userId="749290342806f439" providerId="LiveId" clId="{5C20E594-AC02-4287-801C-0A060DC0CFF2}" dt="2023-03-16T07:48:48.707" v="5034" actId="21"/>
          <ac:picMkLst>
            <pc:docMk/>
            <pc:sldMk cId="1362143572" sldId="491"/>
            <ac:picMk id="6" creationId="{8A0A808C-736B-C336-661C-ADEAABF2C131}"/>
          </ac:picMkLst>
        </pc:picChg>
        <pc:picChg chg="add mod">
          <ac:chgData name="Kevin Duffy" userId="749290342806f439" providerId="LiveId" clId="{5C20E594-AC02-4287-801C-0A060DC0CFF2}" dt="2023-03-16T12:40:10.888" v="7491" actId="14100"/>
          <ac:picMkLst>
            <pc:docMk/>
            <pc:sldMk cId="1362143572" sldId="491"/>
            <ac:picMk id="8" creationId="{E388D865-8E91-1320-1F60-D9C87986F83F}"/>
          </ac:picMkLst>
        </pc:picChg>
      </pc:sldChg>
      <pc:sldChg chg="addSp delSp modSp new del mod">
        <pc:chgData name="Kevin Duffy" userId="749290342806f439" providerId="LiveId" clId="{5C20E594-AC02-4287-801C-0A060DC0CFF2}" dt="2023-03-16T09:35:20.276" v="6258" actId="47"/>
        <pc:sldMkLst>
          <pc:docMk/>
          <pc:sldMk cId="3119522980" sldId="492"/>
        </pc:sldMkLst>
        <pc:spChg chg="del">
          <ac:chgData name="Kevin Duffy" userId="749290342806f439" providerId="LiveId" clId="{5C20E594-AC02-4287-801C-0A060DC0CFF2}" dt="2023-03-16T07:45:56.300" v="5028" actId="478"/>
          <ac:spMkLst>
            <pc:docMk/>
            <pc:sldMk cId="3119522980" sldId="492"/>
            <ac:spMk id="2" creationId="{E12BF484-5439-5CDA-A475-242F691B63AB}"/>
          </ac:spMkLst>
        </pc:spChg>
        <pc:spChg chg="del">
          <ac:chgData name="Kevin Duffy" userId="749290342806f439" providerId="LiveId" clId="{5C20E594-AC02-4287-801C-0A060DC0CFF2}" dt="2023-03-16T07:45:56.699" v="5029" actId="478"/>
          <ac:spMkLst>
            <pc:docMk/>
            <pc:sldMk cId="3119522980" sldId="492"/>
            <ac:spMk id="3" creationId="{60970186-807E-AF64-9C8D-A7590C03785D}"/>
          </ac:spMkLst>
        </pc:spChg>
        <pc:picChg chg="add del mod">
          <ac:chgData name="Kevin Duffy" userId="749290342806f439" providerId="LiveId" clId="{5C20E594-AC02-4287-801C-0A060DC0CFF2}" dt="2023-03-16T09:35:16.199" v="6254" actId="478"/>
          <ac:picMkLst>
            <pc:docMk/>
            <pc:sldMk cId="3119522980" sldId="492"/>
            <ac:picMk id="4" creationId="{4F4F860E-6EAE-15D4-DA93-453D778966DC}"/>
          </ac:picMkLst>
        </pc:picChg>
        <pc:picChg chg="add del">
          <ac:chgData name="Kevin Duffy" userId="749290342806f439" providerId="LiveId" clId="{5C20E594-AC02-4287-801C-0A060DC0CFF2}" dt="2023-03-16T09:35:17.396" v="6256" actId="22"/>
          <ac:picMkLst>
            <pc:docMk/>
            <pc:sldMk cId="3119522980" sldId="492"/>
            <ac:picMk id="6" creationId="{3013FC0F-3C60-7DC5-B463-60B2AA3E3909}"/>
          </ac:picMkLst>
        </pc:picChg>
      </pc:sldChg>
      <pc:sldChg chg="new del">
        <pc:chgData name="Kevin Duffy" userId="749290342806f439" providerId="LiveId" clId="{5C20E594-AC02-4287-801C-0A060DC0CFF2}" dt="2023-03-16T07:51:17.461" v="5037" actId="47"/>
        <pc:sldMkLst>
          <pc:docMk/>
          <pc:sldMk cId="2543415089" sldId="493"/>
        </pc:sldMkLst>
      </pc:sldChg>
      <pc:sldChg chg="addSp delSp modSp new mod modNotesTx">
        <pc:chgData name="Kevin Duffy" userId="749290342806f439" providerId="LiveId" clId="{5C20E594-AC02-4287-801C-0A060DC0CFF2}" dt="2023-03-16T19:49:14.159" v="8568" actId="20577"/>
        <pc:sldMkLst>
          <pc:docMk/>
          <pc:sldMk cId="3523431438" sldId="493"/>
        </pc:sldMkLst>
        <pc:spChg chg="mod">
          <ac:chgData name="Kevin Duffy" userId="749290342806f439" providerId="LiveId" clId="{5C20E594-AC02-4287-801C-0A060DC0CFF2}" dt="2023-03-16T07:56:12.611" v="5349" actId="2711"/>
          <ac:spMkLst>
            <pc:docMk/>
            <pc:sldMk cId="3523431438" sldId="493"/>
            <ac:spMk id="2" creationId="{DB090531-8B50-AE7A-063D-2245C402D011}"/>
          </ac:spMkLst>
        </pc:spChg>
        <pc:spChg chg="del">
          <ac:chgData name="Kevin Duffy" userId="749290342806f439" providerId="LiveId" clId="{5C20E594-AC02-4287-801C-0A060DC0CFF2}" dt="2023-03-16T07:54:09.401" v="5282" actId="478"/>
          <ac:spMkLst>
            <pc:docMk/>
            <pc:sldMk cId="3523431438" sldId="493"/>
            <ac:spMk id="3" creationId="{841E8496-8C4D-B79A-1E3E-002139FA1176}"/>
          </ac:spMkLst>
        </pc:spChg>
        <pc:picChg chg="add mod">
          <ac:chgData name="Kevin Duffy" userId="749290342806f439" providerId="LiveId" clId="{5C20E594-AC02-4287-801C-0A060DC0CFF2}" dt="2023-03-16T07:54:12.428" v="5283" actId="1076"/>
          <ac:picMkLst>
            <pc:docMk/>
            <pc:sldMk cId="3523431438" sldId="493"/>
            <ac:picMk id="4" creationId="{FBDB9EAB-203C-3D77-C544-DECCDB3055E9}"/>
          </ac:picMkLst>
        </pc:picChg>
      </pc:sldChg>
      <pc:sldChg chg="addSp delSp modSp add mod">
        <pc:chgData name="Kevin Duffy" userId="749290342806f439" providerId="LiveId" clId="{5C20E594-AC02-4287-801C-0A060DC0CFF2}" dt="2023-03-16T22:36:09.312" v="8972" actId="478"/>
        <pc:sldMkLst>
          <pc:docMk/>
          <pc:sldMk cId="4016977699" sldId="494"/>
        </pc:sldMkLst>
        <pc:spChg chg="mod">
          <ac:chgData name="Kevin Duffy" userId="749290342806f439" providerId="LiveId" clId="{5C20E594-AC02-4287-801C-0A060DC0CFF2}" dt="2023-03-16T07:56:05.715" v="5348" actId="2711"/>
          <ac:spMkLst>
            <pc:docMk/>
            <pc:sldMk cId="4016977699" sldId="494"/>
            <ac:spMk id="2" creationId="{DB090531-8B50-AE7A-063D-2245C402D011}"/>
          </ac:spMkLst>
        </pc:spChg>
        <pc:spChg chg="add del mod">
          <ac:chgData name="Kevin Duffy" userId="749290342806f439" providerId="LiveId" clId="{5C20E594-AC02-4287-801C-0A060DC0CFF2}" dt="2023-03-16T22:36:09.312" v="8972" actId="478"/>
          <ac:spMkLst>
            <pc:docMk/>
            <pc:sldMk cId="4016977699" sldId="494"/>
            <ac:spMk id="5" creationId="{765B2B4A-24CA-B13D-2ADA-40A0C1469339}"/>
          </ac:spMkLst>
        </pc:spChg>
        <pc:picChg chg="add mod">
          <ac:chgData name="Kevin Duffy" userId="749290342806f439" providerId="LiveId" clId="{5C20E594-AC02-4287-801C-0A060DC0CFF2}" dt="2023-03-16T07:55:43.759" v="5299"/>
          <ac:picMkLst>
            <pc:docMk/>
            <pc:sldMk cId="4016977699" sldId="494"/>
            <ac:picMk id="3" creationId="{EABB6CF6-0E2C-56E6-C72F-7044272792D4}"/>
          </ac:picMkLst>
        </pc:picChg>
        <pc:picChg chg="del">
          <ac:chgData name="Kevin Duffy" userId="749290342806f439" providerId="LiveId" clId="{5C20E594-AC02-4287-801C-0A060DC0CFF2}" dt="2023-03-16T07:55:43.629" v="5298" actId="478"/>
          <ac:picMkLst>
            <pc:docMk/>
            <pc:sldMk cId="4016977699" sldId="494"/>
            <ac:picMk id="4" creationId="{FBDB9EAB-203C-3D77-C544-DECCDB3055E9}"/>
          </ac:picMkLst>
        </pc:picChg>
        <pc:picChg chg="add del mod">
          <ac:chgData name="Kevin Duffy" userId="749290342806f439" providerId="LiveId" clId="{5C20E594-AC02-4287-801C-0A060DC0CFF2}" dt="2023-03-16T08:02:32.057" v="5478" actId="21"/>
          <ac:picMkLst>
            <pc:docMk/>
            <pc:sldMk cId="4016977699" sldId="494"/>
            <ac:picMk id="6" creationId="{BD9285E2-B5E4-17E8-D9F0-2EC8780DFC30}"/>
          </ac:picMkLst>
        </pc:picChg>
      </pc:sldChg>
      <pc:sldChg chg="addSp modSp add del mod">
        <pc:chgData name="Kevin Duffy" userId="749290342806f439" providerId="LiveId" clId="{5C20E594-AC02-4287-801C-0A060DC0CFF2}" dt="2023-03-16T07:57:36.823" v="5369" actId="47"/>
        <pc:sldMkLst>
          <pc:docMk/>
          <pc:sldMk cId="4179632868" sldId="495"/>
        </pc:sldMkLst>
        <pc:picChg chg="add mod">
          <ac:chgData name="Kevin Duffy" userId="749290342806f439" providerId="LiveId" clId="{5C20E594-AC02-4287-801C-0A060DC0CFF2}" dt="2023-03-16T07:57:28.098" v="5364" actId="14100"/>
          <ac:picMkLst>
            <pc:docMk/>
            <pc:sldMk cId="4179632868" sldId="495"/>
            <ac:picMk id="2" creationId="{9484CE76-0FC9-5F35-9C53-F45A1CB0390A}"/>
          </ac:picMkLst>
        </pc:picChg>
      </pc:sldChg>
      <pc:sldChg chg="addSp delSp modSp new mod">
        <pc:chgData name="Kevin Duffy" userId="749290342806f439" providerId="LiveId" clId="{5C20E594-AC02-4287-801C-0A060DC0CFF2}" dt="2023-03-16T12:38:12.613" v="7476" actId="1076"/>
        <pc:sldMkLst>
          <pc:docMk/>
          <pc:sldMk cId="4048334304" sldId="496"/>
        </pc:sldMkLst>
        <pc:spChg chg="del">
          <ac:chgData name="Kevin Duffy" userId="749290342806f439" providerId="LiveId" clId="{5C20E594-AC02-4287-801C-0A060DC0CFF2}" dt="2023-03-16T07:57:35.996" v="5368" actId="478"/>
          <ac:spMkLst>
            <pc:docMk/>
            <pc:sldMk cId="4048334304" sldId="496"/>
            <ac:spMk id="2" creationId="{DE19C4C5-5DFE-6A1A-066B-2CCFBA5119D1}"/>
          </ac:spMkLst>
        </pc:spChg>
        <pc:spChg chg="del">
          <ac:chgData name="Kevin Duffy" userId="749290342806f439" providerId="LiveId" clId="{5C20E594-AC02-4287-801C-0A060DC0CFF2}" dt="2023-03-16T07:57:35.333" v="5367" actId="478"/>
          <ac:spMkLst>
            <pc:docMk/>
            <pc:sldMk cId="4048334304" sldId="496"/>
            <ac:spMk id="3" creationId="{F842B869-0149-8796-38DB-570355D96601}"/>
          </ac:spMkLst>
        </pc:spChg>
        <pc:picChg chg="add del mod">
          <ac:chgData name="Kevin Duffy" userId="749290342806f439" providerId="LiveId" clId="{5C20E594-AC02-4287-801C-0A060DC0CFF2}" dt="2023-03-16T12:38:10.522" v="7475" actId="478"/>
          <ac:picMkLst>
            <pc:docMk/>
            <pc:sldMk cId="4048334304" sldId="496"/>
            <ac:picMk id="4" creationId="{E656948B-9CAE-F961-D6DF-A006C2FE966E}"/>
          </ac:picMkLst>
        </pc:picChg>
        <pc:picChg chg="add del">
          <ac:chgData name="Kevin Duffy" userId="749290342806f439" providerId="LiveId" clId="{5C20E594-AC02-4287-801C-0A060DC0CFF2}" dt="2023-03-16T12:38:00.289" v="7469" actId="22"/>
          <ac:picMkLst>
            <pc:docMk/>
            <pc:sldMk cId="4048334304" sldId="496"/>
            <ac:picMk id="6" creationId="{B31D26AE-995F-B595-2906-1D6AFD54E8FA}"/>
          </ac:picMkLst>
        </pc:picChg>
        <pc:picChg chg="add mod">
          <ac:chgData name="Kevin Duffy" userId="749290342806f439" providerId="LiveId" clId="{5C20E594-AC02-4287-801C-0A060DC0CFF2}" dt="2023-03-16T12:38:12.613" v="7476" actId="1076"/>
          <ac:picMkLst>
            <pc:docMk/>
            <pc:sldMk cId="4048334304" sldId="496"/>
            <ac:picMk id="8" creationId="{D336937C-0555-F37A-8B1C-5F012FF0D069}"/>
          </ac:picMkLst>
        </pc:picChg>
      </pc:sldChg>
      <pc:sldChg chg="addSp delSp modSp add mod modNotesTx">
        <pc:chgData name="Kevin Duffy" userId="749290342806f439" providerId="LiveId" clId="{5C20E594-AC02-4287-801C-0A060DC0CFF2}" dt="2023-03-16T12:37:15.851" v="7462" actId="14100"/>
        <pc:sldMkLst>
          <pc:docMk/>
          <pc:sldMk cId="2520827531" sldId="497"/>
        </pc:sldMkLst>
        <pc:picChg chg="add del mod">
          <ac:chgData name="Kevin Duffy" userId="749290342806f439" providerId="LiveId" clId="{5C20E594-AC02-4287-801C-0A060DC0CFF2}" dt="2023-03-16T12:35:25.520" v="7457" actId="478"/>
          <ac:picMkLst>
            <pc:docMk/>
            <pc:sldMk cId="2520827531" sldId="497"/>
            <ac:picMk id="3" creationId="{31F9CDFB-C487-3BF4-1C56-ED267634DB93}"/>
          </ac:picMkLst>
        </pc:picChg>
        <pc:picChg chg="del">
          <ac:chgData name="Kevin Duffy" userId="749290342806f439" providerId="LiveId" clId="{5C20E594-AC02-4287-801C-0A060DC0CFF2}" dt="2023-03-16T07:58:03.127" v="5375" actId="478"/>
          <ac:picMkLst>
            <pc:docMk/>
            <pc:sldMk cId="2520827531" sldId="497"/>
            <ac:picMk id="4" creationId="{E656948B-9CAE-F961-D6DF-A006C2FE966E}"/>
          </ac:picMkLst>
        </pc:picChg>
        <pc:picChg chg="add del mod">
          <ac:chgData name="Kevin Duffy" userId="749290342806f439" providerId="LiveId" clId="{5C20E594-AC02-4287-801C-0A060DC0CFF2}" dt="2023-03-16T12:37:11.541" v="7461" actId="478"/>
          <ac:picMkLst>
            <pc:docMk/>
            <pc:sldMk cId="2520827531" sldId="497"/>
            <ac:picMk id="6" creationId="{119EE4AB-8ECE-4EBC-308B-020AD1886C6C}"/>
          </ac:picMkLst>
        </pc:picChg>
        <pc:picChg chg="add mod">
          <ac:chgData name="Kevin Duffy" userId="749290342806f439" providerId="LiveId" clId="{5C20E594-AC02-4287-801C-0A060DC0CFF2}" dt="2023-03-16T12:37:15.851" v="7462" actId="14100"/>
          <ac:picMkLst>
            <pc:docMk/>
            <pc:sldMk cId="2520827531" sldId="497"/>
            <ac:picMk id="8" creationId="{B6A27F70-D0A8-B199-30B6-39488FCE2B01}"/>
          </ac:picMkLst>
        </pc:picChg>
      </pc:sldChg>
      <pc:sldChg chg="addSp delSp modSp add mod ord modNotesTx">
        <pc:chgData name="Kevin Duffy" userId="749290342806f439" providerId="LiveId" clId="{5C20E594-AC02-4287-801C-0A060DC0CFF2}" dt="2023-03-16T12:37:40.006" v="7466" actId="14100"/>
        <pc:sldMkLst>
          <pc:docMk/>
          <pc:sldMk cId="2924667366" sldId="498"/>
        </pc:sldMkLst>
        <pc:picChg chg="add del mod">
          <ac:chgData name="Kevin Duffy" userId="749290342806f439" providerId="LiveId" clId="{5C20E594-AC02-4287-801C-0A060DC0CFF2}" dt="2023-03-16T12:34:59.300" v="7453" actId="478"/>
          <ac:picMkLst>
            <pc:docMk/>
            <pc:sldMk cId="2924667366" sldId="498"/>
            <ac:picMk id="3" creationId="{9C82C169-F5D7-BEC1-F493-DE894614101D}"/>
          </ac:picMkLst>
        </pc:picChg>
        <pc:picChg chg="del">
          <ac:chgData name="Kevin Duffy" userId="749290342806f439" providerId="LiveId" clId="{5C20E594-AC02-4287-801C-0A060DC0CFF2}" dt="2023-03-16T07:58:33.824" v="5380" actId="478"/>
          <ac:picMkLst>
            <pc:docMk/>
            <pc:sldMk cId="2924667366" sldId="498"/>
            <ac:picMk id="4" creationId="{E656948B-9CAE-F961-D6DF-A006C2FE966E}"/>
          </ac:picMkLst>
        </pc:picChg>
        <pc:picChg chg="add del mod">
          <ac:chgData name="Kevin Duffy" userId="749290342806f439" providerId="LiveId" clId="{5C20E594-AC02-4287-801C-0A060DC0CFF2}" dt="2023-03-16T12:37:36.575" v="7465" actId="478"/>
          <ac:picMkLst>
            <pc:docMk/>
            <pc:sldMk cId="2924667366" sldId="498"/>
            <ac:picMk id="6" creationId="{B21F5835-CBE1-BA76-88EB-4FA74333FA8A}"/>
          </ac:picMkLst>
        </pc:picChg>
        <pc:picChg chg="add mod">
          <ac:chgData name="Kevin Duffy" userId="749290342806f439" providerId="LiveId" clId="{5C20E594-AC02-4287-801C-0A060DC0CFF2}" dt="2023-03-16T12:37:40.006" v="7466" actId="14100"/>
          <ac:picMkLst>
            <pc:docMk/>
            <pc:sldMk cId="2924667366" sldId="498"/>
            <ac:picMk id="8" creationId="{3EE9D258-3BA5-7AD2-5C9E-819C3FFD05D5}"/>
          </ac:picMkLst>
        </pc:picChg>
      </pc:sldChg>
      <pc:sldChg chg="addSp delSp modSp new del mod">
        <pc:chgData name="Kevin Duffy" userId="749290342806f439" providerId="LiveId" clId="{5C20E594-AC02-4287-801C-0A060DC0CFF2}" dt="2023-03-16T08:03:59.602" v="5718" actId="47"/>
        <pc:sldMkLst>
          <pc:docMk/>
          <pc:sldMk cId="2773666240" sldId="499"/>
        </pc:sldMkLst>
        <pc:spChg chg="del">
          <ac:chgData name="Kevin Duffy" userId="749290342806f439" providerId="LiveId" clId="{5C20E594-AC02-4287-801C-0A060DC0CFF2}" dt="2023-03-16T08:02:15.543" v="5468" actId="478"/>
          <ac:spMkLst>
            <pc:docMk/>
            <pc:sldMk cId="2773666240" sldId="499"/>
            <ac:spMk id="2" creationId="{C22B8869-12A5-FC76-445D-F25E3C4A62BA}"/>
          </ac:spMkLst>
        </pc:spChg>
        <pc:spChg chg="del">
          <ac:chgData name="Kevin Duffy" userId="749290342806f439" providerId="LiveId" clId="{5C20E594-AC02-4287-801C-0A060DC0CFF2}" dt="2023-03-16T08:02:13.074" v="5467" actId="478"/>
          <ac:spMkLst>
            <pc:docMk/>
            <pc:sldMk cId="2773666240" sldId="499"/>
            <ac:spMk id="3" creationId="{3B61721E-2184-74CB-BDA4-15E1BD224429}"/>
          </ac:spMkLst>
        </pc:spChg>
        <pc:picChg chg="add del mod">
          <ac:chgData name="Kevin Duffy" userId="749290342806f439" providerId="LiveId" clId="{5C20E594-AC02-4287-801C-0A060DC0CFF2}" dt="2023-03-16T08:02:24.771" v="5474" actId="21"/>
          <ac:picMkLst>
            <pc:docMk/>
            <pc:sldMk cId="2773666240" sldId="499"/>
            <ac:picMk id="5" creationId="{DBBAD6D1-5898-70F3-9F32-F98CD1AC4F24}"/>
          </ac:picMkLst>
        </pc:picChg>
        <pc:picChg chg="add mod">
          <ac:chgData name="Kevin Duffy" userId="749290342806f439" providerId="LiveId" clId="{5C20E594-AC02-4287-801C-0A060DC0CFF2}" dt="2023-03-16T08:02:33.190" v="5479"/>
          <ac:picMkLst>
            <pc:docMk/>
            <pc:sldMk cId="2773666240" sldId="499"/>
            <ac:picMk id="6" creationId="{DCBC540A-DAE7-0DE7-E4DC-3DDFB7CA5C64}"/>
          </ac:picMkLst>
        </pc:picChg>
        <pc:picChg chg="add mod">
          <ac:chgData name="Kevin Duffy" userId="749290342806f439" providerId="LiveId" clId="{5C20E594-AC02-4287-801C-0A060DC0CFF2}" dt="2023-03-16T08:02:37.449" v="5481" actId="571"/>
          <ac:picMkLst>
            <pc:docMk/>
            <pc:sldMk cId="2773666240" sldId="499"/>
            <ac:picMk id="7" creationId="{61C0B7ED-F0FE-455A-D323-30BF0D20B0CB}"/>
          </ac:picMkLst>
        </pc:picChg>
      </pc:sldChg>
      <pc:sldChg chg="add del">
        <pc:chgData name="Kevin Duffy" userId="749290342806f439" providerId="LiveId" clId="{5C20E594-AC02-4287-801C-0A060DC0CFF2}" dt="2023-03-16T08:02:17.169" v="5470"/>
        <pc:sldMkLst>
          <pc:docMk/>
          <pc:sldMk cId="1189225650" sldId="500"/>
        </pc:sldMkLst>
      </pc:sldChg>
      <pc:sldChg chg="addSp delSp modSp new mod">
        <pc:chgData name="Kevin Duffy" userId="749290342806f439" providerId="LiveId" clId="{5C20E594-AC02-4287-801C-0A060DC0CFF2}" dt="2023-03-16T08:03:50.280" v="5700" actId="20577"/>
        <pc:sldMkLst>
          <pc:docMk/>
          <pc:sldMk cId="2947729808" sldId="500"/>
        </pc:sldMkLst>
        <pc:spChg chg="mod">
          <ac:chgData name="Kevin Duffy" userId="749290342806f439" providerId="LiveId" clId="{5C20E594-AC02-4287-801C-0A060DC0CFF2}" dt="2023-03-16T08:03:50.280" v="5700" actId="20577"/>
          <ac:spMkLst>
            <pc:docMk/>
            <pc:sldMk cId="2947729808" sldId="500"/>
            <ac:spMk id="2" creationId="{72FE5361-4304-CDDB-CC5D-1951535C6BE5}"/>
          </ac:spMkLst>
        </pc:spChg>
        <pc:spChg chg="del">
          <ac:chgData name="Kevin Duffy" userId="749290342806f439" providerId="LiveId" clId="{5C20E594-AC02-4287-801C-0A060DC0CFF2}" dt="2023-03-16T08:03:20.559" v="5602" actId="478"/>
          <ac:spMkLst>
            <pc:docMk/>
            <pc:sldMk cId="2947729808" sldId="500"/>
            <ac:spMk id="3" creationId="{BEBA2958-AAA8-3D25-6694-E7B0E35EFB65}"/>
          </ac:spMkLst>
        </pc:spChg>
        <pc:picChg chg="add mod">
          <ac:chgData name="Kevin Duffy" userId="749290342806f439" providerId="LiveId" clId="{5C20E594-AC02-4287-801C-0A060DC0CFF2}" dt="2023-03-16T08:02:43.818" v="5483"/>
          <ac:picMkLst>
            <pc:docMk/>
            <pc:sldMk cId="2947729808" sldId="500"/>
            <ac:picMk id="4" creationId="{D6AB2787-6B6F-29FA-EB7B-4E038617A1B6}"/>
          </ac:picMkLst>
        </pc:picChg>
      </pc:sldChg>
      <pc:sldChg chg="modSp new del mod">
        <pc:chgData name="Kevin Duffy" userId="749290342806f439" providerId="LiveId" clId="{5C20E594-AC02-4287-801C-0A060DC0CFF2}" dt="2023-03-16T08:09:29.323" v="5951" actId="47"/>
        <pc:sldMkLst>
          <pc:docMk/>
          <pc:sldMk cId="4033850027" sldId="501"/>
        </pc:sldMkLst>
        <pc:spChg chg="mod">
          <ac:chgData name="Kevin Duffy" userId="749290342806f439" providerId="LiveId" clId="{5C20E594-AC02-4287-801C-0A060DC0CFF2}" dt="2023-03-16T08:03:57.150" v="5717" actId="20577"/>
          <ac:spMkLst>
            <pc:docMk/>
            <pc:sldMk cId="4033850027" sldId="501"/>
            <ac:spMk id="3" creationId="{6CB85FD2-3333-A22B-49CD-3818B03A8D79}"/>
          </ac:spMkLst>
        </pc:spChg>
      </pc:sldChg>
      <pc:sldChg chg="addSp delSp modSp add mod ord modNotesTx">
        <pc:chgData name="Kevin Duffy" userId="749290342806f439" providerId="LiveId" clId="{5C20E594-AC02-4287-801C-0A060DC0CFF2}" dt="2023-03-16T12:33:45.677" v="7449" actId="5793"/>
        <pc:sldMkLst>
          <pc:docMk/>
          <pc:sldMk cId="2557475061" sldId="502"/>
        </pc:sldMkLst>
        <pc:spChg chg="mod">
          <ac:chgData name="Kevin Duffy" userId="749290342806f439" providerId="LiveId" clId="{5C20E594-AC02-4287-801C-0A060DC0CFF2}" dt="2023-03-16T08:05:18.258" v="5863" actId="20577"/>
          <ac:spMkLst>
            <pc:docMk/>
            <pc:sldMk cId="2557475061" sldId="502"/>
            <ac:spMk id="2" creationId="{72FE5361-4304-CDDB-CC5D-1951535C6BE5}"/>
          </ac:spMkLst>
        </pc:spChg>
        <pc:picChg chg="del">
          <ac:chgData name="Kevin Duffy" userId="749290342806f439" providerId="LiveId" clId="{5C20E594-AC02-4287-801C-0A060DC0CFF2}" dt="2023-03-16T08:04:26.077" v="5721" actId="478"/>
          <ac:picMkLst>
            <pc:docMk/>
            <pc:sldMk cId="2557475061" sldId="502"/>
            <ac:picMk id="4" creationId="{D6AB2787-6B6F-29FA-EB7B-4E038617A1B6}"/>
          </ac:picMkLst>
        </pc:picChg>
        <pc:picChg chg="add mod">
          <ac:chgData name="Kevin Duffy" userId="749290342806f439" providerId="LiveId" clId="{5C20E594-AC02-4287-801C-0A060DC0CFF2}" dt="2023-03-16T08:04:34.183" v="5725" actId="1076"/>
          <ac:picMkLst>
            <pc:docMk/>
            <pc:sldMk cId="2557475061" sldId="502"/>
            <ac:picMk id="5" creationId="{1FC4B0D2-7491-931C-DBFA-A7C810CB873E}"/>
          </ac:picMkLst>
        </pc:picChg>
      </pc:sldChg>
      <pc:sldChg chg="addSp delSp modSp new mod ord">
        <pc:chgData name="Kevin Duffy" userId="749290342806f439" providerId="LiveId" clId="{5C20E594-AC02-4287-801C-0A060DC0CFF2}" dt="2023-03-17T10:42:53.792" v="10291" actId="1076"/>
        <pc:sldMkLst>
          <pc:docMk/>
          <pc:sldMk cId="522840109" sldId="503"/>
        </pc:sldMkLst>
        <pc:spChg chg="add del mod">
          <ac:chgData name="Kevin Duffy" userId="749290342806f439" providerId="LiveId" clId="{5C20E594-AC02-4287-801C-0A060DC0CFF2}" dt="2023-03-16T08:08:49.574" v="5926" actId="20577"/>
          <ac:spMkLst>
            <pc:docMk/>
            <pc:sldMk cId="522840109" sldId="503"/>
            <ac:spMk id="2" creationId="{4F16D2B6-3F70-390E-8E1F-D437F360A791}"/>
          </ac:spMkLst>
        </pc:spChg>
        <pc:spChg chg="add del">
          <ac:chgData name="Kevin Duffy" userId="749290342806f439" providerId="LiveId" clId="{5C20E594-AC02-4287-801C-0A060DC0CFF2}" dt="2023-03-16T08:08:30.942" v="5876" actId="478"/>
          <ac:spMkLst>
            <pc:docMk/>
            <pc:sldMk cId="522840109" sldId="503"/>
            <ac:spMk id="3" creationId="{3AF7A0EB-785B-55A7-9172-F030A86FDD53}"/>
          </ac:spMkLst>
        </pc:spChg>
        <pc:spChg chg="add del mod">
          <ac:chgData name="Kevin Duffy" userId="749290342806f439" providerId="LiveId" clId="{5C20E594-AC02-4287-801C-0A060DC0CFF2}" dt="2023-03-16T09:37:07.211" v="6391" actId="478"/>
          <ac:spMkLst>
            <pc:docMk/>
            <pc:sldMk cId="522840109" sldId="503"/>
            <ac:spMk id="5" creationId="{804B885F-2F3B-14A0-9CCC-3D040F59FCD4}"/>
          </ac:spMkLst>
        </pc:spChg>
        <pc:spChg chg="add mod">
          <ac:chgData name="Kevin Duffy" userId="749290342806f439" providerId="LiveId" clId="{5C20E594-AC02-4287-801C-0A060DC0CFF2}" dt="2023-03-16T09:41:51.967" v="6406" actId="14861"/>
          <ac:spMkLst>
            <pc:docMk/>
            <pc:sldMk cId="522840109" sldId="503"/>
            <ac:spMk id="7" creationId="{25AC0FD5-5C17-4919-AA16-9D869FE179CA}"/>
          </ac:spMkLst>
        </pc:spChg>
        <pc:spChg chg="add mod">
          <ac:chgData name="Kevin Duffy" userId="749290342806f439" providerId="LiveId" clId="{5C20E594-AC02-4287-801C-0A060DC0CFF2}" dt="2023-03-16T09:41:59.437" v="6410" actId="14100"/>
          <ac:spMkLst>
            <pc:docMk/>
            <pc:sldMk cId="522840109" sldId="503"/>
            <ac:spMk id="8" creationId="{D0A5417F-CB65-F206-CBF7-B7DF217BCA9F}"/>
          </ac:spMkLst>
        </pc:spChg>
        <pc:spChg chg="add mod">
          <ac:chgData name="Kevin Duffy" userId="749290342806f439" providerId="LiveId" clId="{5C20E594-AC02-4287-801C-0A060DC0CFF2}" dt="2023-03-16T09:42:07.806" v="6412" actId="1076"/>
          <ac:spMkLst>
            <pc:docMk/>
            <pc:sldMk cId="522840109" sldId="503"/>
            <ac:spMk id="9" creationId="{B3C23E3E-3135-894C-87D6-31024DAB06BF}"/>
          </ac:spMkLst>
        </pc:spChg>
        <pc:spChg chg="add mod">
          <ac:chgData name="Kevin Duffy" userId="749290342806f439" providerId="LiveId" clId="{5C20E594-AC02-4287-801C-0A060DC0CFF2}" dt="2023-03-16T09:42:07.806" v="6412" actId="1076"/>
          <ac:spMkLst>
            <pc:docMk/>
            <pc:sldMk cId="522840109" sldId="503"/>
            <ac:spMk id="10" creationId="{608CE7B7-CDF7-68A7-86F4-9E852DE162AE}"/>
          </ac:spMkLst>
        </pc:spChg>
        <pc:spChg chg="add mod">
          <ac:chgData name="Kevin Duffy" userId="749290342806f439" providerId="LiveId" clId="{5C20E594-AC02-4287-801C-0A060DC0CFF2}" dt="2023-03-16T09:42:07.806" v="6412" actId="1076"/>
          <ac:spMkLst>
            <pc:docMk/>
            <pc:sldMk cId="522840109" sldId="503"/>
            <ac:spMk id="11" creationId="{6674C841-D208-859E-3B45-76E08D7A977F}"/>
          </ac:spMkLst>
        </pc:spChg>
        <pc:spChg chg="add mod">
          <ac:chgData name="Kevin Duffy" userId="749290342806f439" providerId="LiveId" clId="{5C20E594-AC02-4287-801C-0A060DC0CFF2}" dt="2023-03-16T09:42:07.806" v="6412" actId="1076"/>
          <ac:spMkLst>
            <pc:docMk/>
            <pc:sldMk cId="522840109" sldId="503"/>
            <ac:spMk id="12" creationId="{60470209-0CC5-CABD-17BC-D4B089B318D8}"/>
          </ac:spMkLst>
        </pc:spChg>
        <pc:spChg chg="add mod">
          <ac:chgData name="Kevin Duffy" userId="749290342806f439" providerId="LiveId" clId="{5C20E594-AC02-4287-801C-0A060DC0CFF2}" dt="2023-03-16T09:42:07.806" v="6412" actId="1076"/>
          <ac:spMkLst>
            <pc:docMk/>
            <pc:sldMk cId="522840109" sldId="503"/>
            <ac:spMk id="13" creationId="{30C2EDE6-1D5B-75B4-ACEE-BF1D1A320FCF}"/>
          </ac:spMkLst>
        </pc:spChg>
        <pc:spChg chg="add mod">
          <ac:chgData name="Kevin Duffy" userId="749290342806f439" providerId="LiveId" clId="{5C20E594-AC02-4287-801C-0A060DC0CFF2}" dt="2023-03-16T09:42:07.806" v="6412" actId="1076"/>
          <ac:spMkLst>
            <pc:docMk/>
            <pc:sldMk cId="522840109" sldId="503"/>
            <ac:spMk id="14" creationId="{629B761C-6CC2-EEEE-8211-960A1B30B732}"/>
          </ac:spMkLst>
        </pc:spChg>
        <pc:spChg chg="add mod">
          <ac:chgData name="Kevin Duffy" userId="749290342806f439" providerId="LiveId" clId="{5C20E594-AC02-4287-801C-0A060DC0CFF2}" dt="2023-03-16T09:42:07.806" v="6412" actId="1076"/>
          <ac:spMkLst>
            <pc:docMk/>
            <pc:sldMk cId="522840109" sldId="503"/>
            <ac:spMk id="15" creationId="{C50EF719-33D5-02DB-11CC-042008849B16}"/>
          </ac:spMkLst>
        </pc:spChg>
        <pc:spChg chg="add mod">
          <ac:chgData name="Kevin Duffy" userId="749290342806f439" providerId="LiveId" clId="{5C20E594-AC02-4287-801C-0A060DC0CFF2}" dt="2023-03-16T09:42:07.806" v="6412" actId="1076"/>
          <ac:spMkLst>
            <pc:docMk/>
            <pc:sldMk cId="522840109" sldId="503"/>
            <ac:spMk id="16" creationId="{D23A1AB5-0D8F-3128-CBFA-3EA7BBD4A86C}"/>
          </ac:spMkLst>
        </pc:spChg>
        <pc:picChg chg="add del mod">
          <ac:chgData name="Kevin Duffy" userId="749290342806f439" providerId="LiveId" clId="{5C20E594-AC02-4287-801C-0A060DC0CFF2}" dt="2023-03-16T09:37:05.254" v="6390" actId="478"/>
          <ac:picMkLst>
            <pc:docMk/>
            <pc:sldMk cId="522840109" sldId="503"/>
            <ac:picMk id="4" creationId="{BDF22922-46ED-478E-FD58-128A749F2611}"/>
          </ac:picMkLst>
        </pc:picChg>
        <pc:picChg chg="add mod modCrop">
          <ac:chgData name="Kevin Duffy" userId="749290342806f439" providerId="LiveId" clId="{5C20E594-AC02-4287-801C-0A060DC0CFF2}" dt="2023-03-17T10:42:53.792" v="10291" actId="1076"/>
          <ac:picMkLst>
            <pc:docMk/>
            <pc:sldMk cId="522840109" sldId="503"/>
            <ac:picMk id="6" creationId="{D11BB833-A772-F9AA-ECB5-2803471C168B}"/>
          </ac:picMkLst>
        </pc:picChg>
      </pc:sldChg>
      <pc:sldChg chg="addSp delSp modSp new mod ord">
        <pc:chgData name="Kevin Duffy" userId="749290342806f439" providerId="LiveId" clId="{5C20E594-AC02-4287-801C-0A060DC0CFF2}" dt="2023-03-16T21:12:01.886" v="8590"/>
        <pc:sldMkLst>
          <pc:docMk/>
          <pc:sldMk cId="1707155662" sldId="504"/>
        </pc:sldMkLst>
        <pc:spChg chg="mod">
          <ac:chgData name="Kevin Duffy" userId="749290342806f439" providerId="LiveId" clId="{5C20E594-AC02-4287-801C-0A060DC0CFF2}" dt="2023-03-16T11:05:10.631" v="7249" actId="20577"/>
          <ac:spMkLst>
            <pc:docMk/>
            <pc:sldMk cId="1707155662" sldId="504"/>
            <ac:spMk id="2" creationId="{05459691-60A8-A3BE-7A70-BDA9ECE1EC2D}"/>
          </ac:spMkLst>
        </pc:spChg>
        <pc:spChg chg="del">
          <ac:chgData name="Kevin Duffy" userId="749290342806f439" providerId="LiveId" clId="{5C20E594-AC02-4287-801C-0A060DC0CFF2}" dt="2023-03-16T10:20:58.623" v="6685" actId="478"/>
          <ac:spMkLst>
            <pc:docMk/>
            <pc:sldMk cId="1707155662" sldId="504"/>
            <ac:spMk id="3" creationId="{3B9628E5-9C2D-49BF-9420-4F3BFD95869F}"/>
          </ac:spMkLst>
        </pc:spChg>
        <pc:picChg chg="add del mod">
          <ac:chgData name="Kevin Duffy" userId="749290342806f439" providerId="LiveId" clId="{5C20E594-AC02-4287-801C-0A060DC0CFF2}" dt="2023-03-16T21:11:46.486" v="8582" actId="478"/>
          <ac:picMkLst>
            <pc:docMk/>
            <pc:sldMk cId="1707155662" sldId="504"/>
            <ac:picMk id="5" creationId="{D726D604-48E5-7E5D-DCCD-B7F66228478F}"/>
          </ac:picMkLst>
        </pc:picChg>
        <pc:picChg chg="add del">
          <ac:chgData name="Kevin Duffy" userId="749290342806f439" providerId="LiveId" clId="{5C20E594-AC02-4287-801C-0A060DC0CFF2}" dt="2023-03-16T21:11:48.590" v="8584" actId="21"/>
          <ac:picMkLst>
            <pc:docMk/>
            <pc:sldMk cId="1707155662" sldId="504"/>
            <ac:picMk id="7" creationId="{8543F31B-20FD-9C5A-529D-18CB4FE174F0}"/>
          </ac:picMkLst>
        </pc:picChg>
        <pc:picChg chg="add mod">
          <ac:chgData name="Kevin Duffy" userId="749290342806f439" providerId="LiveId" clId="{5C20E594-AC02-4287-801C-0A060DC0CFF2}" dt="2023-03-16T21:12:01.886" v="8590"/>
          <ac:picMkLst>
            <pc:docMk/>
            <pc:sldMk cId="1707155662" sldId="504"/>
            <ac:picMk id="8" creationId="{8B234F86-37A6-205E-1DF2-028D1035FFD6}"/>
          </ac:picMkLst>
        </pc:picChg>
      </pc:sldChg>
      <pc:sldChg chg="addSp delSp modSp new mod">
        <pc:chgData name="Kevin Duffy" userId="749290342806f439" providerId="LiveId" clId="{5C20E594-AC02-4287-801C-0A060DC0CFF2}" dt="2023-03-16T09:31:51.444" v="6116" actId="1076"/>
        <pc:sldMkLst>
          <pc:docMk/>
          <pc:sldMk cId="2638954741" sldId="505"/>
        </pc:sldMkLst>
        <pc:spChg chg="del">
          <ac:chgData name="Kevin Duffy" userId="749290342806f439" providerId="LiveId" clId="{5C20E594-AC02-4287-801C-0A060DC0CFF2}" dt="2023-03-16T09:13:34.318" v="5964" actId="478"/>
          <ac:spMkLst>
            <pc:docMk/>
            <pc:sldMk cId="2638954741" sldId="505"/>
            <ac:spMk id="2" creationId="{6C7C0635-4A46-4587-50D8-D0C3A93DE289}"/>
          </ac:spMkLst>
        </pc:spChg>
        <pc:spChg chg="del">
          <ac:chgData name="Kevin Duffy" userId="749290342806f439" providerId="LiveId" clId="{5C20E594-AC02-4287-801C-0A060DC0CFF2}" dt="2023-03-16T09:13:32.647" v="5963" actId="478"/>
          <ac:spMkLst>
            <pc:docMk/>
            <pc:sldMk cId="2638954741" sldId="505"/>
            <ac:spMk id="3" creationId="{9855BC8C-2A37-EC01-A248-AFD98C9CBAA2}"/>
          </ac:spMkLst>
        </pc:spChg>
        <pc:spChg chg="add del mod">
          <ac:chgData name="Kevin Duffy" userId="749290342806f439" providerId="LiveId" clId="{5C20E594-AC02-4287-801C-0A060DC0CFF2}" dt="2023-03-16T09:18:48.107" v="5994" actId="478"/>
          <ac:spMkLst>
            <pc:docMk/>
            <pc:sldMk cId="2638954741" sldId="505"/>
            <ac:spMk id="7" creationId="{7E4F102D-07D9-88E7-62F9-22F6FB19EF46}"/>
          </ac:spMkLst>
        </pc:spChg>
        <pc:spChg chg="add mod">
          <ac:chgData name="Kevin Duffy" userId="749290342806f439" providerId="LiveId" clId="{5C20E594-AC02-4287-801C-0A060DC0CFF2}" dt="2023-03-16T09:31:44.900" v="6113" actId="1076"/>
          <ac:spMkLst>
            <pc:docMk/>
            <pc:sldMk cId="2638954741" sldId="505"/>
            <ac:spMk id="10" creationId="{AA6D7198-944F-CFA6-9B55-131EBB4D73FE}"/>
          </ac:spMkLst>
        </pc:spChg>
        <pc:spChg chg="add mod">
          <ac:chgData name="Kevin Duffy" userId="749290342806f439" providerId="LiveId" clId="{5C20E594-AC02-4287-801C-0A060DC0CFF2}" dt="2023-03-16T09:31:44.900" v="6113" actId="1076"/>
          <ac:spMkLst>
            <pc:docMk/>
            <pc:sldMk cId="2638954741" sldId="505"/>
            <ac:spMk id="11" creationId="{D304A0F0-AC44-8167-F6AE-365B33E4B916}"/>
          </ac:spMkLst>
        </pc:spChg>
        <pc:spChg chg="add mod">
          <ac:chgData name="Kevin Duffy" userId="749290342806f439" providerId="LiveId" clId="{5C20E594-AC02-4287-801C-0A060DC0CFF2}" dt="2023-03-16T09:31:44.900" v="6113" actId="1076"/>
          <ac:spMkLst>
            <pc:docMk/>
            <pc:sldMk cId="2638954741" sldId="505"/>
            <ac:spMk id="12" creationId="{60C75181-648C-8348-0837-8761A978BE00}"/>
          </ac:spMkLst>
        </pc:spChg>
        <pc:spChg chg="add mod">
          <ac:chgData name="Kevin Duffy" userId="749290342806f439" providerId="LiveId" clId="{5C20E594-AC02-4287-801C-0A060DC0CFF2}" dt="2023-03-16T09:31:44.900" v="6113" actId="1076"/>
          <ac:spMkLst>
            <pc:docMk/>
            <pc:sldMk cId="2638954741" sldId="505"/>
            <ac:spMk id="13" creationId="{9991F20D-EB4F-A374-4A5D-54598642C60D}"/>
          </ac:spMkLst>
        </pc:spChg>
        <pc:spChg chg="add mod">
          <ac:chgData name="Kevin Duffy" userId="749290342806f439" providerId="LiveId" clId="{5C20E594-AC02-4287-801C-0A060DC0CFF2}" dt="2023-03-16T09:31:44.900" v="6113" actId="1076"/>
          <ac:spMkLst>
            <pc:docMk/>
            <pc:sldMk cId="2638954741" sldId="505"/>
            <ac:spMk id="14" creationId="{A1CD6C8C-0009-FAA4-78E2-AD71CC11CF88}"/>
          </ac:spMkLst>
        </pc:spChg>
        <pc:spChg chg="add mod">
          <ac:chgData name="Kevin Duffy" userId="749290342806f439" providerId="LiveId" clId="{5C20E594-AC02-4287-801C-0A060DC0CFF2}" dt="2023-03-16T09:31:44.900" v="6113" actId="1076"/>
          <ac:spMkLst>
            <pc:docMk/>
            <pc:sldMk cId="2638954741" sldId="505"/>
            <ac:spMk id="15" creationId="{4B969088-8BDC-D3F6-BC78-BAC9C265DFCC}"/>
          </ac:spMkLst>
        </pc:spChg>
        <pc:spChg chg="add mod">
          <ac:chgData name="Kevin Duffy" userId="749290342806f439" providerId="LiveId" clId="{5C20E594-AC02-4287-801C-0A060DC0CFF2}" dt="2023-03-16T09:31:44.900" v="6113" actId="1076"/>
          <ac:spMkLst>
            <pc:docMk/>
            <pc:sldMk cId="2638954741" sldId="505"/>
            <ac:spMk id="16" creationId="{F189F632-FC7B-0EBB-9A41-5FF5F81981C5}"/>
          </ac:spMkLst>
        </pc:spChg>
        <pc:spChg chg="add mod">
          <ac:chgData name="Kevin Duffy" userId="749290342806f439" providerId="LiveId" clId="{5C20E594-AC02-4287-801C-0A060DC0CFF2}" dt="2023-03-16T09:31:44.900" v="6113" actId="1076"/>
          <ac:spMkLst>
            <pc:docMk/>
            <pc:sldMk cId="2638954741" sldId="505"/>
            <ac:spMk id="17" creationId="{5A5275EF-51A8-BC07-5E63-4F701BCB4A94}"/>
          </ac:spMkLst>
        </pc:spChg>
        <pc:picChg chg="add del mod">
          <ac:chgData name="Kevin Duffy" userId="749290342806f439" providerId="LiveId" clId="{5C20E594-AC02-4287-801C-0A060DC0CFF2}" dt="2023-03-16T09:18:21.849" v="5991" actId="478"/>
          <ac:picMkLst>
            <pc:docMk/>
            <pc:sldMk cId="2638954741" sldId="505"/>
            <ac:picMk id="5" creationId="{6BDAB0FE-1D83-5B2C-F96E-9290A7676ECF}"/>
          </ac:picMkLst>
        </pc:picChg>
        <pc:picChg chg="add del mod modCrop">
          <ac:chgData name="Kevin Duffy" userId="749290342806f439" providerId="LiveId" clId="{5C20E594-AC02-4287-801C-0A060DC0CFF2}" dt="2023-03-16T09:19:13.267" v="5996" actId="478"/>
          <ac:picMkLst>
            <pc:docMk/>
            <pc:sldMk cId="2638954741" sldId="505"/>
            <ac:picMk id="6" creationId="{6B9D9F05-4C98-9473-EC7B-CEF47100DA11}"/>
          </ac:picMkLst>
        </pc:picChg>
        <pc:picChg chg="add mod">
          <ac:chgData name="Kevin Duffy" userId="749290342806f439" providerId="LiveId" clId="{5C20E594-AC02-4287-801C-0A060DC0CFF2}" dt="2023-03-16T09:31:51.444" v="6116" actId="1076"/>
          <ac:picMkLst>
            <pc:docMk/>
            <pc:sldMk cId="2638954741" sldId="505"/>
            <ac:picMk id="9" creationId="{7B394EB8-5C53-5CE8-1FC1-5C36A4830226}"/>
          </ac:picMkLst>
        </pc:picChg>
      </pc:sldChg>
      <pc:sldChg chg="addSp delSp modSp add del mod">
        <pc:chgData name="Kevin Duffy" userId="749290342806f439" providerId="LiveId" clId="{5C20E594-AC02-4287-801C-0A060DC0CFF2}" dt="2023-03-16T09:32:15.967" v="6124" actId="47"/>
        <pc:sldMkLst>
          <pc:docMk/>
          <pc:sldMk cId="1723470105" sldId="506"/>
        </pc:sldMkLst>
        <pc:picChg chg="add del mod">
          <ac:chgData name="Kevin Duffy" userId="749290342806f439" providerId="LiveId" clId="{5C20E594-AC02-4287-801C-0A060DC0CFF2}" dt="2023-03-16T09:19:51.017" v="6007" actId="478"/>
          <ac:picMkLst>
            <pc:docMk/>
            <pc:sldMk cId="1723470105" sldId="506"/>
            <ac:picMk id="3" creationId="{C9F84941-738C-B8CC-9E2E-88080EC9C4D7}"/>
          </ac:picMkLst>
        </pc:picChg>
        <pc:picChg chg="add del mod">
          <ac:chgData name="Kevin Duffy" userId="749290342806f439" providerId="LiveId" clId="{5C20E594-AC02-4287-801C-0A060DC0CFF2}" dt="2023-03-16T09:20:05.068" v="6013" actId="478"/>
          <ac:picMkLst>
            <pc:docMk/>
            <pc:sldMk cId="1723470105" sldId="506"/>
            <ac:picMk id="4" creationId="{37DE5BE5-C98C-62FA-030E-3E98DAB63A46}"/>
          </ac:picMkLst>
        </pc:picChg>
        <pc:picChg chg="add mod">
          <ac:chgData name="Kevin Duffy" userId="749290342806f439" providerId="LiveId" clId="{5C20E594-AC02-4287-801C-0A060DC0CFF2}" dt="2023-03-16T09:26:05.516" v="6025" actId="1076"/>
          <ac:picMkLst>
            <pc:docMk/>
            <pc:sldMk cId="1723470105" sldId="506"/>
            <ac:picMk id="6" creationId="{B51A90E2-AF28-A068-1196-D2325384FF52}"/>
          </ac:picMkLst>
        </pc:picChg>
        <pc:picChg chg="add del mod">
          <ac:chgData name="Kevin Duffy" userId="749290342806f439" providerId="LiveId" clId="{5C20E594-AC02-4287-801C-0A060DC0CFF2}" dt="2023-03-16T09:26:04.956" v="6024" actId="22"/>
          <ac:picMkLst>
            <pc:docMk/>
            <pc:sldMk cId="1723470105" sldId="506"/>
            <ac:picMk id="8" creationId="{0985005E-CC12-A3A4-3D1D-B13A402B66D3}"/>
          </ac:picMkLst>
        </pc:picChg>
        <pc:picChg chg="del">
          <ac:chgData name="Kevin Duffy" userId="749290342806f439" providerId="LiveId" clId="{5C20E594-AC02-4287-801C-0A060DC0CFF2}" dt="2023-03-16T09:19:39.978" v="6001" actId="478"/>
          <ac:picMkLst>
            <pc:docMk/>
            <pc:sldMk cId="1723470105" sldId="506"/>
            <ac:picMk id="9" creationId="{7B394EB8-5C53-5CE8-1FC1-5C36A4830226}"/>
          </ac:picMkLst>
        </pc:picChg>
      </pc:sldChg>
      <pc:sldChg chg="addSp delSp modSp add del mod">
        <pc:chgData name="Kevin Duffy" userId="749290342806f439" providerId="LiveId" clId="{5C20E594-AC02-4287-801C-0A060DC0CFF2}" dt="2023-03-16T09:19:34.432" v="5999" actId="47"/>
        <pc:sldMkLst>
          <pc:docMk/>
          <pc:sldMk cId="3500877131" sldId="506"/>
        </pc:sldMkLst>
        <pc:picChg chg="add del mod">
          <ac:chgData name="Kevin Duffy" userId="749290342806f439" providerId="LiveId" clId="{5C20E594-AC02-4287-801C-0A060DC0CFF2}" dt="2023-03-16T09:17:08.688" v="5975" actId="478"/>
          <ac:picMkLst>
            <pc:docMk/>
            <pc:sldMk cId="3500877131" sldId="506"/>
            <ac:picMk id="3" creationId="{F54BBA41-689D-A839-54AD-7D16255E9977}"/>
          </ac:picMkLst>
        </pc:picChg>
        <pc:picChg chg="del">
          <ac:chgData name="Kevin Duffy" userId="749290342806f439" providerId="LiveId" clId="{5C20E594-AC02-4287-801C-0A060DC0CFF2}" dt="2023-03-16T09:14:23.969" v="5970" actId="478"/>
          <ac:picMkLst>
            <pc:docMk/>
            <pc:sldMk cId="3500877131" sldId="506"/>
            <ac:picMk id="5" creationId="{6BDAB0FE-1D83-5B2C-F96E-9290A7676ECF}"/>
          </ac:picMkLst>
        </pc:picChg>
        <pc:picChg chg="add del mod">
          <ac:chgData name="Kevin Duffy" userId="749290342806f439" providerId="LiveId" clId="{5C20E594-AC02-4287-801C-0A060DC0CFF2}" dt="2023-03-16T09:17:25.566" v="5979" actId="478"/>
          <ac:picMkLst>
            <pc:docMk/>
            <pc:sldMk cId="3500877131" sldId="506"/>
            <ac:picMk id="6" creationId="{DA5459CD-C9E9-7629-27DE-1090C59BB184}"/>
          </ac:picMkLst>
        </pc:picChg>
        <pc:picChg chg="add mod">
          <ac:chgData name="Kevin Duffy" userId="749290342806f439" providerId="LiveId" clId="{5C20E594-AC02-4287-801C-0A060DC0CFF2}" dt="2023-03-16T09:17:38.447" v="5985" actId="1076"/>
          <ac:picMkLst>
            <pc:docMk/>
            <pc:sldMk cId="3500877131" sldId="506"/>
            <ac:picMk id="8" creationId="{8402DE0F-1DC7-AC0C-005E-8643DCDB0EEB}"/>
          </ac:picMkLst>
        </pc:picChg>
        <pc:picChg chg="add del mod">
          <ac:chgData name="Kevin Duffy" userId="749290342806f439" providerId="LiveId" clId="{5C20E594-AC02-4287-801C-0A060DC0CFF2}" dt="2023-03-16T09:18:20.424" v="5990" actId="21"/>
          <ac:picMkLst>
            <pc:docMk/>
            <pc:sldMk cId="3500877131" sldId="506"/>
            <ac:picMk id="10" creationId="{58D54DB1-8D85-B108-26BA-76BAF5094A7D}"/>
          </ac:picMkLst>
        </pc:picChg>
      </pc:sldChg>
      <pc:sldChg chg="addSp delSp modSp add mod">
        <pc:chgData name="Kevin Duffy" userId="749290342806f439" providerId="LiveId" clId="{5C20E594-AC02-4287-801C-0A060DC0CFF2}" dt="2023-03-16T09:32:10.884" v="6123" actId="1076"/>
        <pc:sldMkLst>
          <pc:docMk/>
          <pc:sldMk cId="2856860779" sldId="507"/>
        </pc:sldMkLst>
        <pc:picChg chg="add mod">
          <ac:chgData name="Kevin Duffy" userId="749290342806f439" providerId="LiveId" clId="{5C20E594-AC02-4287-801C-0A060DC0CFF2}" dt="2023-03-16T09:32:10.884" v="6123" actId="1076"/>
          <ac:picMkLst>
            <pc:docMk/>
            <pc:sldMk cId="2856860779" sldId="507"/>
            <ac:picMk id="2" creationId="{91748373-524F-DE92-423E-26F16933247C}"/>
          </ac:picMkLst>
        </pc:picChg>
        <pc:picChg chg="del">
          <ac:chgData name="Kevin Duffy" userId="749290342806f439" providerId="LiveId" clId="{5C20E594-AC02-4287-801C-0A060DC0CFF2}" dt="2023-03-16T09:32:08.714" v="6122" actId="478"/>
          <ac:picMkLst>
            <pc:docMk/>
            <pc:sldMk cId="2856860779" sldId="507"/>
            <ac:picMk id="9" creationId="{7B394EB8-5C53-5CE8-1FC1-5C36A4830226}"/>
          </ac:picMkLst>
        </pc:picChg>
      </pc:sldChg>
      <pc:sldChg chg="addSp delSp modSp add mod">
        <pc:chgData name="Kevin Duffy" userId="749290342806f439" providerId="LiveId" clId="{5C20E594-AC02-4287-801C-0A060DC0CFF2}" dt="2023-03-16T12:40:32.527" v="7495" actId="14100"/>
        <pc:sldMkLst>
          <pc:docMk/>
          <pc:sldMk cId="2653691549" sldId="508"/>
        </pc:sldMkLst>
        <pc:picChg chg="add del mod">
          <ac:chgData name="Kevin Duffy" userId="749290342806f439" providerId="LiveId" clId="{5C20E594-AC02-4287-801C-0A060DC0CFF2}" dt="2023-03-16T12:40:29.742" v="7494" actId="478"/>
          <ac:picMkLst>
            <pc:docMk/>
            <pc:sldMk cId="2653691549" sldId="508"/>
            <ac:picMk id="3" creationId="{EF41B0B3-D7C8-1600-0B9C-DA8B4EAB4330}"/>
          </ac:picMkLst>
        </pc:picChg>
        <pc:picChg chg="del">
          <ac:chgData name="Kevin Duffy" userId="749290342806f439" providerId="LiveId" clId="{5C20E594-AC02-4287-801C-0A060DC0CFF2}" dt="2023-03-16T09:35:32.754" v="6263" actId="478"/>
          <ac:picMkLst>
            <pc:docMk/>
            <pc:sldMk cId="2653691549" sldId="508"/>
            <ac:picMk id="4" creationId="{98ECBDB6-52F3-C074-70C1-B3093AADCCBF}"/>
          </ac:picMkLst>
        </pc:picChg>
        <pc:picChg chg="add mod">
          <ac:chgData name="Kevin Duffy" userId="749290342806f439" providerId="LiveId" clId="{5C20E594-AC02-4287-801C-0A060DC0CFF2}" dt="2023-03-16T12:40:32.527" v="7495" actId="14100"/>
          <ac:picMkLst>
            <pc:docMk/>
            <pc:sldMk cId="2653691549" sldId="508"/>
            <ac:picMk id="6" creationId="{3D5C93FF-22E8-94B6-6D3E-A4310E460A4D}"/>
          </ac:picMkLst>
        </pc:picChg>
      </pc:sldChg>
      <pc:sldChg chg="addSp delSp modSp new mod ord modNotesTx">
        <pc:chgData name="Kevin Duffy" userId="749290342806f439" providerId="LiveId" clId="{5C20E594-AC02-4287-801C-0A060DC0CFF2}" dt="2023-03-16T23:17:38.113" v="10110"/>
        <pc:sldMkLst>
          <pc:docMk/>
          <pc:sldMk cId="3890524095" sldId="509"/>
        </pc:sldMkLst>
        <pc:spChg chg="del mod">
          <ac:chgData name="Kevin Duffy" userId="749290342806f439" providerId="LiveId" clId="{5C20E594-AC02-4287-801C-0A060DC0CFF2}" dt="2023-03-16T10:33:32.964" v="6907" actId="478"/>
          <ac:spMkLst>
            <pc:docMk/>
            <pc:sldMk cId="3890524095" sldId="509"/>
            <ac:spMk id="2" creationId="{7A3A8F14-7E9D-3E99-D207-AD6E23B3BAF7}"/>
          </ac:spMkLst>
        </pc:spChg>
        <pc:spChg chg="del">
          <ac:chgData name="Kevin Duffy" userId="749290342806f439" providerId="LiveId" clId="{5C20E594-AC02-4287-801C-0A060DC0CFF2}" dt="2023-03-16T10:33:31.817" v="6906" actId="478"/>
          <ac:spMkLst>
            <pc:docMk/>
            <pc:sldMk cId="3890524095" sldId="509"/>
            <ac:spMk id="3" creationId="{8715FD31-1042-0DAE-16D7-F8A4566C644B}"/>
          </ac:spMkLst>
        </pc:spChg>
        <pc:spChg chg="add del mod">
          <ac:chgData name="Kevin Duffy" userId="749290342806f439" providerId="LiveId" clId="{5C20E594-AC02-4287-801C-0A060DC0CFF2}" dt="2023-03-16T10:33:34.220" v="6908" actId="478"/>
          <ac:spMkLst>
            <pc:docMk/>
            <pc:sldMk cId="3890524095" sldId="509"/>
            <ac:spMk id="5" creationId="{67665BBC-F924-9B73-4C50-13956753BD3C}"/>
          </ac:spMkLst>
        </pc:spChg>
        <pc:spChg chg="add mod">
          <ac:chgData name="Kevin Duffy" userId="749290342806f439" providerId="LiveId" clId="{5C20E594-AC02-4287-801C-0A060DC0CFF2}" dt="2023-03-16T10:36:30.406" v="6982" actId="20577"/>
          <ac:spMkLst>
            <pc:docMk/>
            <pc:sldMk cId="3890524095" sldId="509"/>
            <ac:spMk id="8" creationId="{F1318918-42D0-3721-DED8-EDB76DDF442A}"/>
          </ac:spMkLst>
        </pc:spChg>
        <pc:spChg chg="add mod">
          <ac:chgData name="Kevin Duffy" userId="749290342806f439" providerId="LiveId" clId="{5C20E594-AC02-4287-801C-0A060DC0CFF2}" dt="2023-03-16T10:44:15.389" v="7030" actId="20577"/>
          <ac:spMkLst>
            <pc:docMk/>
            <pc:sldMk cId="3890524095" sldId="509"/>
            <ac:spMk id="9" creationId="{AB42EFC4-EA38-2EC4-F9F1-E3B9DBD36F0F}"/>
          </ac:spMkLst>
        </pc:spChg>
        <pc:spChg chg="add mod">
          <ac:chgData name="Kevin Duffy" userId="749290342806f439" providerId="LiveId" clId="{5C20E594-AC02-4287-801C-0A060DC0CFF2}" dt="2023-03-16T23:13:55.901" v="9751" actId="1076"/>
          <ac:spMkLst>
            <pc:docMk/>
            <pc:sldMk cId="3890524095" sldId="509"/>
            <ac:spMk id="11" creationId="{52B7CFC5-84A0-E412-9EBF-BCA37EF45B4A}"/>
          </ac:spMkLst>
        </pc:spChg>
        <pc:graphicFrameChg chg="add mod">
          <ac:chgData name="Kevin Duffy" userId="749290342806f439" providerId="LiveId" clId="{5C20E594-AC02-4287-801C-0A060DC0CFF2}" dt="2023-03-16T10:45:46.419" v="7032" actId="1076"/>
          <ac:graphicFrameMkLst>
            <pc:docMk/>
            <pc:sldMk cId="3890524095" sldId="509"/>
            <ac:graphicFrameMk id="10" creationId="{C260DF7E-3692-2429-DDC1-657CB4B983D4}"/>
          </ac:graphicFrameMkLst>
        </pc:graphicFrameChg>
        <pc:picChg chg="add mod">
          <ac:chgData name="Kevin Duffy" userId="749290342806f439" providerId="LiveId" clId="{5C20E594-AC02-4287-801C-0A060DC0CFF2}" dt="2023-03-16T10:33:52.678" v="6914" actId="1076"/>
          <ac:picMkLst>
            <pc:docMk/>
            <pc:sldMk cId="3890524095" sldId="509"/>
            <ac:picMk id="6" creationId="{2EE2616F-C777-2F8F-B634-50877CFB4E0C}"/>
          </ac:picMkLst>
        </pc:picChg>
        <pc:picChg chg="add mod">
          <ac:chgData name="Kevin Duffy" userId="749290342806f439" providerId="LiveId" clId="{5C20E594-AC02-4287-801C-0A060DC0CFF2}" dt="2023-03-16T10:33:54.697" v="6916" actId="1076"/>
          <ac:picMkLst>
            <pc:docMk/>
            <pc:sldMk cId="3890524095" sldId="509"/>
            <ac:picMk id="7" creationId="{07210C78-F613-9ED4-ED0D-0DE97A2D4417}"/>
          </ac:picMkLst>
        </pc:picChg>
      </pc:sldChg>
      <pc:sldChg chg="addSp delSp modSp add mod">
        <pc:chgData name="Kevin Duffy" userId="749290342806f439" providerId="LiveId" clId="{5C20E594-AC02-4287-801C-0A060DC0CFF2}" dt="2023-03-16T21:12:00.764" v="8589" actId="21"/>
        <pc:sldMkLst>
          <pc:docMk/>
          <pc:sldMk cId="123193584" sldId="510"/>
        </pc:sldMkLst>
        <pc:spChg chg="mod">
          <ac:chgData name="Kevin Duffy" userId="749290342806f439" providerId="LiveId" clId="{5C20E594-AC02-4287-801C-0A060DC0CFF2}" dt="2023-03-16T10:22:32.486" v="6824" actId="20577"/>
          <ac:spMkLst>
            <pc:docMk/>
            <pc:sldMk cId="123193584" sldId="510"/>
            <ac:spMk id="2" creationId="{05459691-60A8-A3BE-7A70-BDA9ECE1EC2D}"/>
          </ac:spMkLst>
        </pc:spChg>
        <pc:picChg chg="add del mod">
          <ac:chgData name="Kevin Duffy" userId="749290342806f439" providerId="LiveId" clId="{5C20E594-AC02-4287-801C-0A060DC0CFF2}" dt="2023-03-16T21:07:33.532" v="8569" actId="478"/>
          <ac:picMkLst>
            <pc:docMk/>
            <pc:sldMk cId="123193584" sldId="510"/>
            <ac:picMk id="4" creationId="{D667F36C-4663-FACC-2C16-8E9C68CD93FD}"/>
          </ac:picMkLst>
        </pc:picChg>
        <pc:picChg chg="del">
          <ac:chgData name="Kevin Duffy" userId="749290342806f439" providerId="LiveId" clId="{5C20E594-AC02-4287-801C-0A060DC0CFF2}" dt="2023-03-16T10:22:00.116" v="6773" actId="478"/>
          <ac:picMkLst>
            <pc:docMk/>
            <pc:sldMk cId="123193584" sldId="510"/>
            <ac:picMk id="5" creationId="{D726D604-48E5-7E5D-DCCD-B7F66228478F}"/>
          </ac:picMkLst>
        </pc:picChg>
        <pc:picChg chg="add del mod">
          <ac:chgData name="Kevin Duffy" userId="749290342806f439" providerId="LiveId" clId="{5C20E594-AC02-4287-801C-0A060DC0CFF2}" dt="2023-03-16T21:11:08.906" v="8574" actId="478"/>
          <ac:picMkLst>
            <pc:docMk/>
            <pc:sldMk cId="123193584" sldId="510"/>
            <ac:picMk id="7" creationId="{E136351C-4022-EBD5-BBED-20C3623D1DD4}"/>
          </ac:picMkLst>
        </pc:picChg>
        <pc:picChg chg="add mod">
          <ac:chgData name="Kevin Duffy" userId="749290342806f439" providerId="LiveId" clId="{5C20E594-AC02-4287-801C-0A060DC0CFF2}" dt="2023-03-16T21:11:14.856" v="8579" actId="14100"/>
          <ac:picMkLst>
            <pc:docMk/>
            <pc:sldMk cId="123193584" sldId="510"/>
            <ac:picMk id="9" creationId="{0FA2A9F5-9554-7284-92BD-6A302EC5C8FC}"/>
          </ac:picMkLst>
        </pc:picChg>
        <pc:picChg chg="add del mod">
          <ac:chgData name="Kevin Duffy" userId="749290342806f439" providerId="LiveId" clId="{5C20E594-AC02-4287-801C-0A060DC0CFF2}" dt="2023-03-16T21:12:00.764" v="8589" actId="21"/>
          <ac:picMkLst>
            <pc:docMk/>
            <pc:sldMk cId="123193584" sldId="510"/>
            <ac:picMk id="10" creationId="{D0135CBE-487C-6ECF-E3FA-FAD86C3AF659}"/>
          </ac:picMkLst>
        </pc:picChg>
      </pc:sldChg>
      <pc:sldChg chg="addSp delSp modSp add mod ord">
        <pc:chgData name="Kevin Duffy" userId="749290342806f439" providerId="LiveId" clId="{5C20E594-AC02-4287-801C-0A060DC0CFF2}" dt="2023-03-20T14:18:53.383" v="10328" actId="1036"/>
        <pc:sldMkLst>
          <pc:docMk/>
          <pc:sldMk cId="3663155189" sldId="511"/>
        </pc:sldMkLst>
        <pc:spChg chg="mod">
          <ac:chgData name="Kevin Duffy" userId="749290342806f439" providerId="LiveId" clId="{5C20E594-AC02-4287-801C-0A060DC0CFF2}" dt="2023-03-16T21:21:01.161" v="8846" actId="20577"/>
          <ac:spMkLst>
            <pc:docMk/>
            <pc:sldMk cId="3663155189" sldId="511"/>
            <ac:spMk id="2" creationId="{05459691-60A8-A3BE-7A70-BDA9ECE1EC2D}"/>
          </ac:spMkLst>
        </pc:spChg>
        <pc:picChg chg="add del mod">
          <ac:chgData name="Kevin Duffy" userId="749290342806f439" providerId="LiveId" clId="{5C20E594-AC02-4287-801C-0A060DC0CFF2}" dt="2023-03-16T21:19:50.762" v="8591" actId="478"/>
          <ac:picMkLst>
            <pc:docMk/>
            <pc:sldMk cId="3663155189" sldId="511"/>
            <ac:picMk id="4" creationId="{65C9B951-E6CD-6156-17A4-13EC61B32B3A}"/>
          </ac:picMkLst>
        </pc:picChg>
        <pc:picChg chg="del">
          <ac:chgData name="Kevin Duffy" userId="749290342806f439" providerId="LiveId" clId="{5C20E594-AC02-4287-801C-0A060DC0CFF2}" dt="2023-03-16T12:46:39.918" v="7520" actId="478"/>
          <ac:picMkLst>
            <pc:docMk/>
            <pc:sldMk cId="3663155189" sldId="511"/>
            <ac:picMk id="5" creationId="{D726D604-48E5-7E5D-DCCD-B7F66228478F}"/>
          </ac:picMkLst>
        </pc:picChg>
        <pc:picChg chg="add mod">
          <ac:chgData name="Kevin Duffy" userId="749290342806f439" providerId="LiveId" clId="{5C20E594-AC02-4287-801C-0A060DC0CFF2}" dt="2023-03-20T14:18:53.383" v="10328" actId="1036"/>
          <ac:picMkLst>
            <pc:docMk/>
            <pc:sldMk cId="3663155189" sldId="511"/>
            <ac:picMk id="7" creationId="{F42F39CB-69FB-5E0D-B2B5-AACF2B4A83C4}"/>
          </ac:picMkLst>
        </pc:picChg>
      </pc:sldChg>
      <pc:sldChg chg="addSp delSp modSp add mod ord">
        <pc:chgData name="Kevin Duffy" userId="749290342806f439" providerId="LiveId" clId="{5C20E594-AC02-4287-801C-0A060DC0CFF2}" dt="2023-03-20T14:19:18.378" v="10330" actId="1036"/>
        <pc:sldMkLst>
          <pc:docMk/>
          <pc:sldMk cId="1822826691" sldId="512"/>
        </pc:sldMkLst>
        <pc:spChg chg="mod">
          <ac:chgData name="Kevin Duffy" userId="749290342806f439" providerId="LiveId" clId="{5C20E594-AC02-4287-801C-0A060DC0CFF2}" dt="2023-03-16T21:24:45.734" v="8854"/>
          <ac:spMkLst>
            <pc:docMk/>
            <pc:sldMk cId="1822826691" sldId="512"/>
            <ac:spMk id="2" creationId="{05459691-60A8-A3BE-7A70-BDA9ECE1EC2D}"/>
          </ac:spMkLst>
        </pc:spChg>
        <pc:picChg chg="add del">
          <ac:chgData name="Kevin Duffy" userId="749290342806f439" providerId="LiveId" clId="{5C20E594-AC02-4287-801C-0A060DC0CFF2}" dt="2023-03-16T10:25:58.784" v="6882" actId="478"/>
          <ac:picMkLst>
            <pc:docMk/>
            <pc:sldMk cId="1822826691" sldId="512"/>
            <ac:picMk id="4" creationId="{D667F36C-4663-FACC-2C16-8E9C68CD93FD}"/>
          </ac:picMkLst>
        </pc:picChg>
        <pc:picChg chg="add del">
          <ac:chgData name="Kevin Duffy" userId="749290342806f439" providerId="LiveId" clId="{5C20E594-AC02-4287-801C-0A060DC0CFF2}" dt="2023-03-16T10:25:44.361" v="6875" actId="22"/>
          <ac:picMkLst>
            <pc:docMk/>
            <pc:sldMk cId="1822826691" sldId="512"/>
            <ac:picMk id="5" creationId="{9551DFCB-D515-32CF-B3EE-FF8CE93EC707}"/>
          </ac:picMkLst>
        </pc:picChg>
        <pc:picChg chg="add del mod">
          <ac:chgData name="Kevin Duffy" userId="749290342806f439" providerId="LiveId" clId="{5C20E594-AC02-4287-801C-0A060DC0CFF2}" dt="2023-03-16T10:26:51.726" v="6894" actId="478"/>
          <ac:picMkLst>
            <pc:docMk/>
            <pc:sldMk cId="1822826691" sldId="512"/>
            <ac:picMk id="7" creationId="{63DF44CF-6D25-99E9-4112-85EC0A2ABA4E}"/>
          </ac:picMkLst>
        </pc:picChg>
        <pc:picChg chg="add del">
          <ac:chgData name="Kevin Duffy" userId="749290342806f439" providerId="LiveId" clId="{5C20E594-AC02-4287-801C-0A060DC0CFF2}" dt="2023-03-16T10:26:26.399" v="6886" actId="22"/>
          <ac:picMkLst>
            <pc:docMk/>
            <pc:sldMk cId="1822826691" sldId="512"/>
            <ac:picMk id="9" creationId="{CAC5196D-D2F7-64AF-D2AB-53C1EF022896}"/>
          </ac:picMkLst>
        </pc:picChg>
        <pc:picChg chg="add del mod">
          <ac:chgData name="Kevin Duffy" userId="749290342806f439" providerId="LiveId" clId="{5C20E594-AC02-4287-801C-0A060DC0CFF2}" dt="2023-03-16T10:26:44.899" v="6891" actId="478"/>
          <ac:picMkLst>
            <pc:docMk/>
            <pc:sldMk cId="1822826691" sldId="512"/>
            <ac:picMk id="11" creationId="{491B9732-27C4-F1D6-2125-9D7A23F561D8}"/>
          </ac:picMkLst>
        </pc:picChg>
        <pc:picChg chg="add del mod">
          <ac:chgData name="Kevin Duffy" userId="749290342806f439" providerId="LiveId" clId="{5C20E594-AC02-4287-801C-0A060DC0CFF2}" dt="2023-03-16T10:28:28.155" v="6904" actId="478"/>
          <ac:picMkLst>
            <pc:docMk/>
            <pc:sldMk cId="1822826691" sldId="512"/>
            <ac:picMk id="13" creationId="{F5E455A0-FDE2-E0DE-D0ED-B65108B11D24}"/>
          </ac:picMkLst>
        </pc:picChg>
        <pc:picChg chg="add del">
          <ac:chgData name="Kevin Duffy" userId="749290342806f439" providerId="LiveId" clId="{5C20E594-AC02-4287-801C-0A060DC0CFF2}" dt="2023-03-16T10:28:15.084" v="6898" actId="22"/>
          <ac:picMkLst>
            <pc:docMk/>
            <pc:sldMk cId="1822826691" sldId="512"/>
            <ac:picMk id="15" creationId="{F5A0D3C7-A695-ED1D-2257-E247B4B6BD4A}"/>
          </ac:picMkLst>
        </pc:picChg>
        <pc:picChg chg="add del mod">
          <ac:chgData name="Kevin Duffy" userId="749290342806f439" providerId="LiveId" clId="{5C20E594-AC02-4287-801C-0A060DC0CFF2}" dt="2023-03-16T21:21:15.435" v="8847" actId="478"/>
          <ac:picMkLst>
            <pc:docMk/>
            <pc:sldMk cId="1822826691" sldId="512"/>
            <ac:picMk id="17" creationId="{5DCF01C9-D7DE-8A1C-59F8-46D35143DE6D}"/>
          </ac:picMkLst>
        </pc:picChg>
        <pc:picChg chg="add mod">
          <ac:chgData name="Kevin Duffy" userId="749290342806f439" providerId="LiveId" clId="{5C20E594-AC02-4287-801C-0A060DC0CFF2}" dt="2023-03-20T14:19:18.378" v="10330" actId="1036"/>
          <ac:picMkLst>
            <pc:docMk/>
            <pc:sldMk cId="1822826691" sldId="512"/>
            <ac:picMk id="19" creationId="{2AA73C8E-6231-2EA0-746E-827CEACF4177}"/>
          </ac:picMkLst>
        </pc:picChg>
      </pc:sldChg>
      <pc:sldChg chg="addSp delSp modSp new mod ord modNotesTx">
        <pc:chgData name="Kevin Duffy" userId="749290342806f439" providerId="LiveId" clId="{5C20E594-AC02-4287-801C-0A060DC0CFF2}" dt="2023-03-17T06:38:36.917" v="10186" actId="1076"/>
        <pc:sldMkLst>
          <pc:docMk/>
          <pc:sldMk cId="4142491228" sldId="513"/>
        </pc:sldMkLst>
        <pc:spChg chg="del">
          <ac:chgData name="Kevin Duffy" userId="749290342806f439" providerId="LiveId" clId="{5C20E594-AC02-4287-801C-0A060DC0CFF2}" dt="2023-03-16T10:46:13.632" v="7035" actId="478"/>
          <ac:spMkLst>
            <pc:docMk/>
            <pc:sldMk cId="4142491228" sldId="513"/>
            <ac:spMk id="2" creationId="{30B1A71A-CDF3-C6A2-2EC4-5E66AFAB12CA}"/>
          </ac:spMkLst>
        </pc:spChg>
        <pc:spChg chg="del">
          <ac:chgData name="Kevin Duffy" userId="749290342806f439" providerId="LiveId" clId="{5C20E594-AC02-4287-801C-0A060DC0CFF2}" dt="2023-03-16T10:46:11.557" v="7034" actId="478"/>
          <ac:spMkLst>
            <pc:docMk/>
            <pc:sldMk cId="4142491228" sldId="513"/>
            <ac:spMk id="3" creationId="{4F2AE963-39C1-F262-5D84-D1B95C537E0D}"/>
          </ac:spMkLst>
        </pc:spChg>
        <pc:spChg chg="add del mod">
          <ac:chgData name="Kevin Duffy" userId="749290342806f439" providerId="LiveId" clId="{5C20E594-AC02-4287-801C-0A060DC0CFF2}" dt="2023-03-17T06:29:39.999" v="10111" actId="478"/>
          <ac:spMkLst>
            <pc:docMk/>
            <pc:sldMk cId="4142491228" sldId="513"/>
            <ac:spMk id="8" creationId="{72A80F97-7EFA-26FA-FCEC-0FB1C18038B2}"/>
          </ac:spMkLst>
        </pc:spChg>
        <pc:picChg chg="add del mod">
          <ac:chgData name="Kevin Duffy" userId="749290342806f439" providerId="LiveId" clId="{5C20E594-AC02-4287-801C-0A060DC0CFF2}" dt="2023-03-16T11:50:55.241" v="7363" actId="21"/>
          <ac:picMkLst>
            <pc:docMk/>
            <pc:sldMk cId="4142491228" sldId="513"/>
            <ac:picMk id="4" creationId="{2B82C7F4-C7D7-28EB-DEB8-F43BED7B9A84}"/>
          </ac:picMkLst>
        </pc:picChg>
        <pc:picChg chg="add del mod">
          <ac:chgData name="Kevin Duffy" userId="749290342806f439" providerId="LiveId" clId="{5C20E594-AC02-4287-801C-0A060DC0CFF2}" dt="2023-03-16T11:48:02.187" v="7278" actId="21"/>
          <ac:picMkLst>
            <pc:docMk/>
            <pc:sldMk cId="4142491228" sldId="513"/>
            <ac:picMk id="5" creationId="{C6380F77-4694-BA45-804E-69383CC647E5}"/>
          </ac:picMkLst>
        </pc:picChg>
        <pc:picChg chg="add del mod">
          <ac:chgData name="Kevin Duffy" userId="749290342806f439" providerId="LiveId" clId="{5C20E594-AC02-4287-801C-0A060DC0CFF2}" dt="2023-03-16T11:50:37.020" v="7357" actId="21"/>
          <ac:picMkLst>
            <pc:docMk/>
            <pc:sldMk cId="4142491228" sldId="513"/>
            <ac:picMk id="6" creationId="{DEFDFB2A-F92C-462E-B9D3-F03F7A27470E}"/>
          </ac:picMkLst>
        </pc:picChg>
        <pc:picChg chg="add mod">
          <ac:chgData name="Kevin Duffy" userId="749290342806f439" providerId="LiveId" clId="{5C20E594-AC02-4287-801C-0A060DC0CFF2}" dt="2023-03-17T06:38:32.348" v="10183" actId="1076"/>
          <ac:picMkLst>
            <pc:docMk/>
            <pc:sldMk cId="4142491228" sldId="513"/>
            <ac:picMk id="7" creationId="{ACCCD258-C89F-BDD9-DBE1-9969856CC620}"/>
          </ac:picMkLst>
        </pc:picChg>
        <pc:picChg chg="add mod">
          <ac:chgData name="Kevin Duffy" userId="749290342806f439" providerId="LiveId" clId="{5C20E594-AC02-4287-801C-0A060DC0CFF2}" dt="2023-03-16T23:17:21.584" v="10106" actId="1076"/>
          <ac:picMkLst>
            <pc:docMk/>
            <pc:sldMk cId="4142491228" sldId="513"/>
            <ac:picMk id="9" creationId="{D87E9738-6979-6096-95A3-216D835D756E}"/>
          </ac:picMkLst>
        </pc:picChg>
        <pc:picChg chg="add mod">
          <ac:chgData name="Kevin Duffy" userId="749290342806f439" providerId="LiveId" clId="{5C20E594-AC02-4287-801C-0A060DC0CFF2}" dt="2023-03-17T06:38:35.026" v="10185" actId="1076"/>
          <ac:picMkLst>
            <pc:docMk/>
            <pc:sldMk cId="4142491228" sldId="513"/>
            <ac:picMk id="10" creationId="{E4806A49-871F-B087-42AC-34D4F2EC0801}"/>
          </ac:picMkLst>
        </pc:picChg>
        <pc:picChg chg="add mod">
          <ac:chgData name="Kevin Duffy" userId="749290342806f439" providerId="LiveId" clId="{5C20E594-AC02-4287-801C-0A060DC0CFF2}" dt="2023-03-17T06:38:36.917" v="10186" actId="1076"/>
          <ac:picMkLst>
            <pc:docMk/>
            <pc:sldMk cId="4142491228" sldId="513"/>
            <ac:picMk id="12" creationId="{DD12D292-25BA-EDD4-675B-79C2CFDDBEBE}"/>
          </ac:picMkLst>
        </pc:picChg>
      </pc:sldChg>
      <pc:sldChg chg="addSp delSp modSp new mod modNotesTx">
        <pc:chgData name="Kevin Duffy" userId="749290342806f439" providerId="LiveId" clId="{5C20E594-AC02-4287-801C-0A060DC0CFF2}" dt="2023-03-20T14:23:07.576" v="10332" actId="1036"/>
        <pc:sldMkLst>
          <pc:docMk/>
          <pc:sldMk cId="2132297163" sldId="514"/>
        </pc:sldMkLst>
        <pc:spChg chg="mod">
          <ac:chgData name="Kevin Duffy" userId="749290342806f439" providerId="LiveId" clId="{5C20E594-AC02-4287-801C-0A060DC0CFF2}" dt="2023-03-17T06:39:07.853" v="10209" actId="20577"/>
          <ac:spMkLst>
            <pc:docMk/>
            <pc:sldMk cId="2132297163" sldId="514"/>
            <ac:spMk id="2" creationId="{2353122F-5BCF-DB7B-DA0C-24A7831D0A8A}"/>
          </ac:spMkLst>
        </pc:spChg>
        <pc:spChg chg="del">
          <ac:chgData name="Kevin Duffy" userId="749290342806f439" providerId="LiveId" clId="{5C20E594-AC02-4287-801C-0A060DC0CFF2}" dt="2023-03-16T22:21:32.337" v="8859" actId="478"/>
          <ac:spMkLst>
            <pc:docMk/>
            <pc:sldMk cId="2132297163" sldId="514"/>
            <ac:spMk id="3" creationId="{F77953B1-B3C3-967F-DF1E-5259399166E3}"/>
          </ac:spMkLst>
        </pc:spChg>
        <pc:spChg chg="add mod">
          <ac:chgData name="Kevin Duffy" userId="749290342806f439" providerId="LiveId" clId="{5C20E594-AC02-4287-801C-0A060DC0CFF2}" dt="2023-03-20T14:23:07.576" v="10332" actId="1036"/>
          <ac:spMkLst>
            <pc:docMk/>
            <pc:sldMk cId="2132297163" sldId="514"/>
            <ac:spMk id="9" creationId="{6C461837-C50A-C2EC-3FBD-C7BC39B16703}"/>
          </ac:spMkLst>
        </pc:spChg>
        <pc:spChg chg="add del">
          <ac:chgData name="Kevin Duffy" userId="749290342806f439" providerId="LiveId" clId="{5C20E594-AC02-4287-801C-0A060DC0CFF2}" dt="2023-03-17T06:40:58.424" v="10259" actId="22"/>
          <ac:spMkLst>
            <pc:docMk/>
            <pc:sldMk cId="2132297163" sldId="514"/>
            <ac:spMk id="11" creationId="{CD764A23-C44A-C541-C3F1-7175E7DA6827}"/>
          </ac:spMkLst>
        </pc:spChg>
        <pc:graphicFrameChg chg="add mod modGraphic">
          <ac:chgData name="Kevin Duffy" userId="749290342806f439" providerId="LiveId" clId="{5C20E594-AC02-4287-801C-0A060DC0CFF2}" dt="2023-03-20T14:23:07.576" v="10332" actId="1036"/>
          <ac:graphicFrameMkLst>
            <pc:docMk/>
            <pc:sldMk cId="2132297163" sldId="514"/>
            <ac:graphicFrameMk id="8" creationId="{B8F5D8E0-BB6B-E405-B014-9430EC35EB3D}"/>
          </ac:graphicFrameMkLst>
        </pc:graphicFrameChg>
        <pc:picChg chg="add del mod">
          <ac:chgData name="Kevin Duffy" userId="749290342806f439" providerId="LiveId" clId="{5C20E594-AC02-4287-801C-0A060DC0CFF2}" dt="2023-03-16T22:22:21.611" v="8944" actId="478"/>
          <ac:picMkLst>
            <pc:docMk/>
            <pc:sldMk cId="2132297163" sldId="514"/>
            <ac:picMk id="5" creationId="{524A6019-923D-E577-8D31-FAC34A874196}"/>
          </ac:picMkLst>
        </pc:picChg>
        <pc:picChg chg="add mod">
          <ac:chgData name="Kevin Duffy" userId="749290342806f439" providerId="LiveId" clId="{5C20E594-AC02-4287-801C-0A060DC0CFF2}" dt="2023-03-17T06:36:03.644" v="10120" actId="1076"/>
          <ac:picMkLst>
            <pc:docMk/>
            <pc:sldMk cId="2132297163" sldId="514"/>
            <ac:picMk id="7" creationId="{66E417C3-C669-AD32-F2FB-E48F72D16DD4}"/>
          </ac:picMkLst>
        </pc:picChg>
      </pc:sldChg>
      <pc:sldChg chg="addSp delSp modSp new mod">
        <pc:chgData name="Kevin Duffy" userId="749290342806f439" providerId="LiveId" clId="{5C20E594-AC02-4287-801C-0A060DC0CFF2}" dt="2023-03-16T12:38:44.279" v="7483" actId="1076"/>
        <pc:sldMkLst>
          <pc:docMk/>
          <pc:sldMk cId="758827755" sldId="515"/>
        </pc:sldMkLst>
        <pc:spChg chg="del">
          <ac:chgData name="Kevin Duffy" userId="749290342806f439" providerId="LiveId" clId="{5C20E594-AC02-4287-801C-0A060DC0CFF2}" dt="2023-03-16T12:38:34.078" v="7478" actId="478"/>
          <ac:spMkLst>
            <pc:docMk/>
            <pc:sldMk cId="758827755" sldId="515"/>
            <ac:spMk id="2" creationId="{B30D276B-3414-303C-6667-AD508D98D7D4}"/>
          </ac:spMkLst>
        </pc:spChg>
        <pc:spChg chg="del mod">
          <ac:chgData name="Kevin Duffy" userId="749290342806f439" providerId="LiveId" clId="{5C20E594-AC02-4287-801C-0A060DC0CFF2}" dt="2023-03-16T12:38:33.202" v="7477" actId="478"/>
          <ac:spMkLst>
            <pc:docMk/>
            <pc:sldMk cId="758827755" sldId="515"/>
            <ac:spMk id="3" creationId="{0BB4C76E-1818-2B57-05D2-95754EB89528}"/>
          </ac:spMkLst>
        </pc:spChg>
        <pc:spChg chg="add del mod">
          <ac:chgData name="Kevin Duffy" userId="749290342806f439" providerId="LiveId" clId="{5C20E594-AC02-4287-801C-0A060DC0CFF2}" dt="2023-03-16T12:38:34.513" v="7479" actId="478"/>
          <ac:spMkLst>
            <pc:docMk/>
            <pc:sldMk cId="758827755" sldId="515"/>
            <ac:spMk id="5" creationId="{71836ACC-CDE6-CDDE-B868-FBB2F3447236}"/>
          </ac:spMkLst>
        </pc:spChg>
        <pc:picChg chg="add mod">
          <ac:chgData name="Kevin Duffy" userId="749290342806f439" providerId="LiveId" clId="{5C20E594-AC02-4287-801C-0A060DC0CFF2}" dt="2023-03-16T12:38:44.279" v="7483" actId="1076"/>
          <ac:picMkLst>
            <pc:docMk/>
            <pc:sldMk cId="758827755" sldId="515"/>
            <ac:picMk id="7" creationId="{BF1ACBE9-DC59-7193-9F5D-C7539E773E10}"/>
          </ac:picMkLst>
        </pc:picChg>
      </pc:sldChg>
      <pc:sldChg chg="modSp new del mod">
        <pc:chgData name="Kevin Duffy" userId="749290342806f439" providerId="LiveId" clId="{5C20E594-AC02-4287-801C-0A060DC0CFF2}" dt="2023-03-16T12:33:40.282" v="7418" actId="47"/>
        <pc:sldMkLst>
          <pc:docMk/>
          <pc:sldMk cId="1689883112" sldId="516"/>
        </pc:sldMkLst>
        <pc:spChg chg="mod">
          <ac:chgData name="Kevin Duffy" userId="749290342806f439" providerId="LiveId" clId="{5C20E594-AC02-4287-801C-0A060DC0CFF2}" dt="2023-03-16T11:43:36.550" v="7272" actId="20577"/>
          <ac:spMkLst>
            <pc:docMk/>
            <pc:sldMk cId="1689883112" sldId="516"/>
            <ac:spMk id="3" creationId="{0B765F01-05BC-3E54-8B1B-6E304A7D24B1}"/>
          </ac:spMkLst>
        </pc:spChg>
      </pc:sldChg>
      <pc:sldChg chg="addSp modSp new del mod">
        <pc:chgData name="Kevin Duffy" userId="749290342806f439" providerId="LiveId" clId="{5C20E594-AC02-4287-801C-0A060DC0CFF2}" dt="2023-03-16T23:17:32.116" v="10108" actId="47"/>
        <pc:sldMkLst>
          <pc:docMk/>
          <pc:sldMk cId="565537851" sldId="517"/>
        </pc:sldMkLst>
        <pc:spChg chg="add mod">
          <ac:chgData name="Kevin Duffy" userId="749290342806f439" providerId="LiveId" clId="{5C20E594-AC02-4287-801C-0A060DC0CFF2}" dt="2023-03-16T11:51:14.639" v="7399" actId="1076"/>
          <ac:spMkLst>
            <pc:docMk/>
            <pc:sldMk cId="565537851" sldId="517"/>
            <ac:spMk id="4" creationId="{AA49914E-799A-8FE6-B909-CD3E79307643}"/>
          </ac:spMkLst>
        </pc:spChg>
      </pc:sldChg>
      <pc:sldChg chg="del">
        <pc:chgData name="Kevin Duffy" userId="749290342806f439" providerId="LiveId" clId="{5C20E594-AC02-4287-801C-0A060DC0CFF2}" dt="2023-03-15T08:19:30.104" v="1184"/>
        <pc:sldMkLst>
          <pc:docMk/>
          <pc:sldMk cId="2826158054" sldId="535"/>
        </pc:sldMkLst>
      </pc:sldChg>
      <pc:sldChg chg="add del">
        <pc:chgData name="Kevin Duffy" userId="749290342806f439" providerId="LiveId" clId="{5C20E594-AC02-4287-801C-0A060DC0CFF2}" dt="2023-03-15T07:16:41.370" v="940"/>
        <pc:sldMkLst>
          <pc:docMk/>
          <pc:sldMk cId="2914736524" sldId="543"/>
        </pc:sldMkLst>
      </pc:sldChg>
      <pc:sldChg chg="modSp add del mod">
        <pc:chgData name="Kevin Duffy" userId="749290342806f439" providerId="LiveId" clId="{5C20E594-AC02-4287-801C-0A060DC0CFF2}" dt="2023-03-15T07:16:41.370" v="940"/>
        <pc:sldMkLst>
          <pc:docMk/>
          <pc:sldMk cId="2023219309" sldId="544"/>
        </pc:sldMkLst>
        <pc:picChg chg="mod">
          <ac:chgData name="Kevin Duffy" userId="749290342806f439" providerId="LiveId" clId="{5C20E594-AC02-4287-801C-0A060DC0CFF2}" dt="2023-03-15T07:16:40.011" v="937" actId="1076"/>
          <ac:picMkLst>
            <pc:docMk/>
            <pc:sldMk cId="2023219309" sldId="544"/>
            <ac:picMk id="6" creationId="{00000000-0000-0000-0000-000000000000}"/>
          </ac:picMkLst>
        </pc:picChg>
      </pc:sldChg>
      <pc:sldChg chg="new del">
        <pc:chgData name="Kevin Duffy" userId="749290342806f439" providerId="LiveId" clId="{5C20E594-AC02-4287-801C-0A060DC0CFF2}" dt="2023-03-15T07:16:37.148" v="936" actId="680"/>
        <pc:sldMkLst>
          <pc:docMk/>
          <pc:sldMk cId="1587300317" sldId="545"/>
        </pc:sldMkLst>
      </pc:sldChg>
      <pc:sldChg chg="modSp del mod">
        <pc:chgData name="Kevin Duffy" userId="749290342806f439" providerId="LiveId" clId="{5C20E594-AC02-4287-801C-0A060DC0CFF2}" dt="2023-03-16T14:07:10.447" v="8288" actId="1076"/>
        <pc:sldMkLst>
          <pc:docMk/>
          <pc:sldMk cId="2180905439" sldId="553"/>
        </pc:sldMkLst>
        <pc:spChg chg="mod">
          <ac:chgData name="Kevin Duffy" userId="749290342806f439" providerId="LiveId" clId="{5C20E594-AC02-4287-801C-0A060DC0CFF2}" dt="2023-03-16T14:07:10.447" v="8288" actId="1076"/>
          <ac:spMkLst>
            <pc:docMk/>
            <pc:sldMk cId="2180905439" sldId="553"/>
            <ac:spMk id="6" creationId="{34C7CD0E-7A6E-EBFE-0858-109759E228EC}"/>
          </ac:spMkLst>
        </pc:spChg>
        <pc:spChg chg="mod">
          <ac:chgData name="Kevin Duffy" userId="749290342806f439" providerId="LiveId" clId="{5C20E594-AC02-4287-801C-0A060DC0CFF2}" dt="2023-03-16T14:06:45.525" v="8283" actId="1076"/>
          <ac:spMkLst>
            <pc:docMk/>
            <pc:sldMk cId="2180905439" sldId="553"/>
            <ac:spMk id="7" creationId="{3A258021-7EB2-F1A8-7984-F9A3C60D12A4}"/>
          </ac:spMkLst>
        </pc:spChg>
        <pc:spChg chg="mod">
          <ac:chgData name="Kevin Duffy" userId="749290342806f439" providerId="LiveId" clId="{5C20E594-AC02-4287-801C-0A060DC0CFF2}" dt="2023-03-16T14:06:57.454" v="8286" actId="20577"/>
          <ac:spMkLst>
            <pc:docMk/>
            <pc:sldMk cId="2180905439" sldId="553"/>
            <ac:spMk id="8" creationId="{6201F59A-41D0-0719-4A85-FC3D031B8330}"/>
          </ac:spMkLst>
        </pc:spChg>
        <pc:picChg chg="mod">
          <ac:chgData name="Kevin Duffy" userId="749290342806f439" providerId="LiveId" clId="{5C20E594-AC02-4287-801C-0A060DC0CFF2}" dt="2023-03-16T14:06:38.565" v="8281" actId="14100"/>
          <ac:picMkLst>
            <pc:docMk/>
            <pc:sldMk cId="2180905439" sldId="553"/>
            <ac:picMk id="4" creationId="{26D8A483-FA18-FC2D-A32C-9ACC753186A3}"/>
          </ac:picMkLst>
        </pc:picChg>
        <pc:picChg chg="mod">
          <ac:chgData name="Kevin Duffy" userId="749290342806f439" providerId="LiveId" clId="{5C20E594-AC02-4287-801C-0A060DC0CFF2}" dt="2023-03-16T14:07:06.075" v="8287" actId="1076"/>
          <ac:picMkLst>
            <pc:docMk/>
            <pc:sldMk cId="2180905439" sldId="553"/>
            <ac:picMk id="5" creationId="{EF446EAB-24FA-53D2-9635-9E00635F859C}"/>
          </ac:picMkLst>
        </pc:picChg>
      </pc:sldChg>
      <pc:sldChg chg="modSp del mod">
        <pc:chgData name="Kevin Duffy" userId="749290342806f439" providerId="LiveId" clId="{5C20E594-AC02-4287-801C-0A060DC0CFF2}" dt="2023-03-16T14:07:31.478" v="8291" actId="1076"/>
        <pc:sldMkLst>
          <pc:docMk/>
          <pc:sldMk cId="3500953363" sldId="554"/>
        </pc:sldMkLst>
        <pc:spChg chg="mod">
          <ac:chgData name="Kevin Duffy" userId="749290342806f439" providerId="LiveId" clId="{5C20E594-AC02-4287-801C-0A060DC0CFF2}" dt="2023-03-16T14:07:30.263" v="8290" actId="1076"/>
          <ac:spMkLst>
            <pc:docMk/>
            <pc:sldMk cId="3500953363" sldId="554"/>
            <ac:spMk id="3" creationId="{B47FB056-33D5-F814-7A61-C7CE76913BF9}"/>
          </ac:spMkLst>
        </pc:spChg>
        <pc:picChg chg="mod">
          <ac:chgData name="Kevin Duffy" userId="749290342806f439" providerId="LiveId" clId="{5C20E594-AC02-4287-801C-0A060DC0CFF2}" dt="2023-03-16T14:07:31.478" v="8291" actId="1076"/>
          <ac:picMkLst>
            <pc:docMk/>
            <pc:sldMk cId="3500953363" sldId="554"/>
            <ac:picMk id="5" creationId="{CC7D115D-5BA7-2E06-2FE9-E5EE255EB995}"/>
          </ac:picMkLst>
        </pc:picChg>
      </pc:sldChg>
      <pc:sldChg chg="modSp del mod">
        <pc:chgData name="Kevin Duffy" userId="749290342806f439" providerId="LiveId" clId="{5C20E594-AC02-4287-801C-0A060DC0CFF2}" dt="2023-03-16T22:56:44.033" v="9116" actId="207"/>
        <pc:sldMkLst>
          <pc:docMk/>
          <pc:sldMk cId="702100856" sldId="555"/>
        </pc:sldMkLst>
        <pc:spChg chg="mod">
          <ac:chgData name="Kevin Duffy" userId="749290342806f439" providerId="LiveId" clId="{5C20E594-AC02-4287-801C-0A060DC0CFF2}" dt="2023-03-16T22:56:44.033" v="9116" actId="207"/>
          <ac:spMkLst>
            <pc:docMk/>
            <pc:sldMk cId="702100856" sldId="555"/>
            <ac:spMk id="2" creationId="{05B804B0-3E3F-BA39-166A-694F6B24D050}"/>
          </ac:spMkLst>
        </pc:spChg>
        <pc:graphicFrameChg chg="mod">
          <ac:chgData name="Kevin Duffy" userId="749290342806f439" providerId="LiveId" clId="{5C20E594-AC02-4287-801C-0A060DC0CFF2}" dt="2023-03-16T14:06:25.832" v="8276" actId="1076"/>
          <ac:graphicFrameMkLst>
            <pc:docMk/>
            <pc:sldMk cId="702100856" sldId="555"/>
            <ac:graphicFrameMk id="4" creationId="{6F635E4D-84A2-B355-9C14-CBC9D796A76A}"/>
          </ac:graphicFrameMkLst>
        </pc:graphicFrameChg>
      </pc:sldChg>
      <pc:sldChg chg="del">
        <pc:chgData name="Kevin Duffy" userId="749290342806f439" providerId="LiveId" clId="{5C20E594-AC02-4287-801C-0A060DC0CFF2}" dt="2023-03-15T08:19:30.104" v="1184"/>
        <pc:sldMkLst>
          <pc:docMk/>
          <pc:sldMk cId="2640337363" sldId="556"/>
        </pc:sldMkLst>
      </pc:sldChg>
      <pc:sldChg chg="addSp delSp modSp new mod">
        <pc:chgData name="Kevin Duffy" userId="749290342806f439" providerId="LiveId" clId="{5C20E594-AC02-4287-801C-0A060DC0CFF2}" dt="2023-03-16T14:10:54.264" v="8318" actId="14100"/>
        <pc:sldMkLst>
          <pc:docMk/>
          <pc:sldMk cId="3744897069" sldId="556"/>
        </pc:sldMkLst>
        <pc:spChg chg="del">
          <ac:chgData name="Kevin Duffy" userId="749290342806f439" providerId="LiveId" clId="{5C20E594-AC02-4287-801C-0A060DC0CFF2}" dt="2023-03-16T14:10:25.046" v="8313" actId="478"/>
          <ac:spMkLst>
            <pc:docMk/>
            <pc:sldMk cId="3744897069" sldId="556"/>
            <ac:spMk id="2" creationId="{2068399C-58A1-816B-B086-29B8253BAE77}"/>
          </ac:spMkLst>
        </pc:spChg>
        <pc:spChg chg="del">
          <ac:chgData name="Kevin Duffy" userId="749290342806f439" providerId="LiveId" clId="{5C20E594-AC02-4287-801C-0A060DC0CFF2}" dt="2023-03-16T14:10:24.316" v="8312" actId="478"/>
          <ac:spMkLst>
            <pc:docMk/>
            <pc:sldMk cId="3744897069" sldId="556"/>
            <ac:spMk id="3" creationId="{0F7171E6-D399-278A-20EE-3FC0D41DCB29}"/>
          </ac:spMkLst>
        </pc:spChg>
        <pc:picChg chg="add mod modCrop">
          <ac:chgData name="Kevin Duffy" userId="749290342806f439" providerId="LiveId" clId="{5C20E594-AC02-4287-801C-0A060DC0CFF2}" dt="2023-03-16T14:10:54.264" v="8318" actId="14100"/>
          <ac:picMkLst>
            <pc:docMk/>
            <pc:sldMk cId="3744897069" sldId="556"/>
            <ac:picMk id="5" creationId="{D9A65041-62D1-A1BF-A546-866D7B9D8B5D}"/>
          </ac:picMkLst>
        </pc:picChg>
      </pc:sldChg>
      <pc:sldChg chg="new del">
        <pc:chgData name="Kevin Duffy" userId="749290342806f439" providerId="LiveId" clId="{5C20E594-AC02-4287-801C-0A060DC0CFF2}" dt="2023-03-16T14:08:22.874" v="8295" actId="47"/>
        <pc:sldMkLst>
          <pc:docMk/>
          <pc:sldMk cId="4105574991" sldId="556"/>
        </pc:sldMkLst>
      </pc:sldChg>
      <pc:sldChg chg="del">
        <pc:chgData name="Kevin Duffy" userId="749290342806f439" providerId="LiveId" clId="{5C20E594-AC02-4287-801C-0A060DC0CFF2}" dt="2023-03-15T08:19:30.104" v="1184"/>
        <pc:sldMkLst>
          <pc:docMk/>
          <pc:sldMk cId="3295684646" sldId="557"/>
        </pc:sldMkLst>
      </pc:sldChg>
      <pc:sldChg chg="addSp delSp modSp new mod">
        <pc:chgData name="Kevin Duffy" userId="749290342806f439" providerId="LiveId" clId="{5C20E594-AC02-4287-801C-0A060DC0CFF2}" dt="2023-03-16T14:13:43.100" v="8326" actId="1076"/>
        <pc:sldMkLst>
          <pc:docMk/>
          <pc:sldMk cId="4282305819" sldId="557"/>
        </pc:sldMkLst>
        <pc:spChg chg="del">
          <ac:chgData name="Kevin Duffy" userId="749290342806f439" providerId="LiveId" clId="{5C20E594-AC02-4287-801C-0A060DC0CFF2}" dt="2023-03-16T14:13:35.767" v="8322" actId="478"/>
          <ac:spMkLst>
            <pc:docMk/>
            <pc:sldMk cId="4282305819" sldId="557"/>
            <ac:spMk id="2" creationId="{3079C9FA-F169-F8F1-F4DB-9C254B83BE23}"/>
          </ac:spMkLst>
        </pc:spChg>
        <pc:spChg chg="del">
          <ac:chgData name="Kevin Duffy" userId="749290342806f439" providerId="LiveId" clId="{5C20E594-AC02-4287-801C-0A060DC0CFF2}" dt="2023-03-16T14:13:35.403" v="8321" actId="478"/>
          <ac:spMkLst>
            <pc:docMk/>
            <pc:sldMk cId="4282305819" sldId="557"/>
            <ac:spMk id="3" creationId="{49E2C0C0-04E2-51C1-80E3-CD7AD0F96A1D}"/>
          </ac:spMkLst>
        </pc:spChg>
        <pc:picChg chg="add mod">
          <ac:chgData name="Kevin Duffy" userId="749290342806f439" providerId="LiveId" clId="{5C20E594-AC02-4287-801C-0A060DC0CFF2}" dt="2023-03-16T14:13:43.100" v="8326" actId="1076"/>
          <ac:picMkLst>
            <pc:docMk/>
            <pc:sldMk cId="4282305819" sldId="557"/>
            <ac:picMk id="4" creationId="{DA937722-7332-5A45-50C6-C9ADB8BCC5B6}"/>
          </ac:picMkLst>
        </pc:picChg>
      </pc:sldChg>
      <pc:sldChg chg="addSp delSp modSp new mod">
        <pc:chgData name="Kevin Duffy" userId="749290342806f439" providerId="LiveId" clId="{5C20E594-AC02-4287-801C-0A060DC0CFF2}" dt="2023-03-16T14:15:18.316" v="8336" actId="1076"/>
        <pc:sldMkLst>
          <pc:docMk/>
          <pc:sldMk cId="2397205731" sldId="558"/>
        </pc:sldMkLst>
        <pc:spChg chg="del">
          <ac:chgData name="Kevin Duffy" userId="749290342806f439" providerId="LiveId" clId="{5C20E594-AC02-4287-801C-0A060DC0CFF2}" dt="2023-03-16T14:15:16.626" v="8335" actId="478"/>
          <ac:spMkLst>
            <pc:docMk/>
            <pc:sldMk cId="2397205731" sldId="558"/>
            <ac:spMk id="2" creationId="{0273A37C-03EF-B7A1-BC3A-45F133234D71}"/>
          </ac:spMkLst>
        </pc:spChg>
        <pc:spChg chg="del">
          <ac:chgData name="Kevin Duffy" userId="749290342806f439" providerId="LiveId" clId="{5C20E594-AC02-4287-801C-0A060DC0CFF2}" dt="2023-03-16T14:15:15.781" v="8334" actId="478"/>
          <ac:spMkLst>
            <pc:docMk/>
            <pc:sldMk cId="2397205731" sldId="558"/>
            <ac:spMk id="3" creationId="{36B34C26-78AF-5C3C-CD4F-6F172CDEC5C6}"/>
          </ac:spMkLst>
        </pc:spChg>
        <pc:picChg chg="add mod">
          <ac:chgData name="Kevin Duffy" userId="749290342806f439" providerId="LiveId" clId="{5C20E594-AC02-4287-801C-0A060DC0CFF2}" dt="2023-03-16T14:15:18.316" v="8336" actId="1076"/>
          <ac:picMkLst>
            <pc:docMk/>
            <pc:sldMk cId="2397205731" sldId="558"/>
            <ac:picMk id="4" creationId="{F5D6F274-42B0-5EB8-1777-2CAAEF969469}"/>
          </ac:picMkLst>
        </pc:picChg>
      </pc:sldChg>
      <pc:sldChg chg="addSp delSp modSp new mod">
        <pc:chgData name="Kevin Duffy" userId="749290342806f439" providerId="LiveId" clId="{5C20E594-AC02-4287-801C-0A060DC0CFF2}" dt="2023-03-16T14:19:51.971" v="8405" actId="1076"/>
        <pc:sldMkLst>
          <pc:docMk/>
          <pc:sldMk cId="3570880524" sldId="559"/>
        </pc:sldMkLst>
        <pc:spChg chg="del mod">
          <ac:chgData name="Kevin Duffy" userId="749290342806f439" providerId="LiveId" clId="{5C20E594-AC02-4287-801C-0A060DC0CFF2}" dt="2023-03-16T14:16:30.457" v="8364" actId="478"/>
          <ac:spMkLst>
            <pc:docMk/>
            <pc:sldMk cId="3570880524" sldId="559"/>
            <ac:spMk id="2" creationId="{56B55689-BEBD-24FF-A57C-151E28D70DB4}"/>
          </ac:spMkLst>
        </pc:spChg>
        <pc:spChg chg="del">
          <ac:chgData name="Kevin Duffy" userId="749290342806f439" providerId="LiveId" clId="{5C20E594-AC02-4287-801C-0A060DC0CFF2}" dt="2023-03-16T14:16:18.046" v="8358" actId="478"/>
          <ac:spMkLst>
            <pc:docMk/>
            <pc:sldMk cId="3570880524" sldId="559"/>
            <ac:spMk id="3" creationId="{8B604A61-334C-ADBF-1467-CA26767903E9}"/>
          </ac:spMkLst>
        </pc:spChg>
        <pc:spChg chg="add del mod">
          <ac:chgData name="Kevin Duffy" userId="749290342806f439" providerId="LiveId" clId="{5C20E594-AC02-4287-801C-0A060DC0CFF2}" dt="2023-03-16T14:16:32.466" v="8366" actId="478"/>
          <ac:spMkLst>
            <pc:docMk/>
            <pc:sldMk cId="3570880524" sldId="559"/>
            <ac:spMk id="6" creationId="{F6006B89-FAED-AE89-C0F1-9158F07B26DE}"/>
          </ac:spMkLst>
        </pc:spChg>
        <pc:picChg chg="add mod modCrop">
          <ac:chgData name="Kevin Duffy" userId="749290342806f439" providerId="LiveId" clId="{5C20E594-AC02-4287-801C-0A060DC0CFF2}" dt="2023-03-16T14:19:43.254" v="8401" actId="1076"/>
          <ac:picMkLst>
            <pc:docMk/>
            <pc:sldMk cId="3570880524" sldId="559"/>
            <ac:picMk id="4" creationId="{F8D5DE0D-F7E0-3A24-7223-8459AAD72A92}"/>
          </ac:picMkLst>
        </pc:picChg>
        <pc:picChg chg="add mod">
          <ac:chgData name="Kevin Duffy" userId="749290342806f439" providerId="LiveId" clId="{5C20E594-AC02-4287-801C-0A060DC0CFF2}" dt="2023-03-16T14:19:47.288" v="8402" actId="1076"/>
          <ac:picMkLst>
            <pc:docMk/>
            <pc:sldMk cId="3570880524" sldId="559"/>
            <ac:picMk id="7" creationId="{678584BC-563B-32F8-9698-45EB9FC1212C}"/>
          </ac:picMkLst>
        </pc:picChg>
        <pc:picChg chg="add mod modCrop">
          <ac:chgData name="Kevin Duffy" userId="749290342806f439" providerId="LiveId" clId="{5C20E594-AC02-4287-801C-0A060DC0CFF2}" dt="2023-03-16T14:19:51.971" v="8405" actId="1076"/>
          <ac:picMkLst>
            <pc:docMk/>
            <pc:sldMk cId="3570880524" sldId="559"/>
            <ac:picMk id="8" creationId="{2999C62D-6982-A050-0749-8ECA5D4DA746}"/>
          </ac:picMkLst>
        </pc:picChg>
      </pc:sldChg>
      <pc:sldChg chg="addSp delSp modSp new mod ord">
        <pc:chgData name="Kevin Duffy" userId="749290342806f439" providerId="LiveId" clId="{5C20E594-AC02-4287-801C-0A060DC0CFF2}" dt="2023-03-16T22:56:10.960" v="9113" actId="478"/>
        <pc:sldMkLst>
          <pc:docMk/>
          <pc:sldMk cId="3671357796" sldId="560"/>
        </pc:sldMkLst>
        <pc:spChg chg="del">
          <ac:chgData name="Kevin Duffy" userId="749290342806f439" providerId="LiveId" clId="{5C20E594-AC02-4287-801C-0A060DC0CFF2}" dt="2023-03-16T14:23:20.402" v="8445" actId="478"/>
          <ac:spMkLst>
            <pc:docMk/>
            <pc:sldMk cId="3671357796" sldId="560"/>
            <ac:spMk id="2" creationId="{D5E56A92-41C2-1EA1-A06A-968639880800}"/>
          </ac:spMkLst>
        </pc:spChg>
        <pc:spChg chg="del">
          <ac:chgData name="Kevin Duffy" userId="749290342806f439" providerId="LiveId" clId="{5C20E594-AC02-4287-801C-0A060DC0CFF2}" dt="2023-03-16T14:23:21.071" v="8446" actId="478"/>
          <ac:spMkLst>
            <pc:docMk/>
            <pc:sldMk cId="3671357796" sldId="560"/>
            <ac:spMk id="3" creationId="{F9AD6964-FBB7-D80F-82A0-22B20FD38BA8}"/>
          </ac:spMkLst>
        </pc:spChg>
        <pc:spChg chg="add del mod">
          <ac:chgData name="Kevin Duffy" userId="749290342806f439" providerId="LiveId" clId="{5C20E594-AC02-4287-801C-0A060DC0CFF2}" dt="2023-03-16T22:56:10.960" v="9113" actId="478"/>
          <ac:spMkLst>
            <pc:docMk/>
            <pc:sldMk cId="3671357796" sldId="560"/>
            <ac:spMk id="9" creationId="{0010926C-7F66-E961-2A4B-22BF9821A0FE}"/>
          </ac:spMkLst>
        </pc:spChg>
        <pc:graphicFrameChg chg="add mod">
          <ac:chgData name="Kevin Duffy" userId="749290342806f439" providerId="LiveId" clId="{5C20E594-AC02-4287-801C-0A060DC0CFF2}" dt="2023-03-16T14:23:05.895" v="8444"/>
          <ac:graphicFrameMkLst>
            <pc:docMk/>
            <pc:sldMk cId="3671357796" sldId="560"/>
            <ac:graphicFrameMk id="4" creationId="{B29FAC7C-27D4-029E-B4E3-FA48BA7F3736}"/>
          </ac:graphicFrameMkLst>
        </pc:graphicFrameChg>
        <pc:picChg chg="add del mod">
          <ac:chgData name="Kevin Duffy" userId="749290342806f439" providerId="LiveId" clId="{5C20E594-AC02-4287-801C-0A060DC0CFF2}" dt="2023-03-16T14:25:05.479" v="8450" actId="478"/>
          <ac:picMkLst>
            <pc:docMk/>
            <pc:sldMk cId="3671357796" sldId="560"/>
            <ac:picMk id="6" creationId="{FD0F8011-86CD-2EDD-BE2F-833A6264CACD}"/>
          </ac:picMkLst>
        </pc:picChg>
        <pc:picChg chg="add mod">
          <ac:chgData name="Kevin Duffy" userId="749290342806f439" providerId="LiveId" clId="{5C20E594-AC02-4287-801C-0A060DC0CFF2}" dt="2023-03-16T14:25:10.317" v="8454" actId="1076"/>
          <ac:picMkLst>
            <pc:docMk/>
            <pc:sldMk cId="3671357796" sldId="560"/>
            <ac:picMk id="8" creationId="{29D6D8C1-88D9-B284-4FA4-F4C5536DF53D}"/>
          </ac:picMkLst>
        </pc:picChg>
      </pc:sldChg>
      <pc:sldChg chg="addSp delSp modSp new mod">
        <pc:chgData name="Kevin Duffy" userId="749290342806f439" providerId="LiveId" clId="{5C20E594-AC02-4287-801C-0A060DC0CFF2}" dt="2023-03-16T22:54:38.172" v="9112" actId="1076"/>
        <pc:sldMkLst>
          <pc:docMk/>
          <pc:sldMk cId="628900289" sldId="561"/>
        </pc:sldMkLst>
        <pc:spChg chg="del">
          <ac:chgData name="Kevin Duffy" userId="749290342806f439" providerId="LiveId" clId="{5C20E594-AC02-4287-801C-0A060DC0CFF2}" dt="2023-03-16T22:52:26.087" v="9008" actId="478"/>
          <ac:spMkLst>
            <pc:docMk/>
            <pc:sldMk cId="628900289" sldId="561"/>
            <ac:spMk id="2" creationId="{58386A91-A9A6-B4AA-3D6C-DE353CCB3649}"/>
          </ac:spMkLst>
        </pc:spChg>
        <pc:spChg chg="del mod">
          <ac:chgData name="Kevin Duffy" userId="749290342806f439" providerId="LiveId" clId="{5C20E594-AC02-4287-801C-0A060DC0CFF2}" dt="2023-03-16T22:52:25.282" v="9007" actId="478"/>
          <ac:spMkLst>
            <pc:docMk/>
            <pc:sldMk cId="628900289" sldId="561"/>
            <ac:spMk id="3" creationId="{8928563F-E8D2-BBCC-C196-8681215BC6B8}"/>
          </ac:spMkLst>
        </pc:spChg>
        <pc:spChg chg="add del mod">
          <ac:chgData name="Kevin Duffy" userId="749290342806f439" providerId="LiveId" clId="{5C20E594-AC02-4287-801C-0A060DC0CFF2}" dt="2023-03-16T22:52:26.589" v="9009" actId="478"/>
          <ac:spMkLst>
            <pc:docMk/>
            <pc:sldMk cId="628900289" sldId="561"/>
            <ac:spMk id="7" creationId="{6C0BAE50-1989-B2B0-1CB1-2F57470A2F33}"/>
          </ac:spMkLst>
        </pc:spChg>
        <pc:spChg chg="add mod">
          <ac:chgData name="Kevin Duffy" userId="749290342806f439" providerId="LiveId" clId="{5C20E594-AC02-4287-801C-0A060DC0CFF2}" dt="2023-03-16T22:54:38.172" v="9112" actId="1076"/>
          <ac:spMkLst>
            <pc:docMk/>
            <pc:sldMk cId="628900289" sldId="561"/>
            <ac:spMk id="8" creationId="{5B13F0A6-5303-1FFA-7F8A-8F98BFC2126E}"/>
          </ac:spMkLst>
        </pc:spChg>
        <pc:picChg chg="add mod">
          <ac:chgData name="Kevin Duffy" userId="749290342806f439" providerId="LiveId" clId="{5C20E594-AC02-4287-801C-0A060DC0CFF2}" dt="2023-03-16T22:52:31.289" v="9012" actId="1076"/>
          <ac:picMkLst>
            <pc:docMk/>
            <pc:sldMk cId="628900289" sldId="561"/>
            <ac:picMk id="5" creationId="{60510657-0A82-CFC8-D9DE-386E561E781A}"/>
          </ac:picMkLst>
        </pc:picChg>
      </pc:sldChg>
      <pc:sldChg chg="modSp new mod">
        <pc:chgData name="Kevin Duffy" userId="749290342806f439" providerId="LiveId" clId="{5C20E594-AC02-4287-801C-0A060DC0CFF2}" dt="2023-03-16T22:35:47.012" v="8969" actId="20577"/>
        <pc:sldMkLst>
          <pc:docMk/>
          <pc:sldMk cId="2796308823" sldId="562"/>
        </pc:sldMkLst>
        <pc:spChg chg="mod">
          <ac:chgData name="Kevin Duffy" userId="749290342806f439" providerId="LiveId" clId="{5C20E594-AC02-4287-801C-0A060DC0CFF2}" dt="2023-03-16T22:35:47.012" v="8969" actId="20577"/>
          <ac:spMkLst>
            <pc:docMk/>
            <pc:sldMk cId="2796308823" sldId="562"/>
            <ac:spMk id="2" creationId="{274ACF03-1346-4343-3362-E2C90578D9AB}"/>
          </ac:spMkLst>
        </pc:spChg>
      </pc:sldChg>
      <pc:sldChg chg="add del">
        <pc:chgData name="Kevin Duffy" userId="749290342806f439" providerId="LiveId" clId="{5C20E594-AC02-4287-801C-0A060DC0CFF2}" dt="2023-03-16T21:11:43.279" v="8581"/>
        <pc:sldMkLst>
          <pc:docMk/>
          <pc:sldMk cId="3772193106" sldId="562"/>
        </pc:sldMkLst>
      </pc:sldChg>
      <pc:sldChg chg="addSp delSp modSp new mod">
        <pc:chgData name="Kevin Duffy" userId="749290342806f439" providerId="LiveId" clId="{5C20E594-AC02-4287-801C-0A060DC0CFF2}" dt="2023-03-20T08:30:51.533" v="10327" actId="1076"/>
        <pc:sldMkLst>
          <pc:docMk/>
          <pc:sldMk cId="4050402957" sldId="563"/>
        </pc:sldMkLst>
        <pc:spChg chg="mod">
          <ac:chgData name="Kevin Duffy" userId="749290342806f439" providerId="LiveId" clId="{5C20E594-AC02-4287-801C-0A060DC0CFF2}" dt="2023-03-16T22:43:10.832" v="8994" actId="20577"/>
          <ac:spMkLst>
            <pc:docMk/>
            <pc:sldMk cId="4050402957" sldId="563"/>
            <ac:spMk id="2" creationId="{755767EB-74C0-C92C-D7C1-61F346BC19C5}"/>
          </ac:spMkLst>
        </pc:spChg>
        <pc:spChg chg="del">
          <ac:chgData name="Kevin Duffy" userId="749290342806f439" providerId="LiveId" clId="{5C20E594-AC02-4287-801C-0A060DC0CFF2}" dt="2023-03-16T22:43:15.164" v="8995" actId="478"/>
          <ac:spMkLst>
            <pc:docMk/>
            <pc:sldMk cId="4050402957" sldId="563"/>
            <ac:spMk id="3" creationId="{EABDC71E-87B5-91EF-EE34-4EE83CF6F835}"/>
          </ac:spMkLst>
        </pc:spChg>
        <pc:spChg chg="add mod">
          <ac:chgData name="Kevin Duffy" userId="749290342806f439" providerId="LiveId" clId="{5C20E594-AC02-4287-801C-0A060DC0CFF2}" dt="2023-03-20T08:23:40.618" v="10325" actId="207"/>
          <ac:spMkLst>
            <pc:docMk/>
            <pc:sldMk cId="4050402957" sldId="563"/>
            <ac:spMk id="3" creationId="{EF58412A-8204-5FC7-1A3F-CD53CFD47194}"/>
          </ac:spMkLst>
        </pc:spChg>
        <pc:picChg chg="add mod">
          <ac:chgData name="Kevin Duffy" userId="749290342806f439" providerId="LiveId" clId="{5C20E594-AC02-4287-801C-0A060DC0CFF2}" dt="2023-03-16T22:43:20.760" v="8999" actId="1076"/>
          <ac:picMkLst>
            <pc:docMk/>
            <pc:sldMk cId="4050402957" sldId="563"/>
            <ac:picMk id="4" creationId="{434FBD70-0FE6-1264-89BF-34ACD3F4DAD4}"/>
          </ac:picMkLst>
        </pc:picChg>
        <pc:picChg chg="add mod">
          <ac:chgData name="Kevin Duffy" userId="749290342806f439" providerId="LiveId" clId="{5C20E594-AC02-4287-801C-0A060DC0CFF2}" dt="2023-03-20T08:30:51.533" v="10327" actId="1076"/>
          <ac:picMkLst>
            <pc:docMk/>
            <pc:sldMk cId="4050402957" sldId="563"/>
            <ac:picMk id="5" creationId="{C778E5FD-E5CC-3A06-62A6-31C674E00369}"/>
          </ac:picMkLst>
        </pc:picChg>
      </pc:sldChg>
      <pc:sldChg chg="add">
        <pc:chgData name="Kevin Duffy" userId="749290342806f439" providerId="LiveId" clId="{5C20E594-AC02-4287-801C-0A060DC0CFF2}" dt="2023-03-16T23:06:37.246" v="9727"/>
        <pc:sldMkLst>
          <pc:docMk/>
          <pc:sldMk cId="2640337363" sldId="564"/>
        </pc:sldMkLst>
      </pc:sldChg>
      <pc:sldChg chg="add">
        <pc:chgData name="Kevin Duffy" userId="749290342806f439" providerId="LiveId" clId="{5C20E594-AC02-4287-801C-0A060DC0CFF2}" dt="2023-03-16T23:06:37.246" v="9727"/>
        <pc:sldMkLst>
          <pc:docMk/>
          <pc:sldMk cId="3295684646" sldId="565"/>
        </pc:sldMkLst>
      </pc:sldChg>
      <pc:sldChg chg="addSp delSp modSp new del mod">
        <pc:chgData name="Kevin Duffy" userId="749290342806f439" providerId="LiveId" clId="{5C20E594-AC02-4287-801C-0A060DC0CFF2}" dt="2023-03-21T19:28:00.139" v="10426" actId="47"/>
        <pc:sldMkLst>
          <pc:docMk/>
          <pc:sldMk cId="1823156746" sldId="566"/>
        </pc:sldMkLst>
        <pc:spChg chg="del">
          <ac:chgData name="Kevin Duffy" userId="749290342806f439" providerId="LiveId" clId="{5C20E594-AC02-4287-801C-0A060DC0CFF2}" dt="2023-03-21T19:01:44.267" v="10335" actId="478"/>
          <ac:spMkLst>
            <pc:docMk/>
            <pc:sldMk cId="1823156746" sldId="566"/>
            <ac:spMk id="2" creationId="{D1CB3A22-5A09-0437-655B-20D6B4DF9FE9}"/>
          </ac:spMkLst>
        </pc:spChg>
        <pc:spChg chg="del">
          <ac:chgData name="Kevin Duffy" userId="749290342806f439" providerId="LiveId" clId="{5C20E594-AC02-4287-801C-0A060DC0CFF2}" dt="2023-03-21T19:01:43.948" v="10334" actId="478"/>
          <ac:spMkLst>
            <pc:docMk/>
            <pc:sldMk cId="1823156746" sldId="566"/>
            <ac:spMk id="3" creationId="{0EC1F6E7-8950-3340-C3A9-791AF82063C6}"/>
          </ac:spMkLst>
        </pc:spChg>
        <pc:spChg chg="add mod">
          <ac:chgData name="Kevin Duffy" userId="749290342806f439" providerId="LiveId" clId="{5C20E594-AC02-4287-801C-0A060DC0CFF2}" dt="2023-03-21T19:27:55.042" v="10425" actId="207"/>
          <ac:spMkLst>
            <pc:docMk/>
            <pc:sldMk cId="1823156746" sldId="566"/>
            <ac:spMk id="6" creationId="{4FF3E0E1-A43E-2ED6-778A-7EAF8AFB7755}"/>
          </ac:spMkLst>
        </pc:spChg>
        <pc:spChg chg="add del mod ord">
          <ac:chgData name="Kevin Duffy" userId="749290342806f439" providerId="LiveId" clId="{5C20E594-AC02-4287-801C-0A060DC0CFF2}" dt="2023-03-21T19:27:54.887" v="10420" actId="11529"/>
          <ac:spMkLst>
            <pc:docMk/>
            <pc:sldMk cId="1823156746" sldId="566"/>
            <ac:spMk id="7" creationId="{6278E1E7-E573-1DD3-0A55-972570B46055}"/>
          </ac:spMkLst>
        </pc:spChg>
        <pc:picChg chg="add mod">
          <ac:chgData name="Kevin Duffy" userId="749290342806f439" providerId="LiveId" clId="{5C20E594-AC02-4287-801C-0A060DC0CFF2}" dt="2023-03-21T19:01:50.783" v="10343" actId="14100"/>
          <ac:picMkLst>
            <pc:docMk/>
            <pc:sldMk cId="1823156746" sldId="566"/>
            <ac:picMk id="5" creationId="{2759C377-2416-92CD-0A09-B0015365476F}"/>
          </ac:picMkLst>
        </pc:picChg>
      </pc:sldChg>
      <pc:sldMasterChg chg="delSp modSp mod modSldLayout">
        <pc:chgData name="Kevin Duffy" userId="749290342806f439" providerId="LiveId" clId="{5C20E594-AC02-4287-801C-0A060DC0CFF2}" dt="2023-03-14T20:42:44.337" v="200" actId="2711"/>
        <pc:sldMasterMkLst>
          <pc:docMk/>
          <pc:sldMasterMk cId="2483173326" sldId="2147483671"/>
        </pc:sldMasterMkLst>
        <pc:spChg chg="del">
          <ac:chgData name="Kevin Duffy" userId="749290342806f439" providerId="LiveId" clId="{5C20E594-AC02-4287-801C-0A060DC0CFF2}" dt="2023-03-14T20:37:14.885" v="43" actId="478"/>
          <ac:spMkLst>
            <pc:docMk/>
            <pc:sldMasterMk cId="2483173326" sldId="2147483671"/>
            <ac:spMk id="6" creationId="{2C592202-7A8C-4D3F-8033-90B95E02F5BE}"/>
          </ac:spMkLst>
        </pc:spChg>
        <pc:spChg chg="mod">
          <ac:chgData name="Kevin Duffy" userId="749290342806f439" providerId="LiveId" clId="{5C20E594-AC02-4287-801C-0A060DC0CFF2}" dt="2023-03-14T20:42:20.436" v="190" actId="2711"/>
          <ac:spMkLst>
            <pc:docMk/>
            <pc:sldMasterMk cId="2483173326" sldId="2147483671"/>
            <ac:spMk id="9" creationId="{00000000-0000-0000-0000-000000000000}"/>
          </ac:spMkLst>
        </pc:spChg>
        <pc:sldLayoutChg chg="addSp delSp modSp mod">
          <pc:chgData name="Kevin Duffy" userId="749290342806f439" providerId="LiveId" clId="{5C20E594-AC02-4287-801C-0A060DC0CFF2}" dt="2023-03-14T20:42:44.337" v="200" actId="2711"/>
          <pc:sldLayoutMkLst>
            <pc:docMk/>
            <pc:sldMasterMk cId="2483173326" sldId="2147483671"/>
            <pc:sldLayoutMk cId="2435791818" sldId="2147483673"/>
          </pc:sldLayoutMkLst>
          <pc:spChg chg="mod">
            <ac:chgData name="Kevin Duffy" userId="749290342806f439" providerId="LiveId" clId="{5C20E594-AC02-4287-801C-0A060DC0CFF2}" dt="2023-03-14T20:42:37.471" v="199" actId="2711"/>
            <ac:spMkLst>
              <pc:docMk/>
              <pc:sldMasterMk cId="2483173326" sldId="2147483671"/>
              <pc:sldLayoutMk cId="2435791818" sldId="2147483673"/>
              <ac:spMk id="2" creationId="{00000000-0000-0000-0000-000000000000}"/>
            </ac:spMkLst>
          </pc:spChg>
          <pc:spChg chg="del">
            <ac:chgData name="Kevin Duffy" userId="749290342806f439" providerId="LiveId" clId="{5C20E594-AC02-4287-801C-0A060DC0CFF2}" dt="2023-03-14T20:36:54.973" v="41" actId="478"/>
            <ac:spMkLst>
              <pc:docMk/>
              <pc:sldMasterMk cId="2483173326" sldId="2147483671"/>
              <pc:sldLayoutMk cId="2435791818" sldId="2147483673"/>
              <ac:spMk id="3" creationId="{00000000-0000-0000-0000-000000000000}"/>
            </ac:spMkLst>
          </pc:spChg>
          <pc:spChg chg="add del">
            <ac:chgData name="Kevin Duffy" userId="749290342806f439" providerId="LiveId" clId="{5C20E594-AC02-4287-801C-0A060DC0CFF2}" dt="2023-03-14T20:40:37.735" v="180" actId="11529"/>
            <ac:spMkLst>
              <pc:docMk/>
              <pc:sldMasterMk cId="2483173326" sldId="2147483671"/>
              <pc:sldLayoutMk cId="2435791818" sldId="2147483673"/>
              <ac:spMk id="4" creationId="{F4FDFFD3-3C45-CAA2-ADAA-175A1127B5AC}"/>
            </ac:spMkLst>
          </pc:spChg>
          <pc:spChg chg="add mod">
            <ac:chgData name="Kevin Duffy" userId="749290342806f439" providerId="LiveId" clId="{5C20E594-AC02-4287-801C-0A060DC0CFF2}" dt="2023-03-14T20:42:44.337" v="200" actId="2711"/>
            <ac:spMkLst>
              <pc:docMk/>
              <pc:sldMasterMk cId="2483173326" sldId="2147483671"/>
              <pc:sldLayoutMk cId="2435791818" sldId="2147483673"/>
              <ac:spMk id="6" creationId="{8A206AB7-04B5-71C8-9251-804DB0A2165E}"/>
            </ac:spMkLst>
          </pc:spChg>
          <pc:picChg chg="del">
            <ac:chgData name="Kevin Duffy" userId="749290342806f439" providerId="LiveId" clId="{5C20E594-AC02-4287-801C-0A060DC0CFF2}" dt="2023-03-14T20:37:10.547" v="42" actId="478"/>
            <ac:picMkLst>
              <pc:docMk/>
              <pc:sldMasterMk cId="2483173326" sldId="2147483671"/>
              <pc:sldLayoutMk cId="2435791818" sldId="2147483673"/>
              <ac:picMk id="5" creationId="{FBC395CC-9D09-4525-A94D-AF925DB0142B}"/>
            </ac:picMkLst>
          </pc:picChg>
        </pc:sldLayoutChg>
        <pc:sldLayoutChg chg="addSp delSp modSp mod">
          <pc:chgData name="Kevin Duffy" userId="749290342806f439" providerId="LiveId" clId="{5C20E594-AC02-4287-801C-0A060DC0CFF2}" dt="2023-03-14T20:42:31.269" v="198" actId="20577"/>
          <pc:sldLayoutMkLst>
            <pc:docMk/>
            <pc:sldMasterMk cId="2483173326" sldId="2147483671"/>
            <pc:sldLayoutMk cId="1415858119" sldId="2147483678"/>
          </pc:sldLayoutMkLst>
          <pc:spChg chg="mod">
            <ac:chgData name="Kevin Duffy" userId="749290342806f439" providerId="LiveId" clId="{5C20E594-AC02-4287-801C-0A060DC0CFF2}" dt="2023-03-14T20:42:31.269" v="198" actId="20577"/>
            <ac:spMkLst>
              <pc:docMk/>
              <pc:sldMasterMk cId="2483173326" sldId="2147483671"/>
              <pc:sldLayoutMk cId="1415858119" sldId="2147483678"/>
              <ac:spMk id="4" creationId="{8A6278EA-0771-4486-A8AE-98985F3B5BC9}"/>
            </ac:spMkLst>
          </pc:spChg>
          <pc:spChg chg="mod">
            <ac:chgData name="Kevin Duffy" userId="749290342806f439" providerId="LiveId" clId="{5C20E594-AC02-4287-801C-0A060DC0CFF2}" dt="2023-03-14T20:42:14.951" v="189" actId="2711"/>
            <ac:spMkLst>
              <pc:docMk/>
              <pc:sldMasterMk cId="2483173326" sldId="2147483671"/>
              <pc:sldLayoutMk cId="1415858119" sldId="2147483678"/>
              <ac:spMk id="5" creationId="{256B37CE-A947-4110-A706-922EDF463B68}"/>
            </ac:spMkLst>
          </pc:spChg>
          <pc:picChg chg="mod">
            <ac:chgData name="Kevin Duffy" userId="749290342806f439" providerId="LiveId" clId="{5C20E594-AC02-4287-801C-0A060DC0CFF2}" dt="2023-03-14T20:37:38.251" v="45" actId="1076"/>
            <ac:picMkLst>
              <pc:docMk/>
              <pc:sldMasterMk cId="2483173326" sldId="2147483671"/>
              <pc:sldLayoutMk cId="1415858119" sldId="2147483678"/>
              <ac:picMk id="14" creationId="{FBC395CC-9D09-4525-A94D-AF925DB0142B}"/>
            </ac:picMkLst>
          </pc:picChg>
          <pc:picChg chg="add del mod">
            <ac:chgData name="Kevin Duffy" userId="749290342806f439" providerId="LiveId" clId="{5C20E594-AC02-4287-801C-0A060DC0CFF2}" dt="2023-03-14T20:35:21.447" v="34" actId="478"/>
            <ac:picMkLst>
              <pc:docMk/>
              <pc:sldMasterMk cId="2483173326" sldId="2147483671"/>
              <pc:sldLayoutMk cId="1415858119" sldId="2147483678"/>
              <ac:picMk id="1026" creationId="{BD17912D-DB5D-1374-681E-BBD3EBD13C00}"/>
            </ac:picMkLst>
          </pc:picChg>
        </pc:sldLayoutChg>
      </pc:sldMasterChg>
    </pc:docChg>
  </pc:docChgLst>
  <pc:docChgLst>
    <pc:chgData name="Kevin Duffy" userId="749290342806f439" providerId="LiveId" clId="{7EDAE12C-DFE5-4E34-9146-0A387DC41719}"/>
    <pc:docChg chg="modSld modMainMaster">
      <pc:chgData name="Kevin Duffy" userId="749290342806f439" providerId="LiveId" clId="{7EDAE12C-DFE5-4E34-9146-0A387DC41719}" dt="2022-09-14T07:17:27.439" v="11" actId="2711"/>
      <pc:docMkLst>
        <pc:docMk/>
      </pc:docMkLst>
      <pc:sldChg chg="modSp mod">
        <pc:chgData name="Kevin Duffy" userId="749290342806f439" providerId="LiveId" clId="{7EDAE12C-DFE5-4E34-9146-0A387DC41719}" dt="2022-09-14T07:16:46.864" v="1" actId="2711"/>
        <pc:sldMkLst>
          <pc:docMk/>
          <pc:sldMk cId="1541411354" sldId="453"/>
        </pc:sldMkLst>
        <pc:spChg chg="mod">
          <ac:chgData name="Kevin Duffy" userId="749290342806f439" providerId="LiveId" clId="{7EDAE12C-DFE5-4E34-9146-0A387DC41719}" dt="2022-09-14T07:16:43.158" v="0" actId="2711"/>
          <ac:spMkLst>
            <pc:docMk/>
            <pc:sldMk cId="1541411354" sldId="453"/>
            <ac:spMk id="2" creationId="{3ECD7E3C-3BF3-4FEC-BE6B-C43F34382F78}"/>
          </ac:spMkLst>
        </pc:spChg>
        <pc:spChg chg="mod">
          <ac:chgData name="Kevin Duffy" userId="749290342806f439" providerId="LiveId" clId="{7EDAE12C-DFE5-4E34-9146-0A387DC41719}" dt="2022-09-14T07:16:46.864" v="1" actId="2711"/>
          <ac:spMkLst>
            <pc:docMk/>
            <pc:sldMk cId="1541411354" sldId="453"/>
            <ac:spMk id="3" creationId="{0F7FCBEE-7EFC-4381-AF86-F3864CE6168B}"/>
          </ac:spMkLst>
        </pc:spChg>
      </pc:sldChg>
      <pc:sldChg chg="modSp mod">
        <pc:chgData name="Kevin Duffy" userId="749290342806f439" providerId="LiveId" clId="{7EDAE12C-DFE5-4E34-9146-0A387DC41719}" dt="2022-09-14T07:17:27.439" v="11" actId="2711"/>
        <pc:sldMkLst>
          <pc:docMk/>
          <pc:sldMk cId="2659932961" sldId="478"/>
        </pc:sldMkLst>
        <pc:spChg chg="mod">
          <ac:chgData name="Kevin Duffy" userId="749290342806f439" providerId="LiveId" clId="{7EDAE12C-DFE5-4E34-9146-0A387DC41719}" dt="2022-09-14T07:17:24.632" v="10" actId="2711"/>
          <ac:spMkLst>
            <pc:docMk/>
            <pc:sldMk cId="2659932961" sldId="478"/>
            <ac:spMk id="2" creationId="{00000000-0000-0000-0000-000000000000}"/>
          </ac:spMkLst>
        </pc:spChg>
        <pc:spChg chg="mod">
          <ac:chgData name="Kevin Duffy" userId="749290342806f439" providerId="LiveId" clId="{7EDAE12C-DFE5-4E34-9146-0A387DC41719}" dt="2022-09-14T07:17:27.439" v="11" actId="2711"/>
          <ac:spMkLst>
            <pc:docMk/>
            <pc:sldMk cId="2659932961" sldId="478"/>
            <ac:spMk id="3" creationId="{00000000-0000-0000-0000-000000000000}"/>
          </ac:spMkLst>
        </pc:spChg>
      </pc:sldChg>
      <pc:sldMasterChg chg="modSp modSldLayout">
        <pc:chgData name="Kevin Duffy" userId="749290342806f439" providerId="LiveId" clId="{7EDAE12C-DFE5-4E34-9146-0A387DC41719}" dt="2022-09-14T07:17:17.298" v="9" actId="2711"/>
        <pc:sldMasterMkLst>
          <pc:docMk/>
          <pc:sldMasterMk cId="2483173326" sldId="2147483671"/>
        </pc:sldMasterMkLst>
        <pc:spChg chg="mod">
          <ac:chgData name="Kevin Duffy" userId="749290342806f439" providerId="LiveId" clId="{7EDAE12C-DFE5-4E34-9146-0A387DC41719}" dt="2022-09-14T07:17:14.672" v="8" actId="2711"/>
          <ac:spMkLst>
            <pc:docMk/>
            <pc:sldMasterMk cId="2483173326" sldId="2147483671"/>
            <ac:spMk id="2" creationId="{00000000-0000-0000-0000-000000000000}"/>
          </ac:spMkLst>
        </pc:spChg>
        <pc:spChg chg="mod">
          <ac:chgData name="Kevin Duffy" userId="749290342806f439" providerId="LiveId" clId="{7EDAE12C-DFE5-4E34-9146-0A387DC41719}" dt="2022-09-14T07:17:17.298" v="9" actId="2711"/>
          <ac:spMkLst>
            <pc:docMk/>
            <pc:sldMasterMk cId="2483173326" sldId="2147483671"/>
            <ac:spMk id="3" creationId="{00000000-0000-0000-0000-000000000000}"/>
          </ac:spMkLst>
        </pc:spChg>
        <pc:sldLayoutChg chg="modSp">
          <pc:chgData name="Kevin Duffy" userId="749290342806f439" providerId="LiveId" clId="{7EDAE12C-DFE5-4E34-9146-0A387DC41719}" dt="2022-09-14T07:17:10.979" v="7" actId="2711"/>
          <pc:sldLayoutMkLst>
            <pc:docMk/>
            <pc:sldMasterMk cId="2483173326" sldId="2147483671"/>
            <pc:sldLayoutMk cId="2435791818" sldId="2147483673"/>
          </pc:sldLayoutMkLst>
          <pc:spChg chg="mod">
            <ac:chgData name="Kevin Duffy" userId="749290342806f439" providerId="LiveId" clId="{7EDAE12C-DFE5-4E34-9146-0A387DC41719}" dt="2022-09-14T07:17:08.047" v="6" actId="2711"/>
            <ac:spMkLst>
              <pc:docMk/>
              <pc:sldMasterMk cId="2483173326" sldId="2147483671"/>
              <pc:sldLayoutMk cId="2435791818" sldId="2147483673"/>
              <ac:spMk id="2" creationId="{00000000-0000-0000-0000-000000000000}"/>
            </ac:spMkLst>
          </pc:spChg>
          <pc:spChg chg="mod">
            <ac:chgData name="Kevin Duffy" userId="749290342806f439" providerId="LiveId" clId="{7EDAE12C-DFE5-4E34-9146-0A387DC41719}" dt="2022-09-14T07:17:10.979" v="7" actId="2711"/>
            <ac:spMkLst>
              <pc:docMk/>
              <pc:sldMasterMk cId="2483173326" sldId="2147483671"/>
              <pc:sldLayoutMk cId="2435791818" sldId="2147483673"/>
              <ac:spMk id="3" creationId="{00000000-0000-0000-0000-000000000000}"/>
            </ac:spMkLst>
          </pc:spChg>
        </pc:sldLayoutChg>
        <pc:sldLayoutChg chg="modSp">
          <pc:chgData name="Kevin Duffy" userId="749290342806f439" providerId="LiveId" clId="{7EDAE12C-DFE5-4E34-9146-0A387DC41719}" dt="2022-09-14T07:17:00.145" v="5" actId="2711"/>
          <pc:sldLayoutMkLst>
            <pc:docMk/>
            <pc:sldMasterMk cId="2483173326" sldId="2147483671"/>
            <pc:sldLayoutMk cId="1415858119" sldId="2147483678"/>
          </pc:sldLayoutMkLst>
          <pc:spChg chg="mod">
            <ac:chgData name="Kevin Duffy" userId="749290342806f439" providerId="LiveId" clId="{7EDAE12C-DFE5-4E34-9146-0A387DC41719}" dt="2022-09-14T07:16:56.338" v="4" actId="404"/>
            <ac:spMkLst>
              <pc:docMk/>
              <pc:sldMasterMk cId="2483173326" sldId="2147483671"/>
              <pc:sldLayoutMk cId="1415858119" sldId="2147483678"/>
              <ac:spMk id="4" creationId="{8A6278EA-0771-4486-A8AE-98985F3B5BC9}"/>
            </ac:spMkLst>
          </pc:spChg>
          <pc:spChg chg="mod">
            <ac:chgData name="Kevin Duffy" userId="749290342806f439" providerId="LiveId" clId="{7EDAE12C-DFE5-4E34-9146-0A387DC41719}" dt="2022-09-14T07:17:00.145" v="5" actId="2711"/>
            <ac:spMkLst>
              <pc:docMk/>
              <pc:sldMasterMk cId="2483173326" sldId="2147483671"/>
              <pc:sldLayoutMk cId="1415858119" sldId="2147483678"/>
              <ac:spMk id="5" creationId="{256B37CE-A947-4110-A706-922EDF463B68}"/>
            </ac:spMkLst>
          </pc:spChg>
        </pc:sldLayoutChg>
      </pc:sldMasterChg>
    </pc:docChg>
  </pc:docChgLst>
  <pc:docChgLst>
    <pc:chgData name="Kevin Duffy" userId="749290342806f439" providerId="LiveId" clId="{C6F207FB-D378-42C9-947D-7782BCD1BB9E}"/>
    <pc:docChg chg="modSld">
      <pc:chgData name="Kevin Duffy" userId="749290342806f439" providerId="LiveId" clId="{C6F207FB-D378-42C9-947D-7782BCD1BB9E}" dt="2020-07-08T09:27:30.796" v="2" actId="571"/>
      <pc:docMkLst>
        <pc:docMk/>
      </pc:docMkLst>
      <pc:sldChg chg="addSp modSp">
        <pc:chgData name="Kevin Duffy" userId="749290342806f439" providerId="LiveId" clId="{C6F207FB-D378-42C9-947D-7782BCD1BB9E}" dt="2020-07-08T09:27:30.796" v="2" actId="571"/>
        <pc:sldMkLst>
          <pc:docMk/>
          <pc:sldMk cId="3449630623" sldId="353"/>
        </pc:sldMkLst>
        <pc:picChg chg="mod">
          <ac:chgData name="Kevin Duffy" userId="749290342806f439" providerId="LiveId" clId="{C6F207FB-D378-42C9-947D-7782BCD1BB9E}" dt="2020-07-08T09:27:28.108" v="1" actId="1076"/>
          <ac:picMkLst>
            <pc:docMk/>
            <pc:sldMk cId="3449630623" sldId="353"/>
            <ac:picMk id="8" creationId="{93C51589-D39B-420E-9CA8-4EFC33ABEC13}"/>
          </ac:picMkLst>
        </pc:picChg>
        <pc:picChg chg="add mod">
          <ac:chgData name="Kevin Duffy" userId="749290342806f439" providerId="LiveId" clId="{C6F207FB-D378-42C9-947D-7782BCD1BB9E}" dt="2020-07-08T09:27:30.796" v="2" actId="571"/>
          <ac:picMkLst>
            <pc:docMk/>
            <pc:sldMk cId="3449630623" sldId="353"/>
            <ac:picMk id="12" creationId="{3F43AE7F-F3F6-4593-9F59-94444B709414}"/>
          </ac:picMkLst>
        </pc:picChg>
        <pc:picChg chg="add mod">
          <ac:chgData name="Kevin Duffy" userId="749290342806f439" providerId="LiveId" clId="{C6F207FB-D378-42C9-947D-7782BCD1BB9E}" dt="2020-07-08T09:27:30.796" v="2" actId="571"/>
          <ac:picMkLst>
            <pc:docMk/>
            <pc:sldMk cId="3449630623" sldId="353"/>
            <ac:picMk id="13" creationId="{7A14DA87-90A4-4A0E-94DB-9150E595809E}"/>
          </ac:picMkLst>
        </pc:picChg>
      </pc:sldChg>
    </pc:docChg>
  </pc:docChgLst>
  <pc:docChgLst>
    <pc:chgData name="Kevin Duffy" userId="749290342806f439" providerId="LiveId" clId="{542B5CFD-759E-4861-804B-424C34393230}"/>
    <pc:docChg chg="modSld">
      <pc:chgData name="Kevin Duffy" userId="749290342806f439" providerId="LiveId" clId="{542B5CFD-759E-4861-804B-424C34393230}" dt="2023-11-01T13:05:37.233" v="6" actId="6549"/>
      <pc:docMkLst>
        <pc:docMk/>
      </pc:docMkLst>
      <pc:sldChg chg="modNotesTx">
        <pc:chgData name="Kevin Duffy" userId="749290342806f439" providerId="LiveId" clId="{542B5CFD-759E-4861-804B-424C34393230}" dt="2023-11-01T13:05:15.364" v="0" actId="6549"/>
        <pc:sldMkLst>
          <pc:docMk/>
          <pc:sldMk cId="576633599" sldId="471"/>
        </pc:sldMkLst>
      </pc:sldChg>
      <pc:sldChg chg="modNotesTx">
        <pc:chgData name="Kevin Duffy" userId="749290342806f439" providerId="LiveId" clId="{542B5CFD-759E-4861-804B-424C34393230}" dt="2023-11-01T13:05:24.643" v="3" actId="20577"/>
        <pc:sldMkLst>
          <pc:docMk/>
          <pc:sldMk cId="2203791172" sldId="472"/>
        </pc:sldMkLst>
      </pc:sldChg>
      <pc:sldChg chg="modNotesTx">
        <pc:chgData name="Kevin Duffy" userId="749290342806f439" providerId="LiveId" clId="{542B5CFD-759E-4861-804B-424C34393230}" dt="2023-11-01T13:05:33.536" v="5" actId="6549"/>
        <pc:sldMkLst>
          <pc:docMk/>
          <pc:sldMk cId="3403018544" sldId="475"/>
        </pc:sldMkLst>
      </pc:sldChg>
      <pc:sldChg chg="modNotesTx">
        <pc:chgData name="Kevin Duffy" userId="749290342806f439" providerId="LiveId" clId="{542B5CFD-759E-4861-804B-424C34393230}" dt="2023-11-01T13:05:37.233" v="6" actId="6549"/>
        <pc:sldMkLst>
          <pc:docMk/>
          <pc:sldMk cId="552207294" sldId="476"/>
        </pc:sldMkLst>
      </pc:sldChg>
      <pc:sldChg chg="modNotesTx">
        <pc:chgData name="Kevin Duffy" userId="749290342806f439" providerId="LiveId" clId="{542B5CFD-759E-4861-804B-424C34393230}" dt="2023-11-01T13:05:18.610" v="1" actId="6549"/>
        <pc:sldMkLst>
          <pc:docMk/>
          <pc:sldMk cId="4016054960" sldId="484"/>
        </pc:sldMkLst>
      </pc:sldChg>
      <pc:sldChg chg="modNotesTx">
        <pc:chgData name="Kevin Duffy" userId="749290342806f439" providerId="LiveId" clId="{542B5CFD-759E-4861-804B-424C34393230}" dt="2023-11-01T13:05:21.747" v="2" actId="20577"/>
        <pc:sldMkLst>
          <pc:docMk/>
          <pc:sldMk cId="3863230589" sldId="485"/>
        </pc:sldMkLst>
      </pc:sldChg>
      <pc:sldChg chg="modNotesTx">
        <pc:chgData name="Kevin Duffy" userId="749290342806f439" providerId="LiveId" clId="{542B5CFD-759E-4861-804B-424C34393230}" dt="2023-11-01T13:05:27.942" v="4" actId="6549"/>
        <pc:sldMkLst>
          <pc:docMk/>
          <pc:sldMk cId="2483199313" sldId="490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/>
          </c:tx>
          <c:spPr>
            <a:solidFill>
              <a:schemeClr val="tx2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strRef>
              <c:f>Sheet1!$J$2:$J$5</c:f>
              <c:strCache>
                <c:ptCount val="4"/>
                <c:pt idx="0">
                  <c:v>With displacement body</c:v>
                </c:pt>
                <c:pt idx="1">
                  <c:v>Screw pile with helical shaft</c:v>
                </c:pt>
                <c:pt idx="2">
                  <c:v>Screw pile with smooth shaft</c:v>
                </c:pt>
                <c:pt idx="3">
                  <c:v>Screw injection</c:v>
                </c:pt>
              </c:strCache>
            </c:strRef>
          </c:cat>
          <c:val>
            <c:numRef>
              <c:f>Sheet1!$K$2:$K$5</c:f>
              <c:numCache>
                <c:formatCode>General</c:formatCode>
                <c:ptCount val="4"/>
                <c:pt idx="0">
                  <c:v>50</c:v>
                </c:pt>
                <c:pt idx="1">
                  <c:v>28</c:v>
                </c:pt>
                <c:pt idx="2">
                  <c:v>29</c:v>
                </c:pt>
                <c:pt idx="3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65-4AD3-A619-D234036B9C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108284752"/>
        <c:axId val="2073840736"/>
      </c:barChart>
      <c:catAx>
        <c:axId val="1108284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857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pPr>
            <a:endParaRPr lang="nl-NL"/>
          </a:p>
        </c:txPr>
        <c:crossAx val="2073840736"/>
        <c:crosses val="autoZero"/>
        <c:auto val="1"/>
        <c:lblAlgn val="ctr"/>
        <c:lblOffset val="100"/>
        <c:noMultiLvlLbl val="0"/>
      </c:catAx>
      <c:valAx>
        <c:axId val="2073840736"/>
        <c:scaling>
          <c:orientation val="minMax"/>
        </c:scaling>
        <c:delete val="0"/>
        <c:axPos val="l"/>
        <c:majorGridlines>
          <c:spPr>
            <a:ln w="19050" cap="flat" cmpd="sng" algn="ctr">
              <a:solidFill>
                <a:srgbClr val="888888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Source Sans Pro Semibold" panose="020B0603030403020204" pitchFamily="34" charset="0"/>
                    <a:ea typeface="+mn-ea"/>
                    <a:cs typeface="+mn-cs"/>
                  </a:defRPr>
                </a:pPr>
                <a:r>
                  <a:rPr lang="nl-NL" sz="1800">
                    <a:solidFill>
                      <a:sysClr val="windowText" lastClr="000000"/>
                    </a:solidFill>
                    <a:latin typeface="Source Sans Pro Semibold" panose="020B0603030403020204" pitchFamily="34" charset="0"/>
                  </a:rPr>
                  <a:t># of tests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Source Sans Pro Semibold" panose="020B0603030403020204" pitchFamily="34" charset="0"/>
                  <a:ea typeface="+mn-ea"/>
                  <a:cs typeface="+mn-cs"/>
                </a:defRPr>
              </a:pPr>
              <a:endParaRPr lang="nl-NL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28575"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pPr>
            <a:endParaRPr lang="nl-NL"/>
          </a:p>
        </c:txPr>
        <c:crossAx val="1108284752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AE3B3E-782A-9745-8E84-372F7B6771BF}" type="datetimeFigureOut">
              <a:rPr lang="en-US" smtClean="0"/>
              <a:t>11/1/2023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171C0A-6FC9-E54E-92BE-11816E6C8A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6069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24C731-2D9C-4AE8-8162-CEAFF5ACA5F5}" type="datetimeFigureOut">
              <a:rPr lang="en-IE" smtClean="0"/>
              <a:t>01/11/2023</a:t>
            </a:fld>
            <a:endParaRPr lang="en-I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I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1A9E66-77A8-4359-B871-9A263892DCC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9514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A9E66-77A8-4359-B871-9A263892DCCC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223274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A9E66-77A8-4359-B871-9A263892DCCC}" type="slidenum">
              <a:rPr lang="en-IE" smtClean="0"/>
              <a:t>15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11843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A9E66-77A8-4359-B871-9A263892DCCC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83741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A9E66-77A8-4359-B871-9A263892DCCC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91918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A9E66-77A8-4359-B871-9A263892DCCC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57733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A9E66-77A8-4359-B871-9A263892DCCC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39165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A9E66-77A8-4359-B871-9A263892DCCC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91750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A9E66-77A8-4359-B871-9A263892DCCC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595723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A9E66-77A8-4359-B871-9A263892DCCC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879725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A9E66-77A8-4359-B871-9A263892DCCC}" type="slidenum">
              <a:rPr lang="en-IE" smtClean="0"/>
              <a:t>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55321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246" y="95631"/>
            <a:ext cx="11144439" cy="659641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206AB7-04B5-71C8-9251-804DB0A216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1313" y="993775"/>
            <a:ext cx="10909300" cy="4175125"/>
          </a:xfrm>
        </p:spPr>
        <p:txBody>
          <a:bodyPr/>
          <a:lstStyle>
            <a:lvl1pPr>
              <a:defRPr sz="2400">
                <a:latin typeface="+mj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latin typeface="+mj-lt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800">
                <a:latin typeface="+mj-lt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800">
                <a:latin typeface="+mj-lt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800">
                <a:latin typeface="+mj-lt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35791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9782" y="160335"/>
            <a:ext cx="11564260" cy="8794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9782" y="1112808"/>
            <a:ext cx="11564260" cy="5013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949258" y="6389700"/>
            <a:ext cx="30884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z="1600" b="1" smtClean="0">
                <a:latin typeface="Source Sans Pro" panose="020B0503030403020204" pitchFamily="34" charset="0"/>
                <a:ea typeface="Source Sans Pro" panose="020B0503030403020204" pitchFamily="34" charset="0"/>
                <a:cs typeface="Tahoma" panose="020B0604030504040204" pitchFamily="34" charset="0"/>
              </a:rPr>
              <a:pPr/>
              <a:t>‹#›</a:t>
            </a:fld>
            <a:endParaRPr lang="en-US" sz="1600" b="1" dirty="0">
              <a:latin typeface="Source Sans Pro" panose="020B0503030403020204" pitchFamily="34" charset="0"/>
              <a:ea typeface="Source Sans Pro" panose="020B050303040302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173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rgbClr val="002060"/>
          </a:solidFill>
          <a:latin typeface="+mj-lt"/>
          <a:ea typeface="Calibri" panose="020F0502020204030204" pitchFamily="34" charset="0"/>
          <a:cs typeface="Calibri" panose="020F050202020403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400" kern="1200">
          <a:solidFill>
            <a:schemeClr val="tx1"/>
          </a:solidFill>
          <a:latin typeface="+mj-lt"/>
          <a:ea typeface="Calibri" panose="020F0502020204030204" pitchFamily="34" charset="0"/>
          <a:cs typeface="Calibri" panose="020F050202020403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–"/>
        <a:defRPr sz="2000" kern="1200">
          <a:solidFill>
            <a:schemeClr val="tx1"/>
          </a:solidFill>
          <a:latin typeface="+mj-lt"/>
          <a:ea typeface="Calibri" panose="020F0502020204030204" pitchFamily="34" charset="0"/>
          <a:cs typeface="Calibri" panose="020F050202020403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000" kern="1200">
          <a:solidFill>
            <a:schemeClr val="tx1"/>
          </a:solidFill>
          <a:latin typeface="+mj-lt"/>
          <a:ea typeface="Calibri" panose="020F0502020204030204" pitchFamily="34" charset="0"/>
          <a:cs typeface="Calibri" panose="020F050202020403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4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10.png"/><Relationship Id="rId10" Type="http://schemas.openxmlformats.org/officeDocument/2006/relationships/image" Target="../media/image29.jpeg"/><Relationship Id="rId4" Type="http://schemas.openxmlformats.org/officeDocument/2006/relationships/image" Target="../media/image200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1B5D97-C13B-D651-CEA0-372D37701F7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578736" y="6271124"/>
            <a:ext cx="507220" cy="448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A470F2E-2D00-335A-6E8A-E98C90D36FFB}"/>
              </a:ext>
            </a:extLst>
          </p:cNvPr>
          <p:cNvSpPr txBox="1">
            <a:spLocks/>
          </p:cNvSpPr>
          <p:nvPr/>
        </p:nvSpPr>
        <p:spPr>
          <a:xfrm>
            <a:off x="147135" y="4648203"/>
            <a:ext cx="10281379" cy="1315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sz="3600" dirty="0">
                <a:solidFill>
                  <a:srgbClr val="0C2340"/>
                </a:solidFill>
                <a:cs typeface="Helvetica" panose="020B0604020202020204" pitchFamily="34" charset="0"/>
              </a:rPr>
              <a:t>Punt in het </a:t>
            </a:r>
            <a:r>
              <a:rPr lang="en-GB" sz="3600" dirty="0" err="1">
                <a:solidFill>
                  <a:srgbClr val="0C2340"/>
                </a:solidFill>
                <a:cs typeface="Helvetica" panose="020B0604020202020204" pitchFamily="34" charset="0"/>
              </a:rPr>
              <a:t>zand</a:t>
            </a:r>
            <a:r>
              <a:rPr lang="en-GB" sz="3600" dirty="0">
                <a:solidFill>
                  <a:srgbClr val="0C2340"/>
                </a:solidFill>
                <a:cs typeface="Helvetica" panose="020B0604020202020204" pitchFamily="34" charset="0"/>
              </a:rPr>
              <a:t>, kop </a:t>
            </a:r>
            <a:r>
              <a:rPr lang="en-GB" sz="3600" dirty="0" err="1">
                <a:solidFill>
                  <a:srgbClr val="0C2340"/>
                </a:solidFill>
                <a:cs typeface="Helvetica" panose="020B0604020202020204" pitchFamily="34" charset="0"/>
              </a:rPr>
              <a:t>uit</a:t>
            </a:r>
            <a:r>
              <a:rPr lang="en-GB" sz="3600" dirty="0">
                <a:solidFill>
                  <a:srgbClr val="0C2340"/>
                </a:solidFill>
                <a:cs typeface="Helvetica" panose="020B0604020202020204" pitchFamily="34" charset="0"/>
              </a:rPr>
              <a:t> het </a:t>
            </a:r>
            <a:r>
              <a:rPr lang="en-GB" sz="3600" dirty="0" err="1">
                <a:solidFill>
                  <a:srgbClr val="0C2340"/>
                </a:solidFill>
                <a:cs typeface="Helvetica" panose="020B0604020202020204" pitchFamily="34" charset="0"/>
              </a:rPr>
              <a:t>zand</a:t>
            </a:r>
            <a:endParaRPr lang="en-GB" sz="3600" dirty="0">
              <a:solidFill>
                <a:srgbClr val="0C2340"/>
              </a:solidFill>
              <a:cs typeface="Helvetica" panose="020B0604020202020204" pitchFamily="34" charset="0"/>
            </a:endParaRPr>
          </a:p>
          <a:p>
            <a:r>
              <a:rPr lang="en-GB" sz="3600" dirty="0" err="1">
                <a:solidFill>
                  <a:srgbClr val="10A5D6"/>
                </a:solidFill>
                <a:cs typeface="Helvetica" panose="020B0604020202020204" pitchFamily="34" charset="0"/>
              </a:rPr>
              <a:t>Axiale</a:t>
            </a:r>
            <a:r>
              <a:rPr lang="en-GB" sz="3600" dirty="0">
                <a:solidFill>
                  <a:srgbClr val="10A5D6"/>
                </a:solidFill>
                <a:cs typeface="Helvetica" panose="020B0604020202020204" pitchFamily="34" charset="0"/>
              </a:rPr>
              <a:t> </a:t>
            </a:r>
            <a:r>
              <a:rPr lang="en-GB" sz="3600" dirty="0" err="1">
                <a:solidFill>
                  <a:srgbClr val="10A5D6"/>
                </a:solidFill>
                <a:cs typeface="Helvetica" panose="020B0604020202020204" pitchFamily="34" charset="0"/>
              </a:rPr>
              <a:t>draagvermogen</a:t>
            </a:r>
            <a:r>
              <a:rPr lang="en-GB" sz="3600" dirty="0">
                <a:solidFill>
                  <a:srgbClr val="10A5D6"/>
                </a:solidFill>
                <a:cs typeface="Helvetica" panose="020B0604020202020204" pitchFamily="34" charset="0"/>
              </a:rPr>
              <a:t> van </a:t>
            </a:r>
            <a:r>
              <a:rPr lang="en-GB" sz="3600" dirty="0" err="1">
                <a:solidFill>
                  <a:srgbClr val="10A5D6"/>
                </a:solidFill>
                <a:cs typeface="Helvetica" panose="020B0604020202020204" pitchFamily="34" charset="0"/>
              </a:rPr>
              <a:t>schroefverdringende</a:t>
            </a:r>
            <a:r>
              <a:rPr lang="en-GB" sz="3600" dirty="0">
                <a:solidFill>
                  <a:srgbClr val="10A5D6"/>
                </a:solidFill>
                <a:cs typeface="Helvetica" panose="020B0604020202020204" pitchFamily="34" charset="0"/>
              </a:rPr>
              <a:t> </a:t>
            </a:r>
            <a:r>
              <a:rPr lang="en-GB" sz="3600" dirty="0" err="1">
                <a:solidFill>
                  <a:srgbClr val="10A5D6"/>
                </a:solidFill>
                <a:cs typeface="Helvetica" panose="020B0604020202020204" pitchFamily="34" charset="0"/>
              </a:rPr>
              <a:t>palen</a:t>
            </a:r>
            <a:endParaRPr lang="nl-NL" sz="3600" dirty="0">
              <a:solidFill>
                <a:srgbClr val="10A5D6"/>
              </a:solidFill>
              <a:cs typeface="Helvetica" panose="020B0604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B7B8751-683B-BD95-3AF5-4E6B552208E9}"/>
              </a:ext>
            </a:extLst>
          </p:cNvPr>
          <p:cNvSpPr txBox="1">
            <a:spLocks/>
          </p:cNvSpPr>
          <p:nvPr/>
        </p:nvSpPr>
        <p:spPr>
          <a:xfrm>
            <a:off x="147135" y="5945937"/>
            <a:ext cx="11546306" cy="47674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  <a:cs typeface="Tahoma" panose="020B060403050404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  <a:cs typeface="Tahoma" panose="020B060403050404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  <a:cs typeface="Tahoma" panose="020B060403050404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latin typeface="+mj-lt"/>
                <a:cs typeface="Helvetica" panose="020B0604020202020204" pitchFamily="34" charset="0"/>
              </a:rPr>
              <a:t>Kevin Duffy</a:t>
            </a:r>
            <a:endParaRPr lang="nl-NL" dirty="0">
              <a:latin typeface="+mj-lt"/>
              <a:cs typeface="Helvetica" panose="020B0604020202020204" pitchFamily="34" charset="0"/>
            </a:endParaRP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2E2A06D-A2CE-2A41-574D-1CA3E0FCC916}"/>
              </a:ext>
            </a:extLst>
          </p:cNvPr>
          <p:cNvSpPr txBox="1">
            <a:spLocks/>
          </p:cNvSpPr>
          <p:nvPr/>
        </p:nvSpPr>
        <p:spPr>
          <a:xfrm>
            <a:off x="147135" y="6370202"/>
            <a:ext cx="11547475" cy="381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>
                <a:latin typeface="+mj-lt"/>
                <a:cs typeface="Helvetica" panose="020B0604020202020204" pitchFamily="34" charset="0"/>
              </a:rPr>
              <a:t>Post-doctoral Researcher | Faculty of Civil Engineering &amp; Geosciences | TU Delft</a:t>
            </a:r>
            <a:endParaRPr lang="nl-NL" sz="1800" dirty="0">
              <a:latin typeface="+mj-lt"/>
              <a:cs typeface="Helvetica" panose="020B0604020202020204" pitchFamily="34" charset="0"/>
            </a:endParaRPr>
          </a:p>
        </p:txBody>
      </p:sp>
      <p:sp>
        <p:nvSpPr>
          <p:cNvPr id="10" name="Ovaal 6">
            <a:extLst>
              <a:ext uri="{FF2B5EF4-FFF2-40B4-BE49-F238E27FC236}">
                <a16:creationId xmlns:a16="http://schemas.microsoft.com/office/drawing/2014/main" id="{53117DF5-D7EA-2E67-788C-5EA9AA3D7F2D}"/>
              </a:ext>
            </a:extLst>
          </p:cNvPr>
          <p:cNvSpPr/>
          <p:nvPr/>
        </p:nvSpPr>
        <p:spPr>
          <a:xfrm>
            <a:off x="10684299" y="4939145"/>
            <a:ext cx="1009142" cy="987722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Picture 10" descr="A black and blue logo&#10;&#10;Description automatically generated">
            <a:extLst>
              <a:ext uri="{FF2B5EF4-FFF2-40B4-BE49-F238E27FC236}">
                <a16:creationId xmlns:a16="http://schemas.microsoft.com/office/drawing/2014/main" id="{41DB5338-F731-4510-B62A-EE0E20C804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7019" y="5853487"/>
            <a:ext cx="2084981" cy="12839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B298FC-AC18-D68F-E7B9-DBC695733E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0871"/>
            <a:ext cx="4290992" cy="4548610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CF88AB-80A2-1B14-9BE1-6BF8F7C19A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8632" y="0"/>
            <a:ext cx="3417126" cy="4537397"/>
          </a:xfrm>
          <a:prstGeom prst="rect">
            <a:avLst/>
          </a:prstGeom>
          <a:ln>
            <a:noFill/>
          </a:ln>
        </p:spPr>
      </p:pic>
      <p:pic>
        <p:nvPicPr>
          <p:cNvPr id="9" name="Picture Placeholder 14" descr="A picture containing sky, outdoor, ground, dirt&#10;&#10;Description automatically generated">
            <a:extLst>
              <a:ext uri="{FF2B5EF4-FFF2-40B4-BE49-F238E27FC236}">
                <a16:creationId xmlns:a16="http://schemas.microsoft.com/office/drawing/2014/main" id="{6760DD99-D55F-53B6-5817-E5A2C12594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8719" y="-28575"/>
            <a:ext cx="3963281" cy="456524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8903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79961CD1-1008-5692-5091-BF251AC1B7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3458" y="1523729"/>
            <a:ext cx="3342832" cy="36888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501AB9F-48BA-AEC5-8A38-47C449259B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6290" y="1523729"/>
            <a:ext cx="3039786" cy="3688832"/>
          </a:xfrm>
          <a:prstGeom prst="rect">
            <a:avLst/>
          </a:prstGeom>
        </p:spPr>
      </p:pic>
      <p:pic>
        <p:nvPicPr>
          <p:cNvPr id="36" name="Picture 35" descr="A blue line on a black background&#10;&#10;Description automatically generated">
            <a:extLst>
              <a:ext uri="{FF2B5EF4-FFF2-40B4-BE49-F238E27FC236}">
                <a16:creationId xmlns:a16="http://schemas.microsoft.com/office/drawing/2014/main" id="{B69C1B31-3876-7534-C000-B9929B5B3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63945"/>
            <a:ext cx="5226994" cy="4956010"/>
          </a:xfrm>
          <a:prstGeom prst="rect">
            <a:avLst/>
          </a:prstGeom>
        </p:spPr>
      </p:pic>
      <p:pic>
        <p:nvPicPr>
          <p:cNvPr id="38" name="Picture 37" descr="A blue line on a black background&#10;&#10;Description automatically generated">
            <a:extLst>
              <a:ext uri="{FF2B5EF4-FFF2-40B4-BE49-F238E27FC236}">
                <a16:creationId xmlns:a16="http://schemas.microsoft.com/office/drawing/2014/main" id="{3D87AB36-35A2-3FE6-1FB3-FF3A6BB2C9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63945"/>
            <a:ext cx="5226994" cy="495601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1EDEC67-9308-45D4-CC1C-B2DF50EEBFB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0" y="1063945"/>
            <a:ext cx="5226994" cy="4956009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5FB5CA5A-6739-E67F-9836-23649B95F821}"/>
              </a:ext>
            </a:extLst>
          </p:cNvPr>
          <p:cNvSpPr/>
          <p:nvPr/>
        </p:nvSpPr>
        <p:spPr>
          <a:xfrm>
            <a:off x="8292353" y="2268071"/>
            <a:ext cx="448235" cy="3316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CA492B9-27FD-663B-4C55-25E92EC93512}"/>
              </a:ext>
            </a:extLst>
          </p:cNvPr>
          <p:cNvSpPr/>
          <p:nvPr/>
        </p:nvSpPr>
        <p:spPr>
          <a:xfrm>
            <a:off x="11263648" y="2254624"/>
            <a:ext cx="448235" cy="3316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717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F77185-B642-B59E-15E8-C408F2D12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552" y="508586"/>
            <a:ext cx="6308493" cy="584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261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9EF636-9508-EF22-DB35-6BE61C5F4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080" y="290424"/>
            <a:ext cx="6504379" cy="627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909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F61C6-32CB-E574-EE47-745D301EA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TU Delft Screw Displacement Pile Database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74122A-AB4A-3216-FD83-5BAB1BEC9B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1311" y="993775"/>
            <a:ext cx="10867173" cy="5378450"/>
          </a:xfrm>
        </p:spPr>
        <p:txBody>
          <a:bodyPr>
            <a:normAutofit/>
          </a:bodyPr>
          <a:lstStyle/>
          <a:p>
            <a:r>
              <a:rPr lang="en-GB" dirty="0"/>
              <a:t>Screw displacement axial pile tests performed worldwide</a:t>
            </a:r>
          </a:p>
          <a:p>
            <a:pPr lvl="1"/>
            <a:r>
              <a:rPr lang="en-GB" dirty="0"/>
              <a:t>Primarily USA, NL, Belgium</a:t>
            </a:r>
          </a:p>
          <a:p>
            <a:r>
              <a:rPr lang="en-GB" dirty="0"/>
              <a:t>179 tests in total; 43% instrumented</a:t>
            </a:r>
          </a:p>
          <a:p>
            <a:pPr lvl="1"/>
            <a:r>
              <a:rPr lang="en-GB" dirty="0"/>
              <a:t>All screw displacement pile types e.g. Atlas, DPA, Olivier, Omega, SI</a:t>
            </a:r>
          </a:p>
          <a:p>
            <a:r>
              <a:rPr lang="en-GB" dirty="0"/>
              <a:t>23 used for assessing base resistance</a:t>
            </a:r>
          </a:p>
          <a:p>
            <a:pPr lvl="1"/>
            <a:endParaRPr lang="en-GB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CE80CF6-4D33-3022-1001-3F69F9A630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8309308"/>
              </p:ext>
            </p:extLst>
          </p:nvPr>
        </p:nvGraphicFramePr>
        <p:xfrm>
          <a:off x="2228851" y="3200400"/>
          <a:ext cx="7943850" cy="3561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7477BF23-4FEF-0F72-AEF2-77A7CBF2D7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84999" y="4194642"/>
            <a:ext cx="787156" cy="139497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26" name="Picture 2" descr="Insert content here">
            <a:extLst>
              <a:ext uri="{FF2B5EF4-FFF2-40B4-BE49-F238E27FC236}">
                <a16:creationId xmlns:a16="http://schemas.microsoft.com/office/drawing/2014/main" id="{C5874044-BB52-3320-1C08-586F52DAD9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23962" y="4971859"/>
            <a:ext cx="607540" cy="646336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FF8AF5-87EF-78EF-B7B2-DB07C68C8D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3750" y="4943284"/>
            <a:ext cx="607540" cy="646336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1028" name="Picture 4" descr="Insert content here">
            <a:extLst>
              <a:ext uri="{FF2B5EF4-FFF2-40B4-BE49-F238E27FC236}">
                <a16:creationId xmlns:a16="http://schemas.microsoft.com/office/drawing/2014/main" id="{C4327F1A-373A-A13C-58A7-4B7A645BA4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13218" y="4344636"/>
            <a:ext cx="607540" cy="1235396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018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video game&#10;&#10;Description automatically generated">
            <a:extLst>
              <a:ext uri="{FF2B5EF4-FFF2-40B4-BE49-F238E27FC236}">
                <a16:creationId xmlns:a16="http://schemas.microsoft.com/office/drawing/2014/main" id="{E5C4EC4F-F00F-C3E7-6954-B2D0CEBC9B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46593"/>
            <a:ext cx="3631223" cy="4482127"/>
          </a:xfrm>
          <a:prstGeom prst="rect">
            <a:avLst/>
          </a:prstGeom>
        </p:spPr>
      </p:pic>
      <p:pic>
        <p:nvPicPr>
          <p:cNvPr id="10" name="Picture 9" descr="A screenshot of a video game&#10;&#10;Description automatically generated">
            <a:extLst>
              <a:ext uri="{FF2B5EF4-FFF2-40B4-BE49-F238E27FC236}">
                <a16:creationId xmlns:a16="http://schemas.microsoft.com/office/drawing/2014/main" id="{4EBEAAC9-D433-9B3D-2A1B-63EB2CE181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1223" y="1246593"/>
            <a:ext cx="2831124" cy="4482127"/>
          </a:xfrm>
          <a:prstGeom prst="rect">
            <a:avLst/>
          </a:prstGeom>
        </p:spPr>
      </p:pic>
      <p:pic>
        <p:nvPicPr>
          <p:cNvPr id="11" name="Picture 10" descr="A screenshot of a video game&#10;&#10;Description automatically generated">
            <a:extLst>
              <a:ext uri="{FF2B5EF4-FFF2-40B4-BE49-F238E27FC236}">
                <a16:creationId xmlns:a16="http://schemas.microsoft.com/office/drawing/2014/main" id="{6E3EFA45-2FF2-0F31-86F6-DBD48BDF11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2346" y="1246592"/>
            <a:ext cx="5729653" cy="448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0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graph of a number of points&#10;&#10;Description automatically generated with medium confidence">
            <a:extLst>
              <a:ext uri="{FF2B5EF4-FFF2-40B4-BE49-F238E27FC236}">
                <a16:creationId xmlns:a16="http://schemas.microsoft.com/office/drawing/2014/main" id="{1BAFFD30-69FA-BA6E-56F4-D545E8790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894" y="270785"/>
            <a:ext cx="6782479" cy="6502667"/>
          </a:xfrm>
          <a:prstGeom prst="rect">
            <a:avLst/>
          </a:prstGeom>
        </p:spPr>
      </p:pic>
      <p:pic>
        <p:nvPicPr>
          <p:cNvPr id="25" name="Picture 24" descr="A screen shot of a computer game&#10;&#10;Description automatically generated">
            <a:extLst>
              <a:ext uri="{FF2B5EF4-FFF2-40B4-BE49-F238E27FC236}">
                <a16:creationId xmlns:a16="http://schemas.microsoft.com/office/drawing/2014/main" id="{B4C9E92A-5250-ABD0-2B40-D886E00B59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2247" y="3249386"/>
            <a:ext cx="331596" cy="321547"/>
          </a:xfrm>
          <a:prstGeom prst="rect">
            <a:avLst/>
          </a:prstGeom>
        </p:spPr>
      </p:pic>
      <p:pic>
        <p:nvPicPr>
          <p:cNvPr id="33" name="Picture 32" descr="A line with blue dots and numbers&#10;&#10;Description automatically generated">
            <a:extLst>
              <a:ext uri="{FF2B5EF4-FFF2-40B4-BE49-F238E27FC236}">
                <a16:creationId xmlns:a16="http://schemas.microsoft.com/office/drawing/2014/main" id="{95597454-68D2-15A9-35E0-6F59FDF968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0894" y="270785"/>
            <a:ext cx="6782479" cy="6502667"/>
          </a:xfrm>
          <a:prstGeom prst="rect">
            <a:avLst/>
          </a:prstGeom>
        </p:spPr>
      </p:pic>
      <p:pic>
        <p:nvPicPr>
          <p:cNvPr id="35" name="Picture 34" descr="A line with dots and arrows&#10;&#10;Description automatically generated with medium confidence">
            <a:extLst>
              <a:ext uri="{FF2B5EF4-FFF2-40B4-BE49-F238E27FC236}">
                <a16:creationId xmlns:a16="http://schemas.microsoft.com/office/drawing/2014/main" id="{97EFDBE7-7F78-6B68-2933-F430529B95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0894" y="270785"/>
            <a:ext cx="6782479" cy="6502667"/>
          </a:xfrm>
          <a:prstGeom prst="rect">
            <a:avLst/>
          </a:prstGeom>
        </p:spPr>
      </p:pic>
      <p:pic>
        <p:nvPicPr>
          <p:cNvPr id="39" name="Picture 38" descr="A screen shot of a computer game&#10;&#10;Description automatically generated">
            <a:extLst>
              <a:ext uri="{FF2B5EF4-FFF2-40B4-BE49-F238E27FC236}">
                <a16:creationId xmlns:a16="http://schemas.microsoft.com/office/drawing/2014/main" id="{EE840A41-9EF2-33CC-4A81-83B4AB5B95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2247" y="3954027"/>
            <a:ext cx="331596" cy="321547"/>
          </a:xfrm>
          <a:prstGeom prst="rect">
            <a:avLst/>
          </a:prstGeom>
        </p:spPr>
      </p:pic>
      <p:pic>
        <p:nvPicPr>
          <p:cNvPr id="40" name="Picture 39" descr="A screen shot of a computer game&#10;&#10;Description automatically generated">
            <a:extLst>
              <a:ext uri="{FF2B5EF4-FFF2-40B4-BE49-F238E27FC236}">
                <a16:creationId xmlns:a16="http://schemas.microsoft.com/office/drawing/2014/main" id="{A7EEFD08-5A00-F1B6-7A8B-54F609EE50B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5212" y="2544746"/>
            <a:ext cx="331596" cy="32154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5562ADBC-CA11-DE8A-5BB4-8F1E39ECE631}"/>
              </a:ext>
            </a:extLst>
          </p:cNvPr>
          <p:cNvSpPr txBox="1"/>
          <p:nvPr/>
        </p:nvSpPr>
        <p:spPr>
          <a:xfrm>
            <a:off x="9206808" y="2391508"/>
            <a:ext cx="3835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Screw displacement</a:t>
            </a:r>
          </a:p>
          <a:p>
            <a:r>
              <a:rPr lang="en-GB" sz="1400" i="1" dirty="0">
                <a:latin typeface="+mj-lt"/>
              </a:rPr>
              <a:t>TU Delft database</a:t>
            </a:r>
            <a:endParaRPr lang="nl-NL" sz="1400" i="1" dirty="0">
              <a:latin typeface="+mj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6E3D046-7CD6-BE23-AD86-823411381DD7}"/>
              </a:ext>
            </a:extLst>
          </p:cNvPr>
          <p:cNvSpPr txBox="1"/>
          <p:nvPr/>
        </p:nvSpPr>
        <p:spPr>
          <a:xfrm>
            <a:off x="9233843" y="3818964"/>
            <a:ext cx="3835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Driven closed-ended</a:t>
            </a:r>
          </a:p>
          <a:p>
            <a:r>
              <a:rPr lang="en-GB" sz="1400" i="1" dirty="0" err="1">
                <a:latin typeface="+mj-lt"/>
              </a:rPr>
              <a:t>Bittar</a:t>
            </a:r>
            <a:r>
              <a:rPr lang="en-GB" sz="1400" i="1" dirty="0">
                <a:latin typeface="+mj-lt"/>
              </a:rPr>
              <a:t> et al., 2020</a:t>
            </a:r>
            <a:endParaRPr lang="nl-NL" sz="1400" i="1" dirty="0">
              <a:latin typeface="+mj-lt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4368E47-2681-59D8-39F3-2374B1EB8594}"/>
              </a:ext>
            </a:extLst>
          </p:cNvPr>
          <p:cNvSpPr txBox="1"/>
          <p:nvPr/>
        </p:nvSpPr>
        <p:spPr>
          <a:xfrm>
            <a:off x="9206808" y="3104939"/>
            <a:ext cx="3835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Bored &amp; CFA</a:t>
            </a:r>
          </a:p>
          <a:p>
            <a:r>
              <a:rPr lang="en-GB" sz="1400" i="1" dirty="0">
                <a:latin typeface="+mj-lt"/>
              </a:rPr>
              <a:t>Gavin et al., 2013</a:t>
            </a:r>
            <a:endParaRPr lang="nl-NL" sz="14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277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26CE714-F627-BC0E-BFF4-C3085C27F3F9}"/>
              </a:ext>
            </a:extLst>
          </p:cNvPr>
          <p:cNvSpPr/>
          <p:nvPr/>
        </p:nvSpPr>
        <p:spPr>
          <a:xfrm>
            <a:off x="11553825" y="6364614"/>
            <a:ext cx="638175" cy="3255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C8BB3C-B07B-F7AF-464E-230C22620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075F7F-0C9C-EEF5-6370-E55591B369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1313" y="993775"/>
            <a:ext cx="5754687" cy="4711700"/>
          </a:xfrm>
        </p:spPr>
        <p:txBody>
          <a:bodyPr>
            <a:normAutofit/>
          </a:bodyPr>
          <a:lstStyle/>
          <a:p>
            <a:r>
              <a:rPr lang="en-GB" dirty="0"/>
              <a:t>Base response of screw displacement piles tends to behave more like a bored pile than a driven precast pile (i.e. lower </a:t>
            </a:r>
            <a:r>
              <a:rPr lang="el-GR" i="1" dirty="0">
                <a:latin typeface="Calibri" panose="020F0502020204030204" pitchFamily="34" charset="0"/>
              </a:rPr>
              <a:t>α</a:t>
            </a:r>
            <a:r>
              <a:rPr lang="en-GB" i="1" baseline="-25000" dirty="0">
                <a:latin typeface="Calibri" panose="020F0502020204030204" pitchFamily="34" charset="0"/>
              </a:rPr>
              <a:t>p</a:t>
            </a:r>
            <a:r>
              <a:rPr lang="en-GB" dirty="0">
                <a:latin typeface="Calibri" panose="020F0502020204030204" pitchFamily="34" charset="0"/>
              </a:rPr>
              <a:t>)</a:t>
            </a:r>
            <a:endParaRPr lang="en-GB" dirty="0"/>
          </a:p>
          <a:p>
            <a:r>
              <a:rPr lang="en-GB" dirty="0"/>
              <a:t>Averaging method has a significant effect on how </a:t>
            </a:r>
            <a:r>
              <a:rPr lang="el-GR" i="1" dirty="0">
                <a:latin typeface="Calibri" panose="020F0502020204030204" pitchFamily="34" charset="0"/>
              </a:rPr>
              <a:t>α</a:t>
            </a:r>
            <a:r>
              <a:rPr lang="en-GB" i="1" baseline="-25000" dirty="0">
                <a:latin typeface="Calibri" panose="020F0502020204030204" pitchFamily="34" charset="0"/>
              </a:rPr>
              <a:t>p</a:t>
            </a:r>
            <a:r>
              <a:rPr lang="en-GB" dirty="0"/>
              <a:t> is interpreted</a:t>
            </a:r>
          </a:p>
          <a:p>
            <a:r>
              <a:rPr lang="en-GB" dirty="0"/>
              <a:t>Higher </a:t>
            </a:r>
            <a:r>
              <a:rPr lang="el-GR" i="1" dirty="0"/>
              <a:t>α</a:t>
            </a:r>
            <a:r>
              <a:rPr lang="en-GB" i="1" baseline="-25000" dirty="0"/>
              <a:t>s</a:t>
            </a:r>
            <a:r>
              <a:rPr lang="en-GB" dirty="0"/>
              <a:t> factors than initially expected could be mobilised, although structural capacity plays an important role </a:t>
            </a:r>
          </a:p>
          <a:p>
            <a:r>
              <a:rPr lang="en-GB" dirty="0"/>
              <a:t>Can we accurately quantify the beneficial effect of screw displacement pile installation on </a:t>
            </a:r>
            <a:r>
              <a:rPr lang="el-GR" i="1" dirty="0"/>
              <a:t>α</a:t>
            </a:r>
            <a:r>
              <a:rPr lang="en-GB" i="1" baseline="-25000" dirty="0"/>
              <a:t>s</a:t>
            </a:r>
            <a:r>
              <a:rPr lang="en-GB" dirty="0"/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B1DAE2-B9AF-22D0-BE0D-60BE31C35EDB}"/>
              </a:ext>
            </a:extLst>
          </p:cNvPr>
          <p:cNvSpPr txBox="1"/>
          <p:nvPr/>
        </p:nvSpPr>
        <p:spPr>
          <a:xfrm>
            <a:off x="341313" y="6322741"/>
            <a:ext cx="57546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Kevin Duffy  |  </a:t>
            </a:r>
            <a:r>
              <a:rPr lang="en-GB" sz="2400" dirty="0">
                <a:solidFill>
                  <a:srgbClr val="0088B8"/>
                </a:solidFill>
              </a:rPr>
              <a:t>k.duffy@tudelft.nl</a:t>
            </a:r>
            <a:endParaRPr lang="nl-NL" sz="2400" dirty="0">
              <a:solidFill>
                <a:srgbClr val="0088B8"/>
              </a:solidFill>
            </a:endParaRPr>
          </a:p>
          <a:p>
            <a:endParaRPr lang="en-GB" dirty="0"/>
          </a:p>
        </p:txBody>
      </p:sp>
      <p:sp>
        <p:nvSpPr>
          <p:cNvPr id="5" name="Ovaal 6">
            <a:extLst>
              <a:ext uri="{FF2B5EF4-FFF2-40B4-BE49-F238E27FC236}">
                <a16:creationId xmlns:a16="http://schemas.microsoft.com/office/drawing/2014/main" id="{A184FD6E-6487-2EC5-7248-95F7C86124E4}"/>
              </a:ext>
            </a:extLst>
          </p:cNvPr>
          <p:cNvSpPr/>
          <p:nvPr/>
        </p:nvSpPr>
        <p:spPr>
          <a:xfrm>
            <a:off x="11151673" y="5864225"/>
            <a:ext cx="843828" cy="825917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Picture 5" descr="A black and blue logo&#10;&#10;Description automatically generated">
            <a:extLst>
              <a:ext uri="{FF2B5EF4-FFF2-40B4-BE49-F238E27FC236}">
                <a16:creationId xmlns:a16="http://schemas.microsoft.com/office/drawing/2014/main" id="{B0782A75-5C0B-924D-7CA4-4808D4F87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0386" y="5803577"/>
            <a:ext cx="2042492" cy="12578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61644E-831A-E7D4-FFFD-87A724977F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2059" y="3431573"/>
            <a:ext cx="5231528" cy="222270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074290-14A9-7606-F657-2DE154968F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2296" y="253334"/>
            <a:ext cx="5231529" cy="2718942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2EAD7A5-90B6-3975-9224-C5C059E07BEF}"/>
              </a:ext>
            </a:extLst>
          </p:cNvPr>
          <p:cNvSpPr txBox="1"/>
          <p:nvPr/>
        </p:nvSpPr>
        <p:spPr>
          <a:xfrm>
            <a:off x="6322296" y="2939619"/>
            <a:ext cx="45636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Urban quay wall renewal in Amsterdam</a:t>
            </a:r>
            <a:endParaRPr lang="nl-NL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EBCA2B-ECDB-11E4-155E-3180B524A566}"/>
              </a:ext>
            </a:extLst>
          </p:cNvPr>
          <p:cNvSpPr txBox="1"/>
          <p:nvPr/>
        </p:nvSpPr>
        <p:spPr>
          <a:xfrm>
            <a:off x="6372451" y="5634670"/>
            <a:ext cx="45636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Static load tests on DPA and DPA-plus piles</a:t>
            </a: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1934928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78FB07FE-1241-88B6-7CA6-5ABA6DAB5CD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553825" y="6364614"/>
            <a:ext cx="638175" cy="3255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561718-FF64-C0D1-0F02-6390F1A04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How can we improve axial pile design in NEN 9997-1?</a:t>
            </a:r>
            <a:endParaRPr lang="nl-NL" dirty="0">
              <a:latin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1E4D88-9BEF-6A4F-A77E-9BA4927F32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1312" y="1146061"/>
            <a:ext cx="5269775" cy="4502264"/>
          </a:xfrm>
        </p:spPr>
        <p:txBody>
          <a:bodyPr>
            <a:normAutofit fontScale="92500" lnSpcReduction="20000"/>
          </a:bodyPr>
          <a:lstStyle/>
          <a:p>
            <a:r>
              <a:rPr lang="en-GB" dirty="0">
                <a:solidFill>
                  <a:srgbClr val="10A5D6"/>
                </a:solidFill>
              </a:rPr>
              <a:t>InPAD: </a:t>
            </a:r>
            <a:r>
              <a:rPr lang="en-GB" dirty="0">
                <a:latin typeface="+mj-lt"/>
              </a:rPr>
              <a:t>Improved Axial Capacity of Piles in Sand (2019-2023) </a:t>
            </a:r>
          </a:p>
          <a:p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3 PhDs:</a:t>
            </a:r>
          </a:p>
          <a:p>
            <a:pPr marL="457200" lvl="1" indent="0">
              <a:buNone/>
            </a:pPr>
            <a:r>
              <a:rPr lang="en-GB" sz="2100" dirty="0">
                <a:latin typeface="+mj-lt"/>
              </a:rPr>
              <a:t>	Dirk de Lange	</a:t>
            </a:r>
            <a:r>
              <a:rPr lang="en-GB" sz="2100" dirty="0">
                <a:latin typeface="Source Sans Pro" panose="020B0503030403020204" pitchFamily="34" charset="0"/>
              </a:rPr>
              <a:t>Deltares + TU Delft</a:t>
            </a:r>
          </a:p>
          <a:p>
            <a:pPr marL="457200" lvl="1" indent="0">
              <a:buNone/>
            </a:pPr>
            <a:r>
              <a:rPr lang="en-GB" sz="2100" dirty="0">
                <a:latin typeface="+mj-lt"/>
              </a:rPr>
              <a:t>	Fei Chai 		 	</a:t>
            </a:r>
            <a:r>
              <a:rPr lang="en-GB" sz="2100" dirty="0">
                <a:latin typeface="Source Sans Pro" panose="020B0503030403020204" pitchFamily="34" charset="0"/>
              </a:rPr>
              <a:t>UNSW (Australia)</a:t>
            </a:r>
          </a:p>
          <a:p>
            <a:pPr marL="457200" lvl="1" indent="0">
              <a:buNone/>
            </a:pPr>
            <a:r>
              <a:rPr lang="en-GB" sz="2100" dirty="0">
                <a:latin typeface="+mj-lt"/>
              </a:rPr>
              <a:t>	Kevin Duffy </a:t>
            </a:r>
            <a:r>
              <a:rPr lang="en-GB" sz="2100" dirty="0"/>
              <a:t> 	  	</a:t>
            </a:r>
            <a:r>
              <a:rPr lang="en-GB" sz="2100" dirty="0">
                <a:latin typeface="Source Sans Pro" panose="020B0503030403020204" pitchFamily="34" charset="0"/>
              </a:rPr>
              <a:t>TU Delft</a:t>
            </a:r>
          </a:p>
          <a:p>
            <a:pPr marL="0" indent="0">
              <a:buNone/>
            </a:pPr>
            <a:endParaRPr lang="en-GB" dirty="0">
              <a:latin typeface="+mj-lt"/>
            </a:endParaRPr>
          </a:p>
          <a:p>
            <a:r>
              <a:rPr lang="nl-NL" dirty="0">
                <a:latin typeface="+mj-lt"/>
              </a:rPr>
              <a:t>Stuurgroep: </a:t>
            </a:r>
          </a:p>
          <a:p>
            <a:pPr lvl="1"/>
            <a:r>
              <a:rPr lang="nl-NL" dirty="0">
                <a:latin typeface="+mj-lt"/>
              </a:rPr>
              <a:t>Ken Gavin</a:t>
            </a:r>
          </a:p>
          <a:p>
            <a:pPr lvl="1"/>
            <a:r>
              <a:rPr lang="nl-NL" dirty="0">
                <a:latin typeface="+mj-lt"/>
              </a:rPr>
              <a:t>Mandy Korff</a:t>
            </a:r>
          </a:p>
          <a:p>
            <a:pPr lvl="1"/>
            <a:r>
              <a:rPr lang="nl-NL" dirty="0">
                <a:latin typeface="+mj-lt"/>
              </a:rPr>
              <a:t>Adriaan van Seters</a:t>
            </a:r>
          </a:p>
          <a:p>
            <a:pPr lvl="1"/>
            <a:r>
              <a:rPr lang="nl-NL" dirty="0">
                <a:latin typeface="+mj-lt"/>
              </a:rPr>
              <a:t>Rodriaan Spruit</a:t>
            </a:r>
          </a:p>
          <a:p>
            <a:pPr lvl="1"/>
            <a:r>
              <a:rPr lang="nl-NL" dirty="0">
                <a:latin typeface="+mj-lt"/>
              </a:rPr>
              <a:t>Frits van Tol</a:t>
            </a:r>
          </a:p>
          <a:p>
            <a:endParaRPr lang="en-GB" dirty="0"/>
          </a:p>
          <a:p>
            <a:endParaRPr lang="nl-NL" dirty="0"/>
          </a:p>
        </p:txBody>
      </p:sp>
      <p:pic>
        <p:nvPicPr>
          <p:cNvPr id="12" name="Picture 11" descr="A picture containing outdoor, sky, tree, grass&#10;&#10;Description automatically generated">
            <a:extLst>
              <a:ext uri="{FF2B5EF4-FFF2-40B4-BE49-F238E27FC236}">
                <a16:creationId xmlns:a16="http://schemas.microsoft.com/office/drawing/2014/main" id="{E9A3FFFC-9B00-B111-8B26-E5D69519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6090" y="950029"/>
            <a:ext cx="2523893" cy="12752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C938D2-162D-57D1-6412-CF34DA941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6090" y="2385358"/>
            <a:ext cx="2523893" cy="1637452"/>
          </a:xfrm>
          <a:prstGeom prst="rect">
            <a:avLst/>
          </a:prstGeom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B4CCA6-D5B4-AFB2-F5A0-8B151526254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6090" y="4087867"/>
            <a:ext cx="2523893" cy="1715404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softEdge rad="127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A5028C-C234-9EE0-252E-D3159AB477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688" y="6178489"/>
            <a:ext cx="1690109" cy="563150"/>
          </a:xfrm>
          <a:prstGeom prst="rect">
            <a:avLst/>
          </a:prstGeom>
        </p:spPr>
      </p:pic>
      <p:pic>
        <p:nvPicPr>
          <p:cNvPr id="13" name="Picture 12" descr="A black and blue logo&#10;&#10;Description automatically generated">
            <a:extLst>
              <a:ext uri="{FF2B5EF4-FFF2-40B4-BE49-F238E27FC236}">
                <a16:creationId xmlns:a16="http://schemas.microsoft.com/office/drawing/2014/main" id="{782EF871-BCFB-2D54-26E3-EA49394CB8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68840" y="6178489"/>
            <a:ext cx="1156472" cy="563150"/>
          </a:xfrm>
          <a:prstGeom prst="rect">
            <a:avLst/>
          </a:prstGeom>
        </p:spPr>
      </p:pic>
      <p:pic>
        <p:nvPicPr>
          <p:cNvPr id="17" name="Picture 16" descr="A blue and black logo&#10;&#10;Description automatically generated">
            <a:extLst>
              <a:ext uri="{FF2B5EF4-FFF2-40B4-BE49-F238E27FC236}">
                <a16:creationId xmlns:a16="http://schemas.microsoft.com/office/drawing/2014/main" id="{E914DADD-5A25-E1FC-0C0B-54BBED07E1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8195" y="6368187"/>
            <a:ext cx="837973" cy="382977"/>
          </a:xfrm>
          <a:prstGeom prst="rect">
            <a:avLst/>
          </a:prstGeom>
        </p:spPr>
      </p:pic>
      <p:pic>
        <p:nvPicPr>
          <p:cNvPr id="23" name="Picture 22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FDCE9024-F6B1-CC92-030D-701C71B067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2449" y="6265569"/>
            <a:ext cx="1463074" cy="476070"/>
          </a:xfrm>
          <a:prstGeom prst="rect">
            <a:avLst/>
          </a:prstGeom>
        </p:spPr>
      </p:pic>
      <p:pic>
        <p:nvPicPr>
          <p:cNvPr id="27" name="Picture 26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BA03B3AF-C0F2-99A4-0560-B88E610C8A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3906" y="6296273"/>
            <a:ext cx="1194510" cy="388216"/>
          </a:xfrm>
          <a:prstGeom prst="rect">
            <a:avLst/>
          </a:prstGeom>
        </p:spPr>
      </p:pic>
      <p:pic>
        <p:nvPicPr>
          <p:cNvPr id="29" name="Picture 28" descr="A blue and black logo&#10;&#10;Description automatically generated">
            <a:extLst>
              <a:ext uri="{FF2B5EF4-FFF2-40B4-BE49-F238E27FC236}">
                <a16:creationId xmlns:a16="http://schemas.microsoft.com/office/drawing/2014/main" id="{AE3E77AD-7316-B066-CE25-E2041FB20D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39469" y="6229874"/>
            <a:ext cx="511765" cy="511765"/>
          </a:xfrm>
          <a:prstGeom prst="rect">
            <a:avLst/>
          </a:prstGeom>
        </p:spPr>
      </p:pic>
      <p:pic>
        <p:nvPicPr>
          <p:cNvPr id="31" name="Picture 30" descr="A green logo with text&#10;&#10;Description automatically generated">
            <a:extLst>
              <a:ext uri="{FF2B5EF4-FFF2-40B4-BE49-F238E27FC236}">
                <a16:creationId xmlns:a16="http://schemas.microsoft.com/office/drawing/2014/main" id="{15F66274-1213-D901-1E1C-ECD06B1FDF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11088" y="6194060"/>
            <a:ext cx="908689" cy="547579"/>
          </a:xfrm>
          <a:prstGeom prst="rect">
            <a:avLst/>
          </a:prstGeom>
        </p:spPr>
      </p:pic>
      <p:pic>
        <p:nvPicPr>
          <p:cNvPr id="33" name="Picture 32" descr="A piece of wood with holes in it&#10;&#10;Description automatically generated">
            <a:extLst>
              <a:ext uri="{FF2B5EF4-FFF2-40B4-BE49-F238E27FC236}">
                <a16:creationId xmlns:a16="http://schemas.microsoft.com/office/drawing/2014/main" id="{13AB06AD-426F-ABCE-87FA-770CF2E5AC4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3196" y="940793"/>
            <a:ext cx="2999527" cy="486247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65072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C517A7-E7DD-E20F-08A6-30C2A83AF8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6563"/>
          <a:stretch/>
        </p:blipFill>
        <p:spPr>
          <a:xfrm>
            <a:off x="261988" y="1850494"/>
            <a:ext cx="2341757" cy="3023660"/>
          </a:xfrm>
          <a:prstGeom prst="roundRect">
            <a:avLst>
              <a:gd name="adj" fmla="val 2431"/>
            </a:avLst>
          </a:prstGeom>
          <a:effectLst>
            <a:softEdge rad="3175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245B7E-8398-6FE6-7E2F-0DE3E1DDC9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367"/>
          <a:stretch/>
        </p:blipFill>
        <p:spPr>
          <a:xfrm>
            <a:off x="2717237" y="1850494"/>
            <a:ext cx="2567680" cy="3023660"/>
          </a:xfrm>
          <a:prstGeom prst="roundRect">
            <a:avLst>
              <a:gd name="adj" fmla="val 3172"/>
            </a:avLst>
          </a:prstGeom>
          <a:effectLst>
            <a:softEdge rad="31750"/>
          </a:effec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D54BDA2-1A00-B30D-5F8C-77C8E218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46" y="95631"/>
            <a:ext cx="11850754" cy="1314069"/>
          </a:xfrm>
        </p:spPr>
        <p:txBody>
          <a:bodyPr>
            <a:normAutofit/>
          </a:bodyPr>
          <a:lstStyle/>
          <a:p>
            <a:r>
              <a:rPr lang="en-GB" dirty="0"/>
              <a:t>Screw displacement piles</a:t>
            </a:r>
            <a:br>
              <a:rPr lang="en-GB" dirty="0"/>
            </a:br>
            <a:r>
              <a:rPr lang="en-GB" sz="2000" dirty="0" err="1"/>
              <a:t>Grondverdringende</a:t>
            </a:r>
            <a:r>
              <a:rPr lang="en-GB" sz="2000" dirty="0"/>
              <a:t> </a:t>
            </a:r>
            <a:r>
              <a:rPr lang="en-GB" sz="2000" dirty="0" err="1"/>
              <a:t>schroefpalen</a:t>
            </a:r>
            <a:endParaRPr lang="nl-NL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CA40AD9-3677-BF44-246F-12EFB82D67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03722" y="3801922"/>
            <a:ext cx="3831377" cy="252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87C7040-14D1-1C82-A6BA-3112008D3B89}"/>
              </a:ext>
            </a:extLst>
          </p:cNvPr>
          <p:cNvSpPr txBox="1"/>
          <p:nvPr/>
        </p:nvSpPr>
        <p:spPr>
          <a:xfrm>
            <a:off x="7946705" y="2883602"/>
            <a:ext cx="1492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with smooth shaft</a:t>
            </a:r>
            <a:endParaRPr lang="nl-NL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D93C30-70A2-0AFF-CACF-A34D8E340350}"/>
              </a:ext>
            </a:extLst>
          </p:cNvPr>
          <p:cNvSpPr txBox="1"/>
          <p:nvPr/>
        </p:nvSpPr>
        <p:spPr>
          <a:xfrm>
            <a:off x="9873074" y="2895907"/>
            <a:ext cx="1492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with helical shaft</a:t>
            </a:r>
            <a:endParaRPr lang="nl-NL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A179AC-21BE-4ABA-9721-F7CB6D902A8D}"/>
              </a:ext>
            </a:extLst>
          </p:cNvPr>
          <p:cNvSpPr txBox="1"/>
          <p:nvPr/>
        </p:nvSpPr>
        <p:spPr>
          <a:xfrm>
            <a:off x="5890169" y="2847513"/>
            <a:ext cx="1834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with displacement body</a:t>
            </a:r>
            <a:endParaRPr lang="nl-NL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859702-748B-8AD1-8B19-928BCCE690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6824" y="560106"/>
            <a:ext cx="1433797" cy="22874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F336D8-9B28-4AE8-5556-5C831AB38D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1878" y="660042"/>
            <a:ext cx="936666" cy="21687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DAD2ACE-03B2-EE64-D01D-27122F75A2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46100" y="540211"/>
            <a:ext cx="835995" cy="2367126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FC162F14-4C16-175D-8E2E-0004A6375924}"/>
              </a:ext>
            </a:extLst>
          </p:cNvPr>
          <p:cNvGrpSpPr/>
          <p:nvPr/>
        </p:nvGrpSpPr>
        <p:grpSpPr>
          <a:xfrm>
            <a:off x="10773291" y="539911"/>
            <a:ext cx="708083" cy="2367125"/>
            <a:chOff x="10719951" y="425611"/>
            <a:chExt cx="708083" cy="236712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0C14B38-0C44-25B9-9622-9376FC97C0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19951" y="425611"/>
              <a:ext cx="708083" cy="236712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778D90C-7454-5FF4-34EE-88CB727688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11214675" y="425911"/>
              <a:ext cx="182880" cy="313229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A9A7E0E4-31AA-27E8-D0CF-35BAC29F3C46}"/>
              </a:ext>
            </a:extLst>
          </p:cNvPr>
          <p:cNvSpPr txBox="1"/>
          <p:nvPr/>
        </p:nvSpPr>
        <p:spPr>
          <a:xfrm>
            <a:off x="10822761" y="9525"/>
            <a:ext cx="25755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Source Sans Pro" panose="020B0503030403020204" pitchFamily="34" charset="0"/>
              </a:rPr>
              <a:t>(Basu &amp; </a:t>
            </a:r>
            <a:r>
              <a:rPr lang="en-GB" sz="1100" dirty="0" err="1">
                <a:latin typeface="Source Sans Pro" panose="020B0503030403020204" pitchFamily="34" charset="0"/>
              </a:rPr>
              <a:t>Prezzi</a:t>
            </a:r>
            <a:r>
              <a:rPr lang="en-GB" sz="1100" dirty="0">
                <a:latin typeface="Source Sans Pro" panose="020B0503030403020204" pitchFamily="34" charset="0"/>
              </a:rPr>
              <a:t>, 2009)</a:t>
            </a:r>
            <a:endParaRPr lang="nl-NL" sz="1100" dirty="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63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752C8-605E-AA41-1AA2-106E3235B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Research into screw displacement piles	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8E6A1D-5936-2D79-D76C-B8736DD73F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1313" y="884636"/>
            <a:ext cx="6973887" cy="2623185"/>
          </a:xfrm>
        </p:spPr>
        <p:txBody>
          <a:bodyPr>
            <a:normAutofit lnSpcReduction="10000"/>
          </a:bodyPr>
          <a:lstStyle/>
          <a:p>
            <a:r>
              <a:rPr lang="en-GB" dirty="0"/>
              <a:t>BAP Screw Pile Symposiums</a:t>
            </a:r>
          </a:p>
          <a:p>
            <a:r>
              <a:rPr lang="en-GB" dirty="0"/>
              <a:t>Also research from… </a:t>
            </a:r>
          </a:p>
          <a:p>
            <a:pPr lvl="1"/>
            <a:r>
              <a:rPr lang="en-GB" dirty="0"/>
              <a:t>USA (Basu &amp; </a:t>
            </a:r>
            <a:r>
              <a:rPr lang="en-GB" dirty="0" err="1"/>
              <a:t>Prezzi</a:t>
            </a:r>
            <a:r>
              <a:rPr lang="en-GB" dirty="0"/>
              <a:t>, 2010, Figueroa 2022) </a:t>
            </a:r>
          </a:p>
          <a:p>
            <a:pPr lvl="1"/>
            <a:r>
              <a:rPr lang="en-GB" dirty="0"/>
              <a:t>Europe (Krasinski, 2021)</a:t>
            </a:r>
          </a:p>
          <a:p>
            <a:pPr lvl="1"/>
            <a:r>
              <a:rPr lang="en-GB" dirty="0"/>
              <a:t>Australia (Slatter, 2000; Larisch, 2014) </a:t>
            </a:r>
          </a:p>
          <a:p>
            <a:r>
              <a:rPr lang="en-GB" dirty="0"/>
              <a:t>NEN 9997-1 2017: 30% reduction in </a:t>
            </a:r>
            <a:r>
              <a:rPr lang="el-GR" i="1" dirty="0">
                <a:latin typeface="Calibri" panose="020F0502020204030204" pitchFamily="34" charset="0"/>
              </a:rPr>
              <a:t>α</a:t>
            </a:r>
            <a:r>
              <a:rPr lang="en-GB" i="1" baseline="-25000" dirty="0">
                <a:latin typeface="Calibri" panose="020F0502020204030204" pitchFamily="34" charset="0"/>
              </a:rPr>
              <a:t>p</a:t>
            </a:r>
            <a:r>
              <a:rPr lang="en-GB" dirty="0">
                <a:latin typeface="Calibri" panose="020F0502020204030204" pitchFamily="34" charset="0"/>
              </a:rPr>
              <a:t> across all pile types</a:t>
            </a:r>
            <a:endParaRPr lang="en-GB" dirty="0"/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D0679D-FB30-07B3-27D5-71A15E8C5E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0979" y="3734684"/>
            <a:ext cx="5303055" cy="25738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A512A8-93B0-9AED-57AB-669E51605536}"/>
              </a:ext>
            </a:extLst>
          </p:cNvPr>
          <p:cNvSpPr txBox="1"/>
          <p:nvPr/>
        </p:nvSpPr>
        <p:spPr>
          <a:xfrm>
            <a:off x="6495826" y="6280091"/>
            <a:ext cx="45636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NVAF tests at Lemmer (Aguilar et al., 2021)</a:t>
            </a:r>
            <a:endParaRPr lang="nl-NL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B7B40F7-9276-03AD-9EFB-AAEAC7E1CC38}"/>
                  </a:ext>
                </a:extLst>
              </p:cNvPr>
              <p:cNvSpPr txBox="1"/>
              <p:nvPr/>
            </p:nvSpPr>
            <p:spPr>
              <a:xfrm>
                <a:off x="1482256" y="4203649"/>
                <a:ext cx="4038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nl-NL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B7B40F7-9276-03AD-9EFB-AAEAC7E1CC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2256" y="4203649"/>
                <a:ext cx="4038600" cy="461665"/>
              </a:xfrm>
              <a:prstGeom prst="rect">
                <a:avLst/>
              </a:prstGeom>
              <a:blipFill>
                <a:blip r:embed="rId4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27DEAC9-B924-96C1-4403-622B8F6781EE}"/>
                  </a:ext>
                </a:extLst>
              </p:cNvPr>
              <p:cNvSpPr txBox="1"/>
              <p:nvPr/>
            </p:nvSpPr>
            <p:spPr>
              <a:xfrm>
                <a:off x="1482256" y="4892176"/>
                <a:ext cx="4038600" cy="491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𝑎𝑣𝑔</m:t>
                          </m:r>
                        </m:sub>
                      </m:sSub>
                    </m:oMath>
                  </m:oMathPara>
                </a14:m>
                <a:endParaRPr lang="nl-NL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27DEAC9-B924-96C1-4403-622B8F6781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2256" y="4892176"/>
                <a:ext cx="4038600" cy="491738"/>
              </a:xfrm>
              <a:prstGeom prst="rect">
                <a:avLst/>
              </a:prstGeom>
              <a:blipFill>
                <a:blip r:embed="rId5"/>
                <a:stretch>
                  <a:fillRect b="-875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9AA25F7D-2FAD-1A30-4E5A-8A9722A316BE}"/>
              </a:ext>
            </a:extLst>
          </p:cNvPr>
          <p:cNvCxnSpPr/>
          <p:nvPr/>
        </p:nvCxnSpPr>
        <p:spPr>
          <a:xfrm rot="5400000">
            <a:off x="3057525" y="5598713"/>
            <a:ext cx="533400" cy="215900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DDDF8E07-FAAD-949E-B929-C7C7F69AC44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536878" y="3871344"/>
            <a:ext cx="609614" cy="172244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9F56E10-2B18-6A50-10BD-B5727D33EA64}"/>
              </a:ext>
            </a:extLst>
          </p:cNvPr>
          <p:cNvSpPr txBox="1"/>
          <p:nvPr/>
        </p:nvSpPr>
        <p:spPr>
          <a:xfrm>
            <a:off x="3241081" y="3249618"/>
            <a:ext cx="1373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0.009</a:t>
            </a:r>
            <a:endParaRPr lang="nl-NL" sz="2400" dirty="0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6632BE-D8F4-4895-7DA8-ACDBCEE229C4}"/>
              </a:ext>
            </a:extLst>
          </p:cNvPr>
          <p:cNvSpPr txBox="1"/>
          <p:nvPr/>
        </p:nvSpPr>
        <p:spPr>
          <a:xfrm>
            <a:off x="2801338" y="6003092"/>
            <a:ext cx="829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0.63</a:t>
            </a:r>
            <a:endParaRPr lang="nl-NL" sz="2400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D06CDA-13CB-5865-FACC-150BBA8EF4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7275" y="517746"/>
            <a:ext cx="945136" cy="122343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538C8B-9DC8-47F7-7EC7-68F0B931FF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1209" y="399858"/>
            <a:ext cx="945136" cy="125341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Deep Foundations on Bored and Auger Piles - Bap II: Proceedings of the 2nd  international geotechnical seminar, Ghent, Belgium, 1-4 June 1993 : Van  Impe, W.F.: Amazon.in: Books">
            <a:extLst>
              <a:ext uri="{FF2B5EF4-FFF2-40B4-BE49-F238E27FC236}">
                <a16:creationId xmlns:a16="http://schemas.microsoft.com/office/drawing/2014/main" id="{FC842759-44B5-C371-1878-197CAD821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2152" y="1864836"/>
            <a:ext cx="953378" cy="123516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237C6F-A904-62D6-17E2-B84914625F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12647" y="1242401"/>
            <a:ext cx="953379" cy="122752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 descr="Deep Foundations on Bored and Auger Piles - BAP III : Haegeman, W., Impe,  W.F. van: Amazon.nl: Books">
            <a:extLst>
              <a:ext uri="{FF2B5EF4-FFF2-40B4-BE49-F238E27FC236}">
                <a16:creationId xmlns:a16="http://schemas.microsoft.com/office/drawing/2014/main" id="{01F00E01-08F6-3A10-FB22-489450D29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46361" y="2036899"/>
            <a:ext cx="953379" cy="123379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78197E-307A-CCF6-1472-2214A22953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08511" y="1001217"/>
            <a:ext cx="1379443" cy="178562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6054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a pencil&#10;&#10;Description automatically generated with medium confidence">
            <a:extLst>
              <a:ext uri="{FF2B5EF4-FFF2-40B4-BE49-F238E27FC236}">
                <a16:creationId xmlns:a16="http://schemas.microsoft.com/office/drawing/2014/main" id="{B27978CE-6021-43C1-BDFF-65825CA9DB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257" y="1123951"/>
            <a:ext cx="1965223" cy="5467349"/>
          </a:xfrm>
          <a:prstGeom prst="rect">
            <a:avLst/>
          </a:prstGeom>
        </p:spPr>
      </p:pic>
      <p:pic>
        <p:nvPicPr>
          <p:cNvPr id="8" name="Picture 7" descr="A diagram of a pencil&#10;&#10;Description automatically generated with medium confidence">
            <a:extLst>
              <a:ext uri="{FF2B5EF4-FFF2-40B4-BE49-F238E27FC236}">
                <a16:creationId xmlns:a16="http://schemas.microsoft.com/office/drawing/2014/main" id="{C703A14D-D592-753E-C156-7AA835BF08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663"/>
          <a:stretch/>
        </p:blipFill>
        <p:spPr>
          <a:xfrm>
            <a:off x="3490917" y="1323976"/>
            <a:ext cx="1965223" cy="5467349"/>
          </a:xfrm>
          <a:prstGeom prst="rect">
            <a:avLst/>
          </a:prstGeom>
        </p:spPr>
      </p:pic>
      <p:pic>
        <p:nvPicPr>
          <p:cNvPr id="9" name="Picture 8" descr="A diagram of a pencil&#10;&#10;Description automatically generated with medium confidence">
            <a:extLst>
              <a:ext uri="{FF2B5EF4-FFF2-40B4-BE49-F238E27FC236}">
                <a16:creationId xmlns:a16="http://schemas.microsoft.com/office/drawing/2014/main" id="{B02E46BB-094F-ABDB-5AD1-1DC1A46785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08"/>
          <a:stretch/>
        </p:blipFill>
        <p:spPr>
          <a:xfrm>
            <a:off x="6693005" y="1114426"/>
            <a:ext cx="1965223" cy="5467349"/>
          </a:xfrm>
          <a:prstGeom prst="rect">
            <a:avLst/>
          </a:prstGeom>
        </p:spPr>
      </p:pic>
      <p:pic>
        <p:nvPicPr>
          <p:cNvPr id="10" name="Picture 9" descr="A diagram of a pencil&#10;&#10;Description automatically generated with medium confidence">
            <a:extLst>
              <a:ext uri="{FF2B5EF4-FFF2-40B4-BE49-F238E27FC236}">
                <a16:creationId xmlns:a16="http://schemas.microsoft.com/office/drawing/2014/main" id="{A05F765C-D51B-049E-407B-84A40F4ED0B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19"/>
          <a:stretch/>
        </p:blipFill>
        <p:spPr>
          <a:xfrm>
            <a:off x="9750527" y="1238251"/>
            <a:ext cx="1965223" cy="546734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22DF3B8-8812-D7D1-EFB7-4E604A02B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46" y="95631"/>
            <a:ext cx="11144439" cy="659641"/>
          </a:xfrm>
        </p:spPr>
        <p:txBody>
          <a:bodyPr/>
          <a:lstStyle/>
          <a:p>
            <a:r>
              <a:rPr lang="en-GB" dirty="0"/>
              <a:t>Screw injection pile</a:t>
            </a:r>
            <a:endParaRPr lang="nl-NL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AABD188-B099-2E9A-F6BD-BE91CBC272A9}"/>
              </a:ext>
            </a:extLst>
          </p:cNvPr>
          <p:cNvCxnSpPr>
            <a:cxnSpLocks/>
          </p:cNvCxnSpPr>
          <p:nvPr/>
        </p:nvCxnSpPr>
        <p:spPr>
          <a:xfrm flipH="1">
            <a:off x="5902779" y="0"/>
            <a:ext cx="10687" cy="6858000"/>
          </a:xfrm>
          <a:prstGeom prst="line">
            <a:avLst/>
          </a:prstGeom>
          <a:ln w="254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F51F624-C605-CE5D-BF59-E7ACD338881A}"/>
              </a:ext>
            </a:extLst>
          </p:cNvPr>
          <p:cNvSpPr txBox="1"/>
          <p:nvPr/>
        </p:nvSpPr>
        <p:spPr>
          <a:xfrm rot="5400000">
            <a:off x="170568" y="3691431"/>
            <a:ext cx="1685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767676"/>
                </a:solidFill>
              </a:rPr>
              <a:t>Grout</a:t>
            </a:r>
            <a:endParaRPr lang="nl-NL" dirty="0">
              <a:solidFill>
                <a:srgbClr val="767676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FA2714-D33E-33B5-462C-8CD204E89FEE}"/>
              </a:ext>
            </a:extLst>
          </p:cNvPr>
          <p:cNvSpPr txBox="1"/>
          <p:nvPr/>
        </p:nvSpPr>
        <p:spPr>
          <a:xfrm>
            <a:off x="1805602" y="5255584"/>
            <a:ext cx="1685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767676"/>
                </a:solidFill>
              </a:rPr>
              <a:t>Grout</a:t>
            </a:r>
            <a:endParaRPr lang="nl-NL" dirty="0">
              <a:solidFill>
                <a:srgbClr val="7676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59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1C9D1BB-8D6D-478E-2C64-09D30DF542B4}"/>
              </a:ext>
            </a:extLst>
          </p:cNvPr>
          <p:cNvSpPr/>
          <p:nvPr/>
        </p:nvSpPr>
        <p:spPr>
          <a:xfrm>
            <a:off x="11578736" y="6271124"/>
            <a:ext cx="507220" cy="448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Picture 4" descr="A construction site with cranes&#10;&#10;Description automatically generated with low confidence">
            <a:extLst>
              <a:ext uri="{FF2B5EF4-FFF2-40B4-BE49-F238E27FC236}">
                <a16:creationId xmlns:a16="http://schemas.microsoft.com/office/drawing/2014/main" id="{EE1F9F4B-814B-DEDB-A49C-DB6FFC788AF1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532" y="3200401"/>
            <a:ext cx="7197635" cy="3255818"/>
          </a:xfrm>
          <a:prstGeom prst="roundRect">
            <a:avLst>
              <a:gd name="adj" fmla="val 2287"/>
            </a:avLst>
          </a:prstGeom>
          <a:effectLst>
            <a:softEdge rad="3175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070E54-3D0F-390F-8237-1636A6B6A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Tests at Amaliahaven, Maasvlakte II (2019–2020)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273468-3A1A-EB80-2361-8A60275C97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62248" y="1170733"/>
            <a:ext cx="6594598" cy="1409982"/>
          </a:xfrm>
          <a:prstGeom prst="roundRect">
            <a:avLst>
              <a:gd name="adj" fmla="val 5930"/>
            </a:avLst>
          </a:prstGeom>
          <a:solidFill>
            <a:schemeClr val="tx1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3 × Driven precast           	    </a:t>
            </a:r>
            <a:r>
              <a:rPr lang="en-GB" b="1" dirty="0">
                <a:solidFill>
                  <a:schemeClr val="bg1"/>
                </a:solidFill>
              </a:rPr>
              <a:t>⧄</a:t>
            </a:r>
            <a:r>
              <a:rPr lang="en-GB" dirty="0">
                <a:solidFill>
                  <a:schemeClr val="bg1"/>
                </a:solidFill>
              </a:rPr>
              <a:t> 400 mm	 	32 m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4 × Driven cast-in-situ          </a:t>
            </a:r>
            <a:r>
              <a:rPr lang="en-GB" b="1" dirty="0">
                <a:solidFill>
                  <a:schemeClr val="bg1"/>
                </a:solidFill>
              </a:rPr>
              <a:t>⌀</a:t>
            </a:r>
            <a:r>
              <a:rPr lang="en-GB" dirty="0">
                <a:solidFill>
                  <a:schemeClr val="bg1"/>
                </a:solidFill>
              </a:rPr>
              <a:t> 480 mm 		32 m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4 × Screw injection                </a:t>
            </a:r>
            <a:r>
              <a:rPr lang="en-GB" b="1" dirty="0">
                <a:solidFill>
                  <a:schemeClr val="bg1"/>
                </a:solidFill>
              </a:rPr>
              <a:t>⌀</a:t>
            </a:r>
            <a:r>
              <a:rPr lang="en-GB" dirty="0">
                <a:solidFill>
                  <a:schemeClr val="bg1"/>
                </a:solidFill>
              </a:rPr>
              <a:t> 850 mm		37m</a:t>
            </a:r>
          </a:p>
          <a:p>
            <a:pPr lvl="1"/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676EA0-95FC-4B96-315F-A4B5C44749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832" y="958360"/>
            <a:ext cx="3536206" cy="538897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E43DA38-236D-1EE4-A6E1-2EBE80358EED}"/>
              </a:ext>
            </a:extLst>
          </p:cNvPr>
          <p:cNvSpPr/>
          <p:nvPr/>
        </p:nvSpPr>
        <p:spPr>
          <a:xfrm>
            <a:off x="1116366" y="5081954"/>
            <a:ext cx="2761633" cy="439615"/>
          </a:xfrm>
          <a:prstGeom prst="rect">
            <a:avLst/>
          </a:prstGeom>
          <a:solidFill>
            <a:srgbClr val="00A6D6">
              <a:alpha val="20000"/>
            </a:srgb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3230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diagram of a pencil&#10;&#10;Description automatically generated with medium confidence">
            <a:extLst>
              <a:ext uri="{FF2B5EF4-FFF2-40B4-BE49-F238E27FC236}">
                <a16:creationId xmlns:a16="http://schemas.microsoft.com/office/drawing/2014/main" id="{636B9B2D-ED99-098C-41DD-EED9B88AAD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681"/>
          <a:stretch/>
        </p:blipFill>
        <p:spPr>
          <a:xfrm>
            <a:off x="8539541" y="1611181"/>
            <a:ext cx="3364941" cy="3853882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BC79D02-BDC5-0001-01E1-2F8C457C68CC}"/>
              </a:ext>
            </a:extLst>
          </p:cNvPr>
          <p:cNvCxnSpPr/>
          <p:nvPr/>
        </p:nvCxnSpPr>
        <p:spPr>
          <a:xfrm flipV="1">
            <a:off x="9145466" y="2570244"/>
            <a:ext cx="0" cy="1116623"/>
          </a:xfrm>
          <a:prstGeom prst="straightConnector1">
            <a:avLst/>
          </a:prstGeom>
          <a:ln w="57150">
            <a:solidFill>
              <a:srgbClr val="00A6D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6993F10-BB1D-3890-6C72-46F85A4780AB}"/>
              </a:ext>
            </a:extLst>
          </p:cNvPr>
          <p:cNvCxnSpPr>
            <a:cxnSpLocks/>
          </p:cNvCxnSpPr>
          <p:nvPr/>
        </p:nvCxnSpPr>
        <p:spPr>
          <a:xfrm>
            <a:off x="9427553" y="2586305"/>
            <a:ext cx="0" cy="1114434"/>
          </a:xfrm>
          <a:prstGeom prst="straightConnector1">
            <a:avLst/>
          </a:prstGeom>
          <a:ln w="57150">
            <a:solidFill>
              <a:srgbClr val="00A6D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FF744348-23FF-987B-389B-8E6A659CF200}"/>
              </a:ext>
            </a:extLst>
          </p:cNvPr>
          <p:cNvGrpSpPr/>
          <p:nvPr/>
        </p:nvGrpSpPr>
        <p:grpSpPr>
          <a:xfrm>
            <a:off x="316093" y="1515401"/>
            <a:ext cx="4189708" cy="4088672"/>
            <a:chOff x="316093" y="1515401"/>
            <a:chExt cx="4189708" cy="408867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2B4BDB8-4EFB-3B8B-2317-AA540BDDF1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6093" y="1515401"/>
              <a:ext cx="4037308" cy="33528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7C58A13-750A-F581-8FF7-7353365A0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3020"/>
            <a:stretch/>
          </p:blipFill>
          <p:spPr>
            <a:xfrm>
              <a:off x="468493" y="4830101"/>
              <a:ext cx="4037308" cy="773972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B46A871-606D-4A51-B63B-8694DDAB454A}"/>
              </a:ext>
            </a:extLst>
          </p:cNvPr>
          <p:cNvGrpSpPr/>
          <p:nvPr/>
        </p:nvGrpSpPr>
        <p:grpSpPr>
          <a:xfrm>
            <a:off x="4321258" y="1515401"/>
            <a:ext cx="4037308" cy="4117247"/>
            <a:chOff x="4321258" y="1515401"/>
            <a:chExt cx="4037308" cy="411724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C534A1-9BF5-9068-A206-A88186C42A66}"/>
                </a:ext>
              </a:extLst>
            </p:cNvPr>
            <p:cNvGrpSpPr/>
            <p:nvPr/>
          </p:nvGrpSpPr>
          <p:grpSpPr>
            <a:xfrm>
              <a:off x="4321258" y="1515401"/>
              <a:ext cx="4037308" cy="3429000"/>
              <a:chOff x="4321258" y="1515401"/>
              <a:chExt cx="4037308" cy="3429000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7E79A6BB-5279-9754-6638-E7C666567A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11019"/>
              <a:stretch/>
            </p:blipFill>
            <p:spPr>
              <a:xfrm>
                <a:off x="4321258" y="1591601"/>
                <a:ext cx="4037308" cy="3352800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1B22D517-63BE-AB99-0C35-F905F0747E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356223" y="1515401"/>
                <a:ext cx="394406" cy="3352800"/>
              </a:xfrm>
              <a:prstGeom prst="rect">
                <a:avLst/>
              </a:prstGeom>
            </p:spPr>
          </p:pic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6B3272A-6B2E-6417-0E89-FF6D0A9D8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3020"/>
            <a:stretch/>
          </p:blipFill>
          <p:spPr>
            <a:xfrm>
              <a:off x="4321258" y="4858676"/>
              <a:ext cx="3783871" cy="7739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1501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aph of stress and stress&#10;&#10;Description automatically generated">
            <a:extLst>
              <a:ext uri="{FF2B5EF4-FFF2-40B4-BE49-F238E27FC236}">
                <a16:creationId xmlns:a16="http://schemas.microsoft.com/office/drawing/2014/main" id="{29264A05-FD6B-F9AA-6C0F-8E9FF07353E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891" y="292443"/>
            <a:ext cx="8088218" cy="65354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7B1321-4F24-5C29-36DE-83406E458CCA}"/>
              </a:ext>
            </a:extLst>
          </p:cNvPr>
          <p:cNvSpPr txBox="1"/>
          <p:nvPr/>
        </p:nvSpPr>
        <p:spPr>
          <a:xfrm>
            <a:off x="9485745" y="2817093"/>
            <a:ext cx="26323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Driven closed-ended</a:t>
            </a:r>
            <a:endParaRPr lang="nl-NL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DA9430-C46F-8093-EE6B-48A8606C5481}"/>
              </a:ext>
            </a:extLst>
          </p:cNvPr>
          <p:cNvSpPr txBox="1"/>
          <p:nvPr/>
        </p:nvSpPr>
        <p:spPr>
          <a:xfrm>
            <a:off x="9485745" y="3154159"/>
            <a:ext cx="26323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Screw injection</a:t>
            </a:r>
            <a:endParaRPr lang="nl-NL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B75DFE-156E-8EAD-179E-3BE30972D2FD}"/>
              </a:ext>
            </a:extLst>
          </p:cNvPr>
          <p:cNvSpPr txBox="1"/>
          <p:nvPr/>
        </p:nvSpPr>
        <p:spPr>
          <a:xfrm rot="16200000">
            <a:off x="-397085" y="2815372"/>
            <a:ext cx="547094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Normalised base stress,   </a:t>
            </a:r>
            <a:r>
              <a:rPr lang="el-GR" sz="24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GB" sz="2400" i="1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p,filter</a:t>
            </a:r>
            <a:r>
              <a:rPr lang="en-GB" sz="24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(-)</a:t>
            </a:r>
            <a:endParaRPr lang="nl-NL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791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1C9D1BB-8D6D-478E-2C64-09D30DF542B4}"/>
              </a:ext>
            </a:extLst>
          </p:cNvPr>
          <p:cNvSpPr/>
          <p:nvPr/>
        </p:nvSpPr>
        <p:spPr>
          <a:xfrm>
            <a:off x="11612209" y="6271124"/>
            <a:ext cx="507220" cy="448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070E54-3D0F-390F-8237-1636A6B6A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Tests at Delft (2022)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273468-3A1A-EB80-2361-8A60275C97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25709" y="731492"/>
            <a:ext cx="6286500" cy="877875"/>
          </a:xfrm>
          <a:prstGeom prst="roundRect">
            <a:avLst>
              <a:gd name="adj" fmla="val 5930"/>
            </a:avLst>
          </a:prstGeom>
          <a:solidFill>
            <a:schemeClr val="tx1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>
                <a:solidFill>
                  <a:schemeClr val="bg1"/>
                </a:solidFill>
              </a:rPr>
              <a:t>3 × SI piles without casing	</a:t>
            </a:r>
            <a:r>
              <a:rPr lang="en-GB" sz="2000" b="1" dirty="0">
                <a:solidFill>
                  <a:schemeClr val="bg1"/>
                </a:solidFill>
              </a:rPr>
              <a:t>⌀</a:t>
            </a:r>
            <a:r>
              <a:rPr lang="en-GB" sz="2000" dirty="0">
                <a:solidFill>
                  <a:schemeClr val="bg1"/>
                </a:solidFill>
              </a:rPr>
              <a:t> 380/470 mm	 	20 m</a:t>
            </a:r>
          </a:p>
          <a:p>
            <a:pPr marL="0" indent="0">
              <a:buNone/>
            </a:pPr>
            <a:r>
              <a:rPr lang="en-GB" sz="2000" dirty="0">
                <a:solidFill>
                  <a:schemeClr val="bg1"/>
                </a:solidFill>
              </a:rPr>
              <a:t>3 × SI piles with casing	    	</a:t>
            </a:r>
            <a:r>
              <a:rPr lang="en-GB" sz="2000" b="1" dirty="0">
                <a:solidFill>
                  <a:schemeClr val="bg1"/>
                </a:solidFill>
              </a:rPr>
              <a:t>⌀</a:t>
            </a:r>
            <a:r>
              <a:rPr lang="en-GB" sz="2000" dirty="0">
                <a:solidFill>
                  <a:schemeClr val="bg1"/>
                </a:solidFill>
              </a:rPr>
              <a:t> 380/470 mm	 	20 m</a:t>
            </a:r>
          </a:p>
          <a:p>
            <a:pPr lvl="1"/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5B2D1D-BC21-AC32-A1B9-7DA8993957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7121" y="2245229"/>
            <a:ext cx="6730610" cy="4171614"/>
          </a:xfrm>
          <a:prstGeom prst="roundRect">
            <a:avLst>
              <a:gd name="adj" fmla="val 2287"/>
            </a:avLst>
          </a:prstGeom>
          <a:effectLst>
            <a:softEdge rad="3175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E8B2CF-720A-0229-6329-9FF365FD56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569" y="959814"/>
            <a:ext cx="3744243" cy="54259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FE7EB6-8CBE-E1FF-09C6-9E60AC49EFB4}"/>
              </a:ext>
            </a:extLst>
          </p:cNvPr>
          <p:cNvSpPr txBox="1"/>
          <p:nvPr/>
        </p:nvSpPr>
        <p:spPr>
          <a:xfrm>
            <a:off x="3944812" y="4373467"/>
            <a:ext cx="952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454545"/>
                </a:solidFill>
              </a:rPr>
              <a:t>Pile tip depths</a:t>
            </a:r>
            <a:endParaRPr lang="nl-NL" sz="1400" dirty="0">
              <a:solidFill>
                <a:srgbClr val="4545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199313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simple_format">
      <a:dk1>
        <a:srgbClr val="0F243E"/>
      </a:dk1>
      <a:lt1>
        <a:sysClr val="window" lastClr="FFFFFF"/>
      </a:lt1>
      <a:dk2>
        <a:srgbClr val="1F497D"/>
      </a:dk2>
      <a:lt2>
        <a:srgbClr val="EEECE1"/>
      </a:lt2>
      <a:accent1>
        <a:srgbClr val="C00000"/>
      </a:accent1>
      <a:accent2>
        <a:srgbClr val="1F497D"/>
      </a:accent2>
      <a:accent3>
        <a:srgbClr val="F79646"/>
      </a:accent3>
      <a:accent4>
        <a:srgbClr val="4BACC6"/>
      </a:accent4>
      <a:accent5>
        <a:srgbClr val="9BBB59"/>
      </a:accent5>
      <a:accent6>
        <a:srgbClr val="EEECE1"/>
      </a:accent6>
      <a:hlink>
        <a:srgbClr val="548DD4"/>
      </a:hlink>
      <a:folHlink>
        <a:srgbClr val="800080"/>
      </a:folHlink>
    </a:clrScheme>
    <a:fontScheme name="simple_format">
      <a:majorFont>
        <a:latin typeface="Source Sans Pro Semibold"/>
        <a:ea typeface=""/>
        <a:cs typeface=""/>
      </a:majorFont>
      <a:minorFont>
        <a:latin typeface="Source Sans Pro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10038</TotalTime>
  <Words>480</Words>
  <Application>Microsoft Office PowerPoint</Application>
  <PresentationFormat>Widescreen</PresentationFormat>
  <Paragraphs>80</Paragraphs>
  <Slides>16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Cambria Math</vt:lpstr>
      <vt:lpstr>Source Sans Pro</vt:lpstr>
      <vt:lpstr>Source Sans Pro Semibold</vt:lpstr>
      <vt:lpstr>1_Custom Design</vt:lpstr>
      <vt:lpstr>PowerPoint Presentation</vt:lpstr>
      <vt:lpstr>How can we improve axial pile design in NEN 9997-1?</vt:lpstr>
      <vt:lpstr>Screw displacement piles Grondverdringende schroefpalen</vt:lpstr>
      <vt:lpstr>Research into screw displacement piles </vt:lpstr>
      <vt:lpstr>Screw injection pile</vt:lpstr>
      <vt:lpstr>Tests at Amaliahaven, Maasvlakte II (2019–2020)</vt:lpstr>
      <vt:lpstr>PowerPoint Presentation</vt:lpstr>
      <vt:lpstr>PowerPoint Presentation</vt:lpstr>
      <vt:lpstr>Tests at Delft (2022)</vt:lpstr>
      <vt:lpstr>PowerPoint Presentation</vt:lpstr>
      <vt:lpstr>PowerPoint Presentation</vt:lpstr>
      <vt:lpstr>PowerPoint Presentation</vt:lpstr>
      <vt:lpstr>TU Delft Screw Displacement Pile Database</vt:lpstr>
      <vt:lpstr>PowerPoint Presentation</vt:lpstr>
      <vt:lpstr>PowerPoint Presentation</vt:lpstr>
      <vt:lpstr>Conclusion</vt:lpstr>
    </vt:vector>
  </TitlesOfParts>
  <Company>TU Delft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Saskia de Been</dc:creator>
  <cp:lastModifiedBy>Kevin Duffy</cp:lastModifiedBy>
  <cp:revision>379</cp:revision>
  <dcterms:created xsi:type="dcterms:W3CDTF">2015-07-09T11:57:30Z</dcterms:created>
  <dcterms:modified xsi:type="dcterms:W3CDTF">2023-11-01T13:06:08Z</dcterms:modified>
</cp:coreProperties>
</file>